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40"/>
  </p:notesMasterIdLst>
  <p:handoutMasterIdLst>
    <p:handoutMasterId r:id="rId41"/>
  </p:handoutMasterIdLst>
  <p:sldIdLst>
    <p:sldId id="302" r:id="rId3"/>
    <p:sldId id="407" r:id="rId4"/>
    <p:sldId id="408" r:id="rId5"/>
    <p:sldId id="410" r:id="rId6"/>
    <p:sldId id="443" r:id="rId7"/>
    <p:sldId id="442" r:id="rId8"/>
    <p:sldId id="437" r:id="rId9"/>
    <p:sldId id="438" r:id="rId10"/>
    <p:sldId id="439" r:id="rId11"/>
    <p:sldId id="440" r:id="rId12"/>
    <p:sldId id="441" r:id="rId13"/>
    <p:sldId id="434" r:id="rId14"/>
    <p:sldId id="435" r:id="rId15"/>
    <p:sldId id="426" r:id="rId16"/>
    <p:sldId id="411" r:id="rId17"/>
    <p:sldId id="432" r:id="rId18"/>
    <p:sldId id="436" r:id="rId19"/>
    <p:sldId id="409" r:id="rId20"/>
    <p:sldId id="412" r:id="rId21"/>
    <p:sldId id="414" r:id="rId22"/>
    <p:sldId id="433" r:id="rId23"/>
    <p:sldId id="415" r:id="rId24"/>
    <p:sldId id="418" r:id="rId25"/>
    <p:sldId id="420" r:id="rId26"/>
    <p:sldId id="421" r:id="rId27"/>
    <p:sldId id="422" r:id="rId28"/>
    <p:sldId id="423" r:id="rId29"/>
    <p:sldId id="424" r:id="rId30"/>
    <p:sldId id="416" r:id="rId31"/>
    <p:sldId id="419" r:id="rId32"/>
    <p:sldId id="425" r:id="rId33"/>
    <p:sldId id="417" r:id="rId34"/>
    <p:sldId id="427" r:id="rId35"/>
    <p:sldId id="428" r:id="rId36"/>
    <p:sldId id="429" r:id="rId37"/>
    <p:sldId id="430" r:id="rId38"/>
    <p:sldId id="431" r:id="rId3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Συγκεκριμενα</a:t>
            </a:r>
            <a:r>
              <a:rPr lang="el-GR" sz="1200" dirty="0"/>
              <a:t> η </a:t>
            </a:r>
            <a:r>
              <a:rPr lang="el-GR" sz="1200" dirty="0" err="1"/>
              <a:t>τεχνολογια</a:t>
            </a:r>
            <a:r>
              <a:rPr lang="el-GR" sz="1200" dirty="0"/>
              <a:t> εχει </a:t>
            </a:r>
            <a:r>
              <a:rPr lang="el-GR" sz="1200" dirty="0" err="1"/>
              <a:t>τετοια</a:t>
            </a:r>
            <a:r>
              <a:rPr lang="el-GR" sz="1200" dirty="0"/>
              <a:t> </a:t>
            </a:r>
            <a:r>
              <a:rPr lang="el-GR" sz="1200" dirty="0" err="1"/>
              <a:t>επιροη</a:t>
            </a:r>
            <a:r>
              <a:rPr lang="el-GR" sz="1200" dirty="0"/>
              <a:t> που </a:t>
            </a:r>
            <a:r>
              <a:rPr lang="el-GR" sz="1200" dirty="0" err="1"/>
              <a:t>ολοι</a:t>
            </a:r>
            <a:r>
              <a:rPr lang="el-GR" sz="1200" dirty="0"/>
              <a:t> αυτή η </a:t>
            </a:r>
            <a:r>
              <a:rPr lang="el-GR" sz="1200" dirty="0" err="1"/>
              <a:t>παρουσιαση</a:t>
            </a:r>
            <a:r>
              <a:rPr lang="el-GR" sz="1200" dirty="0"/>
              <a:t> </a:t>
            </a:r>
            <a:r>
              <a:rPr lang="el-GR" sz="1200" dirty="0" err="1"/>
              <a:t>φτιαχτηκε</a:t>
            </a:r>
            <a:r>
              <a:rPr lang="el-GR" sz="1200" dirty="0"/>
              <a:t> από το </a:t>
            </a:r>
            <a:r>
              <a:rPr lang="en-US" sz="1200" dirty="0"/>
              <a:t>ChatGPT</a:t>
            </a:r>
            <a:r>
              <a:rPr lang="el-GR" sz="1200" dirty="0"/>
              <a:t> </a:t>
            </a:r>
            <a:r>
              <a:rPr lang="el-GR" sz="1200" dirty="0" err="1"/>
              <a:t>εγω</a:t>
            </a:r>
            <a:r>
              <a:rPr lang="el-GR" sz="1200" dirty="0"/>
              <a:t> </a:t>
            </a:r>
            <a:r>
              <a:rPr lang="el-GR" sz="1200" dirty="0" err="1"/>
              <a:t>μονο</a:t>
            </a:r>
            <a:r>
              <a:rPr lang="el-GR" sz="1200" dirty="0"/>
              <a:t> </a:t>
            </a:r>
            <a:r>
              <a:rPr lang="el-GR" sz="1200" dirty="0" err="1"/>
              <a:t>επιβλεπα</a:t>
            </a:r>
            <a:r>
              <a:rPr lang="el-GR" sz="1200" dirty="0"/>
              <a:t> και </a:t>
            </a:r>
            <a:r>
              <a:rPr lang="el-GR" sz="1200" dirty="0" err="1"/>
              <a:t>καθοδηγουσα</a:t>
            </a:r>
            <a:r>
              <a:rPr lang="el-GR" sz="1200" dirty="0"/>
              <a:t> την </a:t>
            </a:r>
            <a:r>
              <a:rPr lang="el-GR" sz="1200" dirty="0" err="1"/>
              <a:t>συζητηση</a:t>
            </a:r>
            <a:r>
              <a:rPr lang="el-GR" sz="1200" dirty="0"/>
              <a:t>. </a:t>
            </a:r>
            <a:r>
              <a:rPr lang="el-GR" sz="1200" dirty="0" err="1"/>
              <a:t>Απιστευτο</a:t>
            </a:r>
            <a:r>
              <a:rPr lang="el-GR" sz="1200" dirty="0"/>
              <a:t> </a:t>
            </a:r>
            <a:r>
              <a:rPr lang="el-GR" sz="1200" dirty="0" err="1"/>
              <a:t>σωστα</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406602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31</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32</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33</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34</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35</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36</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37</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dirty="0"/>
              <a:t>Το Industry 2.0, γνωστό και ως Δεύτερη Βιομηχανική Επανάσταση, ξεκίνησε στα τέλη του 19ου αιώνα και χαρακτηρίστηκε από την ευρεία υιοθέτηση τεχνικών μαζικής παραγωγής και τη χρήση ηλεκτρικής ενέργειας για την τροφοδοσία μηχανημάτων.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dirty="0"/>
              <a:t>Το Industry 3.0, γνωστό και ως Τρίτη Βιομηχανική Επανάσταση, ξεκίνησε στα τέλη του 20ου αιώνα και χαρακτηρίστηκε από την άνοδο των ψηφιακών τεχνολογιών και του αυτοματισμού.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667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8.jpg"/><Relationship Id="rId7"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9.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1.jpg"/><Relationship Id="rId7"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2.gif"/><Relationship Id="rId11" Type="http://schemas.openxmlformats.org/officeDocument/2006/relationships/image" Target="../media/image15.svg"/><Relationship Id="rId5" Type="http://schemas.openxmlformats.org/officeDocument/2006/relationships/hyperlink" Target="https://creativecommons.org/licenses/by-sa/3.0/" TargetMode="External"/><Relationship Id="rId10" Type="http://schemas.openxmlformats.org/officeDocument/2006/relationships/image" Target="../media/image14.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0.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EB44CC6A-4850-D699-F002-657B446C4539}"/>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2937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2283107" y="2821993"/>
            <a:ext cx="4577786" cy="369332"/>
          </a:xfrm>
          <a:prstGeom prst="rect">
            <a:avLst/>
          </a:prstGeom>
          <a:noFill/>
        </p:spPr>
        <p:txBody>
          <a:bodyPr wrap="square">
            <a:spAutoFit/>
          </a:bodyPr>
          <a:lstStyle/>
          <a:p>
            <a:r>
              <a:rPr lang="en-US" dirty="0"/>
              <a:t>IT + Business </a:t>
            </a:r>
            <a:r>
              <a:rPr lang="el-GR" dirty="0"/>
              <a:t>(</a:t>
            </a:r>
            <a:r>
              <a:rPr lang="el-GR" dirty="0" err="1"/>
              <a:t>βαλε</a:t>
            </a:r>
            <a:r>
              <a:rPr lang="el-GR" dirty="0"/>
              <a:t> </a:t>
            </a:r>
            <a:r>
              <a:rPr lang="el-GR" dirty="0" err="1"/>
              <a:t>καποιο</a:t>
            </a:r>
            <a:r>
              <a:rPr lang="el-GR" dirty="0"/>
              <a:t> </a:t>
            </a:r>
            <a:r>
              <a:rPr lang="en-US" dirty="0"/>
              <a:t>cool </a:t>
            </a:r>
            <a:r>
              <a:rPr lang="el-GR" dirty="0" err="1"/>
              <a:t>διαγραμμα</a:t>
            </a:r>
            <a:r>
              <a:rPr lang="el-GR" dirty="0"/>
              <a:t>)</a:t>
            </a:r>
            <a:endParaRPr lang="el-GR" sz="1800" dirty="0"/>
          </a:p>
        </p:txBody>
      </p:sp>
    </p:spTree>
    <p:extLst>
      <p:ext uri="{BB962C8B-B14F-4D97-AF65-F5344CB8AC3E}">
        <p14:creationId xmlns:p14="http://schemas.microsoft.com/office/powerpoint/2010/main" val="226526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5551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err="1"/>
              <a:t>Μεροληψια</a:t>
            </a:r>
            <a:r>
              <a:rPr lang="el-GR" sz="2200" dirty="0"/>
              <a:t> αποφάσεων </a:t>
            </a:r>
            <a:r>
              <a:rPr lang="en-US" sz="2200" dirty="0"/>
              <a:t>(biased decisions)</a:t>
            </a:r>
          </a:p>
          <a:p>
            <a:pPr marL="457200" indent="-457200">
              <a:spcBef>
                <a:spcPts val="1400"/>
              </a:spcBef>
              <a:buFont typeface="+mj-lt"/>
              <a:buAutoNum type="arabicPeriod"/>
            </a:pP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Ασφάλεια</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2"/>
            </a:pPr>
            <a:r>
              <a:rPr lang="el-GR" sz="2200" dirty="0" err="1"/>
              <a:t>Διαλειτουργικοτητα</a:t>
            </a: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494818" y="426033"/>
            <a:ext cx="6172200" cy="1077218"/>
          </a:xfrm>
          <a:prstGeom prst="rect">
            <a:avLst/>
          </a:prstGeom>
          <a:noFill/>
        </p:spPr>
        <p:txBody>
          <a:bodyPr wrap="square">
            <a:spAutoFit/>
          </a:bodyPr>
          <a:lstStyle/>
          <a:p>
            <a:pPr>
              <a:spcBef>
                <a:spcPts val="1400"/>
              </a:spcBef>
            </a:pPr>
            <a:r>
              <a:rPr lang="el-GR" sz="3200" dirty="0"/>
              <a:t>Δυνατότητα μεταμόρφωσης και ανάπτυξης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4194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13660</TotalTime>
  <Words>4287</Words>
  <Application>Microsoft Office PowerPoint</Application>
  <PresentationFormat>On-screen Show (4:3)</PresentationFormat>
  <Paragraphs>417</Paragraphs>
  <Slides>37</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701</cp:revision>
  <cp:lastPrinted>2017-10-27T14:03:26Z</cp:lastPrinted>
  <dcterms:created xsi:type="dcterms:W3CDTF">2015-10-17T16:20:42Z</dcterms:created>
  <dcterms:modified xsi:type="dcterms:W3CDTF">2023-03-12T19:51:00Z</dcterms:modified>
</cp:coreProperties>
</file>