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569620-98AA-46D5-8C94-70D83FCD8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0277909-3E3E-4E2A-AD80-4E2F51B75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FA5DEC1-84AF-4D27-BA83-93F3AD76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581A-640D-4E86-92B5-FC01D9526C82}" type="datetimeFigureOut">
              <a:rPr lang="cs-CZ" smtClean="0"/>
              <a:t>02.04.2019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D769E1D-DBC5-471D-AD7B-5DA40254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6F3B033-6AE8-4498-88A4-D763D5EC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79D-E0CE-4EF1-BCF2-246A174EC2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226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DD9659-DF23-4AA5-8AAB-713D00ED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7F33D04-4B4F-41F7-82BC-AE0F5F47D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31B7765-D690-4FDF-8140-1514134F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581A-640D-4E86-92B5-FC01D9526C82}" type="datetimeFigureOut">
              <a:rPr lang="cs-CZ" smtClean="0"/>
              <a:t>02.04.2019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7426475-F644-42C4-9816-9D9DF374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F19CAF0-FB84-4E0F-AFBD-C620036F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79D-E0CE-4EF1-BCF2-246A174EC2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245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3E529C1-E8E3-48B5-8EAB-769D9FFF9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1517DCD-F220-49F2-B894-5EAC870AF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0819D3C-61C5-444B-BBA8-DEA4844D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581A-640D-4E86-92B5-FC01D9526C82}" type="datetimeFigureOut">
              <a:rPr lang="cs-CZ" smtClean="0"/>
              <a:t>02.04.2019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910FB82-2250-443F-8FF7-740E57710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6F120E0-6F02-4EF2-A62B-F719835E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79D-E0CE-4EF1-BCF2-246A174EC2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328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B4FF0B-8778-43DF-B246-56E15F20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0F02A7B-1C80-487C-A5B7-33BAEEED1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F6C3E47-A9B0-4917-AD80-5E627BF6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581A-640D-4E86-92B5-FC01D9526C82}" type="datetimeFigureOut">
              <a:rPr lang="cs-CZ" smtClean="0"/>
              <a:t>02.04.2019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2011BD6-A312-4059-A71B-23B134C5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313D9D7-C680-45A3-9F7A-A3281B3F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79D-E0CE-4EF1-BCF2-246A174EC2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780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72457C-8699-4757-AD69-6EDF1D03B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0D4AB51-1936-40D2-BC2D-823781EC8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24A005E-600A-4441-8B4A-EFBE8549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581A-640D-4E86-92B5-FC01D9526C82}" type="datetimeFigureOut">
              <a:rPr lang="cs-CZ" smtClean="0"/>
              <a:t>02.04.2019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EC23284-8D37-49E8-888A-117A7322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4CDD376-0251-4626-BF4C-6C71A79E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79D-E0CE-4EF1-BCF2-246A174EC2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219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B5F9FC-CB46-44D3-A16D-BF9CE46D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2C0E4D7-687B-4EB4-81E1-4262B76E2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6CB33C0-1C05-4FBB-AFEA-44494F0E6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4317042-223D-4716-9933-A3827DFE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581A-640D-4E86-92B5-FC01D9526C82}" type="datetimeFigureOut">
              <a:rPr lang="cs-CZ" smtClean="0"/>
              <a:t>02.04.2019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BCEAF1C-3193-4CD0-946D-DC09AFF1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ED80BE3-FB2E-4A3B-8433-EDAE4A3A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79D-E0CE-4EF1-BCF2-246A174EC2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810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B54CA8-FD78-40D1-9CD0-F54F430E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D8BC857-7DAA-46FB-8B5A-1FD2F13A7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561649F-A60D-4272-81ED-1439962BD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A99D6A7-7F7A-471D-9333-4330EB9AF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B586754-F47C-4C58-AB08-2EA5B9CC4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50108C1-0B60-471D-8058-223AF9E0A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581A-640D-4E86-92B5-FC01D9526C82}" type="datetimeFigureOut">
              <a:rPr lang="cs-CZ" smtClean="0"/>
              <a:t>02.04.2019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88B87B1A-A510-4B6F-8C7A-E4C2A658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42B10A21-5F4E-4BDA-871C-EB890376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79D-E0CE-4EF1-BCF2-246A174EC2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858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46E09A-B5E2-4528-B8EA-A6F36B50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4A896B2-5D3B-40F9-9E3E-46CA1A23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581A-640D-4E86-92B5-FC01D9526C82}" type="datetimeFigureOut">
              <a:rPr lang="cs-CZ" smtClean="0"/>
              <a:t>02.04.2019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6C729EA3-AF18-4A10-AA62-3C9CB5F4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38A2035-B889-403E-B0A6-0D65CC1D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79D-E0CE-4EF1-BCF2-246A174EC2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921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D7096CC-82AE-4413-9036-A3075331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581A-640D-4E86-92B5-FC01D9526C82}" type="datetimeFigureOut">
              <a:rPr lang="cs-CZ" smtClean="0"/>
              <a:t>02.04.2019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91D870C-6D44-47B1-AA9F-9BFEB5F7A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F44D846-345F-4C64-9B07-08151B98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79D-E0CE-4EF1-BCF2-246A174EC2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001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94C87D-CCD5-44B3-8CED-0FB511F1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A5C0F7-CAD0-49F7-ADAE-0902D3379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4CAA09B-37D2-444B-A3B3-F1F3AF10B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7E5AA07-AB04-4AC5-A658-171B5A3C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581A-640D-4E86-92B5-FC01D9526C82}" type="datetimeFigureOut">
              <a:rPr lang="cs-CZ" smtClean="0"/>
              <a:t>02.04.2019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BEAA800-7BDC-426B-AD2C-AB8D81F4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B58BCA2-8CA6-4FB1-B9B3-43906375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79D-E0CE-4EF1-BCF2-246A174EC2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435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9CDE97-76EB-4114-BFE0-5155F5330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1554AAB-8F96-4274-A6D5-92909F52D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5FEF1D8-7D09-4946-A7DA-C17E706C5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6075474-2647-40FF-B193-4CA3BD55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581A-640D-4E86-92B5-FC01D9526C82}" type="datetimeFigureOut">
              <a:rPr lang="cs-CZ" smtClean="0"/>
              <a:t>02.04.2019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2601DEB-DAE7-4814-B50C-18A9847E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539FF78-2659-4D54-A39B-AB5E593D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5579D-E0CE-4EF1-BCF2-246A174EC2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068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796B8278-7AF8-442D-8E79-4BE9FA66A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704F69A-07DB-42BF-8DEE-E68DAE0EB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1385EE0-5C80-4D84-83DE-D5D0BF847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C581A-640D-4E86-92B5-FC01D9526C82}" type="datetimeFigureOut">
              <a:rPr lang="cs-CZ" smtClean="0"/>
              <a:t>02.04.2019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AC5E8C0-BD1D-40B2-8329-DB93105A7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AF9E4B2-A3E6-41CA-8FFA-8967736A5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5579D-E0CE-4EF1-BCF2-246A174EC2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960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7E440F-DC34-42EA-A426-F32711738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Timing side-channel leakage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F90DBB4-378B-49C9-AB13-487B3BED3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26" y="4995832"/>
            <a:ext cx="9144000" cy="1655762"/>
          </a:xfrm>
        </p:spPr>
        <p:txBody>
          <a:bodyPr/>
          <a:lstStyle/>
          <a:p>
            <a:pPr algn="l"/>
            <a:endParaRPr lang="cs-CZ" dirty="0"/>
          </a:p>
          <a:p>
            <a:pPr algn="l"/>
            <a:endParaRPr lang="cs-CZ" dirty="0"/>
          </a:p>
          <a:p>
            <a:pPr algn="l"/>
            <a:r>
              <a:rPr lang="en-US" dirty="0" err="1"/>
              <a:t>Vypracoval</a:t>
            </a:r>
            <a:r>
              <a:rPr lang="en-US" dirty="0"/>
              <a:t>: Michal </a:t>
            </a:r>
            <a:r>
              <a:rPr lang="cs-CZ" dirty="0"/>
              <a:t>Čech, Šimon Doucha, Martin Bulák</a:t>
            </a:r>
          </a:p>
        </p:txBody>
      </p:sp>
    </p:spTree>
    <p:extLst>
      <p:ext uri="{BB962C8B-B14F-4D97-AF65-F5344CB8AC3E}">
        <p14:creationId xmlns:p14="http://schemas.microsoft.com/office/powerpoint/2010/main" val="332285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2471F8-F535-43CC-B8C6-67CDD308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RSA – </a:t>
            </a:r>
            <a:r>
              <a:rPr lang="en-US" dirty="0"/>
              <a:t>high hamming weight message decrypt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67B4422-57C9-42AC-B55B-FCF06150E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6979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078FEE-5FAC-4DD7-8916-5C86BAC2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– random message decrypt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46E92C-2F1F-42EB-9C62-2BE079221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081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60DFB2-D317-445F-8A5D-731D4390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– random message sign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1D9A45E-08CB-402A-878F-7D9865209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782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7A49CE-AE5E-43C0-AD3E-0CDF3F16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– random exponent decrypt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E3F4E3-FBCC-434F-BF26-DCA05017C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52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10D318-2009-405C-AF4B-50E03D4C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– random exponent sign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9DE02E-DC72-4735-B5BD-6B3FA7091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071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51F2E3-4A94-4003-A20D-48BC5B58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ECC – random message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A8B26D-7AD5-4EEE-875E-B9D214E83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336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525926-4E86-4F98-808B-CD43CB988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ECC – random sign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6531421-EF97-4051-ADA3-9F567688B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254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6524DD-1BF8-4A17-BE20-8D07EBC9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09AE1B9-5D2B-4592-8973-8B73AE4F7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171644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49</Words>
  <Application>Microsoft Office PowerPoint</Application>
  <PresentationFormat>Širokoúhlá obrazovka</PresentationFormat>
  <Paragraphs>12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Motiv Office</vt:lpstr>
      <vt:lpstr>Timing side-channel leakage</vt:lpstr>
      <vt:lpstr>RSA – high hamming weight message decrypt</vt:lpstr>
      <vt:lpstr>RSA – random message decrypt</vt:lpstr>
      <vt:lpstr>RSA – random message sign</vt:lpstr>
      <vt:lpstr>RSA – random exponent decrypt</vt:lpstr>
      <vt:lpstr>RSA – random exponent sign</vt:lpstr>
      <vt:lpstr>ECC – random message</vt:lpstr>
      <vt:lpstr>ECC – random sign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Bulák</dc:creator>
  <cp:lastModifiedBy>Martin Bulák</cp:lastModifiedBy>
  <cp:revision>5</cp:revision>
  <dcterms:created xsi:type="dcterms:W3CDTF">2019-04-02T14:56:55Z</dcterms:created>
  <dcterms:modified xsi:type="dcterms:W3CDTF">2019-04-02T15:13:49Z</dcterms:modified>
</cp:coreProperties>
</file>