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1B7076-33C1-4F7B-B24B-B35632616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51E469-9D1E-422F-B038-0A1E6081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60C63E-D0F5-4763-82B4-D8F2B23E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EE3ED-5842-4900-B1E8-F3FD3B9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EA85F4-6DCE-41DC-9D7F-D115CF14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000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07CA08-1090-4DC8-98A2-D6A3CD65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2E011B5-83DC-47C8-B76C-A90B8D1BC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08E3CA-CA95-417C-9718-06A8E483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F61452-FE8C-4F92-AA9E-43E2B7C2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1E314F-32A3-4ED6-A9BE-4D3F5E4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48E8B0C-A21A-46BA-A49A-4612549F7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07220C9-3C7B-4073-958A-5A6FCDB9C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7565E9-DA74-44CD-AD53-E2307DF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0EB8A7-5BB1-41BD-8339-E7C3D149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50AF3F-4C0E-4609-A00D-15932986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89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117207-49C8-4E4B-B516-2E46C617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2C17A0-C034-4417-8859-176B293D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0B9D93-5F0B-45BD-A9C9-D079A69A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7C3DCE-8292-4F71-AC44-47215574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3F9EA2-461D-4CAC-93FA-98029A5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8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504A1-599E-460C-A050-FA56897B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86D338-3E26-4038-97FC-EE9FB366F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47FBEC-19E7-4C76-B9A1-E7BA37C7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E74449-83B4-40C8-A4AD-1EA99B4C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2E62AE-C0B7-4A5C-9F75-7ADE10E9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4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720EF9-012C-4AFF-AA07-9B5CF980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D63E30-42AF-49B4-8C62-A519A424E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CBA02E1-45A7-4EA9-B177-24A28346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C0DBA7-E92A-4F3B-8B7F-C66DA55A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EA4F6A7-853F-4505-880F-FFFCC4A9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DE567C6-93B2-45B1-9735-6D1CF29E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2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AEA400-D122-4533-BBF3-D2DBDD2F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AFD6E8F-5F89-4639-9BC8-24D4FDF4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2E72897-2CC4-402D-8D1F-9899966C0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C5277CA-320B-4F7A-9F86-839A402E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DFAD20F-2DB0-4028-8B47-5D2BCB8D0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9C87312-43AA-4578-B205-7120E126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3285680-AF63-4826-A0EC-40FF44C5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461B808-8196-47BE-964C-AEBC0871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04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067732-9A15-4FF8-87B1-611EEA5E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9603C59-C846-45B6-BB63-F5DD233E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0DD71BD-CE9A-4C96-9E28-97C23C83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1396B6-5E4E-45DB-AC98-D307CC58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4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232B265-8C11-4729-B654-4DAC53C5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8071405-8DB1-4115-B2E0-F62F971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C3B747-D451-4141-A702-866D2F8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1EF7BA-1F15-4C28-A485-092DCB5C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3A62D6-E366-4BBB-AE92-5FCEE645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A81BDB-C3B2-44AB-88C6-87AC9CD24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2354268-256C-4197-9BAB-447CC71F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3AEAC8-DAC1-4243-AE9C-3150BADD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EA1A87C-9265-464F-B68D-92CE5623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96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2B8B13-8345-416C-A272-F78B698A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42667A2-94EA-4F06-B623-E234C9567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F684C3E-E051-438B-B614-A23D8726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D6E0A75-0FA2-4F4B-8A0E-0B927F56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BBF39B-A118-46CC-B4BD-296B9540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D453C1-4E4F-4537-B646-D555EEF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07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6F0F359-F075-40B3-AD73-C79D78A3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5BB5E9-FDDC-4737-9A2C-AAE165C8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2FBE03-5C6F-4357-B5A3-4D1D9A5C0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9B33-2BB5-4304-9187-FC4F39E474A1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6CE755-E070-4CBD-9430-FF59BA435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79707E-0B60-4B8E-AD24-E73E89195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679C-7350-48B2-B096-64E2782B44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59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DDFF9B-6D8C-48FD-A71C-3A89EF1E4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BearSSL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DCFC378-0B70-49C3-B61F-87ABAEAEB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27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865F22-7A25-4515-97C8-B27F4A06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CA8BAA-60A5-447C-9AC0-8340C7E2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192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8BFEB-3E4D-4C07-98CD-C335F99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Conclusion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314EB5-3490-455D-97F1-B8973BB5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47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C4FF9E-CC18-4BC4-B744-570FB640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BearSSL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F1EC46-9817-4908-84E9-427D02D7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34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A00928-63EB-4FD2-A22B-44D7984E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cs-CZ" dirty="0"/>
              <a:t>RSA-512b keys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BDE629-17EB-40E8-B341-FF3E845F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958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24A8BD-4894-409F-9602-89377508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916949-9189-4E9D-B963-FBE0802F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51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9A906-2AA8-4AC7-B568-71DC29EC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cs-CZ" dirty="0"/>
              <a:t>RSA-1024b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E21F31-42A3-49D1-BE3E-D1B82E43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9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5F0BB-88AA-47A8-B985-D0DCE11F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CEA118-DE0D-4A93-A42D-1938826A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500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DB5FE-3101-4639-847D-277DD2BD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cs-CZ" dirty="0"/>
              <a:t>RSA-2048b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D4DD8E-9CEF-4DC2-B517-8BF20C97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069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69F96F-C95C-4C68-8DC6-9F948A02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914289-100D-4B90-AE0E-0001733F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80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70DE4B-0B42-4CA3-AED7-33177078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cs-CZ" dirty="0"/>
              <a:t>ECDSA (NIST P-256)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F8DA9F-094F-4291-8B0F-88028367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78806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Širokoúhlá obrazovka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BearSSL</vt:lpstr>
      <vt:lpstr>About BearSSL</vt:lpstr>
      <vt:lpstr>RSA-512b keys</vt:lpstr>
      <vt:lpstr>Graphs</vt:lpstr>
      <vt:lpstr>RSA-1024b</vt:lpstr>
      <vt:lpstr>Graphs</vt:lpstr>
      <vt:lpstr>RSA-2048b</vt:lpstr>
      <vt:lpstr>Graphs</vt:lpstr>
      <vt:lpstr>ECDSA (NIST P-256)</vt:lpstr>
      <vt:lpstr>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BearSSL</dc:title>
  <dc:creator>Martin Bulák</dc:creator>
  <cp:lastModifiedBy>Martin Bulák</cp:lastModifiedBy>
  <cp:revision>6</cp:revision>
  <dcterms:created xsi:type="dcterms:W3CDTF">2019-03-13T13:58:35Z</dcterms:created>
  <dcterms:modified xsi:type="dcterms:W3CDTF">2019-03-13T14:21:43Z</dcterms:modified>
</cp:coreProperties>
</file>