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270a149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270a149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270a149c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270a149c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270a149c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270a149c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270a149c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270a149c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270a149c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270a149c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9d7b45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9d7b45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270a149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270a149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270a149c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270a149c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270a149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270a149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9d7b459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9d7b459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9d7b45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9d7b45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270a149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270a149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70a149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70a149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270a14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270a14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oddílu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nom nadpis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75"/>
            <a:ext cx="91440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cs-CZ"/>
              <a:t>BearSSL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762950"/>
            <a:ext cx="9144000" cy="14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Martin Bulák, Michal Čech, Šimon Doucha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 primes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775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00" y="1306975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3800" y="1306975"/>
            <a:ext cx="468000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 private exponent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925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838200" y="19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RSA-512b time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59707"/>
            <a:ext cx="7907176" cy="5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RSA-512 heatmaps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" y="192487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500" y="192487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6815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RSA-1024b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2" y="1572800"/>
            <a:ext cx="7934925" cy="51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RSA-1024 heatmaps - private exponent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" y="191675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400" y="191675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RSA-1024 heatmaps - modulus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25" y="192625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0" y="192625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RSA-2048b time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80224"/>
            <a:ext cx="8154200" cy="52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RSA-2048 heatmaps - private exponent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5" y="197927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500" y="20212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RSA-2048 heatmaps - modulus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" y="19452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500" y="19452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About BearSSL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Implementation of the SSL/TLS (RFC 5246) protocol written in C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Currently in beta (v0.6)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Small (20KB code, 25KB RAM)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Highly portable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ECDSA (NIST P-256) private key</a:t>
            </a: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5" y="169070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983" y="169070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ECDSA (NIST P-256) time and public key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00" y="173470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450" y="173470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ECDSA (NIST P-256) heatmap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900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Conclusion</a:t>
            </a: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BearSSL is fast, easy to use and the author is willing to help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it seems that both  the time of the generation and the MSB values shows no anomaly (author even claims that the implementation should run in constant time)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we are not sure about the public key of the P-256, because we expected at least some resemblance of the curve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based on this results we think that the library is well implemented without any glaring problems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 modulus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5676284"/>
            <a:ext cx="105156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5" y="1690825"/>
            <a:ext cx="6120000" cy="396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819" y="16916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 primes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322375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402" y="3978002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400" y="1322375"/>
            <a:ext cx="468000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 private exponent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0" y="169070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350" y="1690688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RSA-1024 modulus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5" y="174015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400" y="174015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RSA-1024 primes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00" y="1302175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5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3500" y="1302175"/>
            <a:ext cx="468000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RSA-1024 private exponent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704" y="2091138"/>
            <a:ext cx="5942547" cy="38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6168"/>
            <a:ext cx="648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 modulus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" y="16908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825" y="16908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</Words>
  <Application>Microsoft Office PowerPoint</Application>
  <PresentationFormat>Širokoúhlá obrazovka</PresentationFormat>
  <Paragraphs>32</Paragraphs>
  <Slides>23</Slides>
  <Notes>23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6" baseType="lpstr">
      <vt:lpstr>Arial</vt:lpstr>
      <vt:lpstr>Calibri</vt:lpstr>
      <vt:lpstr>Motiv Office</vt:lpstr>
      <vt:lpstr>BearSSL</vt:lpstr>
      <vt:lpstr>About BearSSL</vt:lpstr>
      <vt:lpstr>RSA-512 modulus</vt:lpstr>
      <vt:lpstr>RSA-512 primes</vt:lpstr>
      <vt:lpstr>RSA-512 private exponent</vt:lpstr>
      <vt:lpstr>RSA-1024 modulus</vt:lpstr>
      <vt:lpstr>RSA-1024 primes</vt:lpstr>
      <vt:lpstr>RSA-1024 private exponent</vt:lpstr>
      <vt:lpstr>RSA-2048 modulus</vt:lpstr>
      <vt:lpstr>RSA-2048 primes</vt:lpstr>
      <vt:lpstr>RSA-2048 private exponent</vt:lpstr>
      <vt:lpstr>RSA-512b time</vt:lpstr>
      <vt:lpstr>RSA-512 heatmaps</vt:lpstr>
      <vt:lpstr>RSA-1024b time </vt:lpstr>
      <vt:lpstr>RSA-1024 heatmaps - private exponent</vt:lpstr>
      <vt:lpstr>RSA-1024 heatmaps - modulus</vt:lpstr>
      <vt:lpstr>RSA-2048b time</vt:lpstr>
      <vt:lpstr>RSA-2048 heatmaps - private exponent</vt:lpstr>
      <vt:lpstr>RSA-2048 heatmaps - modulus</vt:lpstr>
      <vt:lpstr>ECDSA (NIST P-256) private key</vt:lpstr>
      <vt:lpstr>ECDSA (NIST P-256) time and public key</vt:lpstr>
      <vt:lpstr>ECDSA (NIST P-256) heatmap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BearSSL</dc:title>
  <cp:lastModifiedBy>Martin Bulák</cp:lastModifiedBy>
  <cp:revision>1</cp:revision>
  <dcterms:modified xsi:type="dcterms:W3CDTF">2019-03-14T10:16:34Z</dcterms:modified>
</cp:coreProperties>
</file>