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9B2E237-0919-4907-A9B7-31185DF3DB8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F337917-8272-4E88-9F53-261D3C84F37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2020-06-05 1:49:51 PM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g Gamepieces vs Gamepiece OPRs" id="2" name="slide2">
            <a:extLst>
              <a:ext uri="{FF2B5EF4-FFF2-40B4-BE49-F238E27FC236}">
                <a16:creationId xmlns:a16="http://schemas.microsoft.com/office/drawing/2014/main" id="{3BD014DF-017C-43CE-A500-88279818AB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512" y="238125"/>
            <a:ext cx="8562975" cy="63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2020-06-05T17:49:51Z</dcterms:created>
  <dcterms:modified xsi:type="dcterms:W3CDTF">2020-06-05T17:49:51Z</dcterms:modified>
</cp:coreProperties>
</file>