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3" autoAdjust="0"/>
    <p:restoredTop sz="94660"/>
  </p:normalViewPr>
  <p:slideViewPr>
    <p:cSldViewPr snapToGrid="0" snapToObjects="1">
      <p:cViewPr>
        <p:scale>
          <a:sx n="220" d="100"/>
          <a:sy n="220" d="100"/>
        </p:scale>
        <p:origin x="344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7D159-F71D-DD46-95E7-A9D83A164ED3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38739-012F-064A-84D0-E5715F2ADBD6}">
      <dgm:prSet phldrT="[Text]" custT="1"/>
      <dgm:spPr/>
      <dgm:t>
        <a:bodyPr/>
        <a:lstStyle/>
        <a:p>
          <a:r>
            <a:rPr lang="en-US" sz="1800" dirty="0" smtClean="0"/>
            <a:t>VPRM </a:t>
          </a:r>
          <a:r>
            <a:rPr lang="en-US" sz="1800" dirty="0" err="1" smtClean="0"/>
            <a:t>Shapeshifter</a:t>
          </a:r>
          <a:endParaRPr lang="en-US" sz="1800" dirty="0"/>
        </a:p>
      </dgm:t>
    </dgm:pt>
    <dgm:pt modelId="{8BA4A22C-07EF-634E-B0EB-71B80F426C7E}" type="parTrans" cxnId="{1F815167-AC25-C84D-A57B-8B3A5264EC58}">
      <dgm:prSet/>
      <dgm:spPr/>
      <dgm:t>
        <a:bodyPr/>
        <a:lstStyle/>
        <a:p>
          <a:endParaRPr lang="en-US"/>
        </a:p>
      </dgm:t>
    </dgm:pt>
    <dgm:pt modelId="{820C12BB-4388-7340-BA9D-602519AAC8BA}" type="sibTrans" cxnId="{1F815167-AC25-C84D-A57B-8B3A5264EC58}">
      <dgm:prSet/>
      <dgm:spPr/>
      <dgm:t>
        <a:bodyPr/>
        <a:lstStyle/>
        <a:p>
          <a:endParaRPr lang="en-US"/>
        </a:p>
      </dgm:t>
    </dgm:pt>
    <dgm:pt modelId="{528B8482-73A7-5742-AF99-56A29A8507EA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MODIS product</a:t>
          </a:r>
        </a:p>
      </dgm:t>
    </dgm:pt>
    <dgm:pt modelId="{D70E1B4C-025E-8242-AE59-EE3C85C76A04}" type="parTrans" cxnId="{7DCF73B2-1BB8-084F-A85B-239A2F219F4C}">
      <dgm:prSet/>
      <dgm:spPr/>
      <dgm:t>
        <a:bodyPr/>
        <a:lstStyle/>
        <a:p>
          <a:endParaRPr lang="en-US"/>
        </a:p>
      </dgm:t>
    </dgm:pt>
    <dgm:pt modelId="{7FEB1FB6-BB6C-DB44-9B97-082F163F50D3}" type="sibTrans" cxnId="{7DCF73B2-1BB8-084F-A85B-239A2F219F4C}">
      <dgm:prSet/>
      <dgm:spPr/>
      <dgm:t>
        <a:bodyPr/>
        <a:lstStyle/>
        <a:p>
          <a:endParaRPr lang="en-US"/>
        </a:p>
      </dgm:t>
    </dgm:pt>
    <dgm:pt modelId="{31F6CDBE-5A61-AA4D-A4E8-1FDF197AEA2E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50" dirty="0" err="1" smtClean="0"/>
            <a:t>Reprojected</a:t>
          </a:r>
          <a:r>
            <a:rPr lang="en-US" sz="1050" dirty="0" smtClean="0"/>
            <a:t> MODIS indices</a:t>
          </a:r>
        </a:p>
        <a:p>
          <a:r>
            <a:rPr lang="en-US" sz="1050" dirty="0" smtClean="0"/>
            <a:t>Done on pc026</a:t>
          </a:r>
          <a:endParaRPr lang="en-US" sz="1050" dirty="0"/>
        </a:p>
      </dgm:t>
    </dgm:pt>
    <dgm:pt modelId="{9E429C55-9DB2-DE48-95EB-A108605E1D96}" type="parTrans" cxnId="{BADFF3B9-97E1-A847-A9C8-7595686BC2DD}">
      <dgm:prSet/>
      <dgm:spPr/>
      <dgm:t>
        <a:bodyPr/>
        <a:lstStyle/>
        <a:p>
          <a:endParaRPr lang="en-US"/>
        </a:p>
      </dgm:t>
    </dgm:pt>
    <dgm:pt modelId="{721A1834-17E6-A348-B2DC-F426616E45D2}" type="sibTrans" cxnId="{BADFF3B9-97E1-A847-A9C8-7595686BC2DD}">
      <dgm:prSet/>
      <dgm:spPr/>
      <dgm:t>
        <a:bodyPr/>
        <a:lstStyle/>
        <a:p>
          <a:endParaRPr lang="en-US"/>
        </a:p>
      </dgm:t>
    </dgm:pt>
    <dgm:pt modelId="{4D1A5828-3408-1148-A973-8AD38CC6BE3A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050" dirty="0" smtClean="0"/>
            <a:t>[Optional] Kaplan input CH4</a:t>
          </a:r>
        </a:p>
        <a:p>
          <a:r>
            <a:rPr lang="en-US" sz="1050" dirty="0" smtClean="0"/>
            <a:t>3 files per domain</a:t>
          </a:r>
        </a:p>
      </dgm:t>
    </dgm:pt>
    <dgm:pt modelId="{CB66519A-1638-8040-BF3A-43F075824D07}" type="parTrans" cxnId="{451D29EF-1590-0245-95BE-E9D8AFAF48F2}">
      <dgm:prSet/>
      <dgm:spPr/>
      <dgm:t>
        <a:bodyPr/>
        <a:lstStyle/>
        <a:p>
          <a:endParaRPr lang="en-US"/>
        </a:p>
      </dgm:t>
    </dgm:pt>
    <dgm:pt modelId="{E2923E6D-B6E4-3747-B5EC-5ACF399459A9}" type="sibTrans" cxnId="{451D29EF-1590-0245-95BE-E9D8AFAF48F2}">
      <dgm:prSet/>
      <dgm:spPr/>
      <dgm:t>
        <a:bodyPr/>
        <a:lstStyle/>
        <a:p>
          <a:endParaRPr lang="en-US"/>
        </a:p>
      </dgm:t>
    </dgm:pt>
    <dgm:pt modelId="{F6619B91-AD9E-B448-AFDE-60626E4A7F6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Wetland Map</a:t>
          </a:r>
          <a:endParaRPr lang="en-US" dirty="0"/>
        </a:p>
      </dgm:t>
    </dgm:pt>
    <dgm:pt modelId="{3D2DEB6A-CDA3-234F-8C13-AB55745951E9}" type="parTrans" cxnId="{658E8B5B-738C-0940-9FF6-5D22F47A1714}">
      <dgm:prSet/>
      <dgm:spPr/>
      <dgm:t>
        <a:bodyPr/>
        <a:lstStyle/>
        <a:p>
          <a:endParaRPr lang="en-US"/>
        </a:p>
      </dgm:t>
    </dgm:pt>
    <dgm:pt modelId="{6B3989E0-84F3-594B-9B64-6E360004BBA4}" type="sibTrans" cxnId="{658E8B5B-738C-0940-9FF6-5D22F47A1714}">
      <dgm:prSet/>
      <dgm:spPr/>
      <dgm:t>
        <a:bodyPr/>
        <a:lstStyle/>
        <a:p>
          <a:endParaRPr lang="en-US"/>
        </a:p>
      </dgm:t>
    </dgm:pt>
    <dgm:pt modelId="{827C6854-68D9-2E49-B182-37A98714F728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Carbon Pool</a:t>
          </a:r>
          <a:endParaRPr lang="en-US" dirty="0"/>
        </a:p>
      </dgm:t>
    </dgm:pt>
    <dgm:pt modelId="{3EC761D8-0EDF-8349-9171-E93557981A4C}" type="parTrans" cxnId="{8F647CA2-CB6F-6A4D-9EB2-DFCDAEC17439}">
      <dgm:prSet/>
      <dgm:spPr/>
      <dgm:t>
        <a:bodyPr/>
        <a:lstStyle/>
        <a:p>
          <a:endParaRPr lang="en-US"/>
        </a:p>
      </dgm:t>
    </dgm:pt>
    <dgm:pt modelId="{37AEAE23-3285-A742-8428-B48309387A97}" type="sibTrans" cxnId="{8F647CA2-CB6F-6A4D-9EB2-DFCDAEC17439}">
      <dgm:prSet/>
      <dgm:spPr/>
      <dgm:t>
        <a:bodyPr/>
        <a:lstStyle/>
        <a:p>
          <a:endParaRPr lang="en-US"/>
        </a:p>
      </dgm:t>
    </dgm:pt>
    <dgm:pt modelId="{198F3ED0-0BA5-7241-89BF-1931278490A4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Mean annual surface T</a:t>
          </a:r>
          <a:endParaRPr lang="en-US" dirty="0"/>
        </a:p>
      </dgm:t>
    </dgm:pt>
    <dgm:pt modelId="{B7B23442-114E-4A4B-AA6B-B49BBD4E10DB}" type="parTrans" cxnId="{C6CAE86D-104A-0C43-888D-3D6FEFADE590}">
      <dgm:prSet/>
      <dgm:spPr/>
      <dgm:t>
        <a:bodyPr/>
        <a:lstStyle/>
        <a:p>
          <a:endParaRPr lang="en-US"/>
        </a:p>
      </dgm:t>
    </dgm:pt>
    <dgm:pt modelId="{39F1CC9C-8133-9041-AC31-B84F82831941}" type="sibTrans" cxnId="{C6CAE86D-104A-0C43-888D-3D6FEFADE590}">
      <dgm:prSet/>
      <dgm:spPr/>
      <dgm:t>
        <a:bodyPr/>
        <a:lstStyle/>
        <a:p>
          <a:endParaRPr lang="en-US"/>
        </a:p>
      </dgm:t>
    </dgm:pt>
    <dgm:pt modelId="{4CF1EF2B-5B8A-9346-8DD3-86D5796DE45A}">
      <dgm:prSet custT="1"/>
      <dgm:spPr/>
      <dgm:t>
        <a:bodyPr/>
        <a:lstStyle/>
        <a:p>
          <a:r>
            <a:rPr lang="en-US" sz="1200" dirty="0" smtClean="0"/>
            <a:t>vprm_input_d0X_[date].</a:t>
          </a:r>
          <a:r>
            <a:rPr lang="en-US" sz="1200" dirty="0" err="1" smtClean="0"/>
            <a:t>nc</a:t>
          </a:r>
          <a:r>
            <a:rPr lang="en-US" sz="1200" dirty="0" smtClean="0"/>
            <a:t> files</a:t>
          </a:r>
          <a:endParaRPr lang="en-US" sz="1200" dirty="0"/>
        </a:p>
      </dgm:t>
    </dgm:pt>
    <dgm:pt modelId="{ED3B5432-D2D5-E74C-93AA-ECDD816FAB7F}" type="parTrans" cxnId="{5CA71274-915E-0840-8892-679012DEB837}">
      <dgm:prSet/>
      <dgm:spPr/>
      <dgm:t>
        <a:bodyPr/>
        <a:lstStyle/>
        <a:p>
          <a:endParaRPr lang="en-US"/>
        </a:p>
      </dgm:t>
    </dgm:pt>
    <dgm:pt modelId="{2E0854E4-AEA9-B341-8AC4-09688A76E503}" type="sibTrans" cxnId="{5CA71274-915E-0840-8892-679012DEB837}">
      <dgm:prSet/>
      <dgm:spPr/>
      <dgm:t>
        <a:bodyPr/>
        <a:lstStyle/>
        <a:p>
          <a:endParaRPr lang="en-US"/>
        </a:p>
      </dgm:t>
    </dgm:pt>
    <dgm:pt modelId="{6A19A863-26CF-4F4B-9E26-04AEF00D6AF3}" type="pres">
      <dgm:prSet presAssocID="{F697D159-F71D-DD46-95E7-A9D83A164ED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C568AC5-24F1-724C-99E1-B674C21C2C1D}" type="pres">
      <dgm:prSet presAssocID="{D4E38739-012F-064A-84D0-E5715F2ADBD6}" presName="textCenter" presStyleLbl="node1" presStyleIdx="0" presStyleCnt="8" custScaleX="142647" custScaleY="114438" custLinFactNeighborX="62875" custLinFactNeighborY="42245"/>
      <dgm:spPr/>
      <dgm:t>
        <a:bodyPr/>
        <a:lstStyle/>
        <a:p>
          <a:endParaRPr lang="en-US"/>
        </a:p>
      </dgm:t>
    </dgm:pt>
    <dgm:pt modelId="{083A35D0-F8A5-D347-BE87-CA8BE583D1CC}" type="pres">
      <dgm:prSet presAssocID="{D4E38739-012F-064A-84D0-E5715F2ADBD6}" presName="cycle_1" presStyleCnt="0"/>
      <dgm:spPr/>
    </dgm:pt>
    <dgm:pt modelId="{FBFC3B59-61EA-A648-85EA-C7FAB7AD6D10}" type="pres">
      <dgm:prSet presAssocID="{31F6CDBE-5A61-AA4D-A4E8-1FDF197AEA2E}" presName="childCenter1" presStyleLbl="node1" presStyleIdx="1" presStyleCnt="8" custScaleX="183516" custScaleY="98548" custLinFactNeighborX="-57402" custLinFactNeighborY="39993"/>
      <dgm:spPr/>
      <dgm:t>
        <a:bodyPr/>
        <a:lstStyle/>
        <a:p>
          <a:endParaRPr lang="en-US"/>
        </a:p>
      </dgm:t>
    </dgm:pt>
    <dgm:pt modelId="{A0BC6728-C4B1-7941-943A-ABA2884F391E}" type="pres">
      <dgm:prSet presAssocID="{D70E1B4C-025E-8242-AE59-EE3C85C76A04}" presName="Name141" presStyleLbl="parChTrans1D3" presStyleIdx="0" presStyleCnt="4"/>
      <dgm:spPr/>
      <dgm:t>
        <a:bodyPr/>
        <a:lstStyle/>
        <a:p>
          <a:endParaRPr lang="en-US"/>
        </a:p>
      </dgm:t>
    </dgm:pt>
    <dgm:pt modelId="{84AA32B0-1EB4-804F-8003-0F4CA3587815}" type="pres">
      <dgm:prSet presAssocID="{528B8482-73A7-5742-AF99-56A29A8507EA}" presName="text1" presStyleLbl="node1" presStyleIdx="2" presStyleCnt="8" custRadScaleRad="271232" custRadScaleInc="-591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98B96-5F12-624C-8F79-D98A7518BCC2}" type="pres">
      <dgm:prSet presAssocID="{9E429C55-9DB2-DE48-95EB-A108605E1D96}" presName="Name144" presStyleLbl="parChTrans1D2" presStyleIdx="0" presStyleCnt="3"/>
      <dgm:spPr/>
      <dgm:t>
        <a:bodyPr/>
        <a:lstStyle/>
        <a:p>
          <a:endParaRPr lang="en-US"/>
        </a:p>
      </dgm:t>
    </dgm:pt>
    <dgm:pt modelId="{DB73C3CA-E6DB-B348-BF15-9A3D009E07C0}" type="pres">
      <dgm:prSet presAssocID="{D4E38739-012F-064A-84D0-E5715F2ADBD6}" presName="cycle_2" presStyleCnt="0"/>
      <dgm:spPr/>
    </dgm:pt>
    <dgm:pt modelId="{31FDD630-7039-F440-AE33-2B66BC711E34}" type="pres">
      <dgm:prSet presAssocID="{4D1A5828-3408-1148-A973-8AD38CC6BE3A}" presName="childCenter2" presStyleLbl="node1" presStyleIdx="3" presStyleCnt="8" custScaleX="263428" custScaleY="103072" custLinFactNeighborX="-98469" custLinFactNeighborY="8951"/>
      <dgm:spPr/>
      <dgm:t>
        <a:bodyPr/>
        <a:lstStyle/>
        <a:p>
          <a:endParaRPr lang="en-US"/>
        </a:p>
      </dgm:t>
    </dgm:pt>
    <dgm:pt modelId="{D19D59F6-596D-854C-B297-8F7FC18394E8}" type="pres">
      <dgm:prSet presAssocID="{3D2DEB6A-CDA3-234F-8C13-AB55745951E9}" presName="Name218" presStyleLbl="parChTrans1D3" presStyleIdx="1" presStyleCnt="4"/>
      <dgm:spPr/>
      <dgm:t>
        <a:bodyPr/>
        <a:lstStyle/>
        <a:p>
          <a:endParaRPr lang="en-US"/>
        </a:p>
      </dgm:t>
    </dgm:pt>
    <dgm:pt modelId="{19714448-95B1-314E-9A45-E9F85991ED6B}" type="pres">
      <dgm:prSet presAssocID="{F6619B91-AD9E-B448-AFDE-60626E4A7F68}" presName="text2" presStyleLbl="node1" presStyleIdx="4" presStyleCnt="8" custRadScaleRad="355394" custRadScaleInc="-221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6861C-92BB-4544-9711-C47FEDE0AF03}" type="pres">
      <dgm:prSet presAssocID="{3EC761D8-0EDF-8349-9171-E93557981A4C}" presName="Name218" presStyleLbl="parChTrans1D3" presStyleIdx="2" presStyleCnt="4"/>
      <dgm:spPr/>
      <dgm:t>
        <a:bodyPr/>
        <a:lstStyle/>
        <a:p>
          <a:endParaRPr lang="en-US"/>
        </a:p>
      </dgm:t>
    </dgm:pt>
    <dgm:pt modelId="{49407EC3-90A2-2D4A-992F-4F0C60D6730E}" type="pres">
      <dgm:prSet presAssocID="{827C6854-68D9-2E49-B182-37A98714F728}" presName="text2" presStyleLbl="node1" presStyleIdx="5" presStyleCnt="8" custRadScaleRad="349309" custRadScaleInc="2625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FD836-CFEB-E84E-8756-1F9640BD58FF}" type="pres">
      <dgm:prSet presAssocID="{B7B23442-114E-4A4B-AA6B-B49BBD4E10DB}" presName="Name218" presStyleLbl="parChTrans1D3" presStyleIdx="3" presStyleCnt="4"/>
      <dgm:spPr/>
      <dgm:t>
        <a:bodyPr/>
        <a:lstStyle/>
        <a:p>
          <a:endParaRPr lang="en-US"/>
        </a:p>
      </dgm:t>
    </dgm:pt>
    <dgm:pt modelId="{51100043-7EC3-E14F-BB9E-A0C438918365}" type="pres">
      <dgm:prSet presAssocID="{198F3ED0-0BA5-7241-89BF-1931278490A4}" presName="text2" presStyleLbl="node1" presStyleIdx="6" presStyleCnt="8" custRadScaleRad="346747" custRadScaleInc="951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6505C-81EF-3948-827B-01E71747BBC3}" type="pres">
      <dgm:prSet presAssocID="{CB66519A-1638-8040-BF3A-43F075824D07}" presName="Name221" presStyleLbl="parChTrans1D2" presStyleIdx="1" presStyleCnt="3"/>
      <dgm:spPr/>
      <dgm:t>
        <a:bodyPr/>
        <a:lstStyle/>
        <a:p>
          <a:endParaRPr lang="en-US"/>
        </a:p>
      </dgm:t>
    </dgm:pt>
    <dgm:pt modelId="{1CBA2645-3028-9649-BF69-0027B4E01E7F}" type="pres">
      <dgm:prSet presAssocID="{D4E38739-012F-064A-84D0-E5715F2ADBD6}" presName="cycle_3" presStyleCnt="0"/>
      <dgm:spPr/>
    </dgm:pt>
    <dgm:pt modelId="{985EFE21-16A9-8F4C-A24F-27E5A32DDBC8}" type="pres">
      <dgm:prSet presAssocID="{4CF1EF2B-5B8A-9346-8DD3-86D5796DE45A}" presName="childCenter3" presStyleLbl="node1" presStyleIdx="7" presStyleCnt="8" custScaleX="227359" custScaleY="72888" custLinFactX="51843" custLinFactNeighborX="100000" custLinFactNeighborY="-21455"/>
      <dgm:spPr/>
      <dgm:t>
        <a:bodyPr/>
        <a:lstStyle/>
        <a:p>
          <a:endParaRPr lang="en-US"/>
        </a:p>
      </dgm:t>
    </dgm:pt>
    <dgm:pt modelId="{C89A2907-7AFC-4C43-8398-573220FD88EA}" type="pres">
      <dgm:prSet presAssocID="{ED3B5432-D2D5-E74C-93AA-ECDD816FAB7F}" presName="Name288" presStyleLbl="parChTrans1D2" presStyleIdx="2" presStyleCnt="3"/>
      <dgm:spPr/>
      <dgm:t>
        <a:bodyPr/>
        <a:lstStyle/>
        <a:p>
          <a:endParaRPr lang="en-US"/>
        </a:p>
      </dgm:t>
    </dgm:pt>
  </dgm:ptLst>
  <dgm:cxnLst>
    <dgm:cxn modelId="{7DCF73B2-1BB8-084F-A85B-239A2F219F4C}" srcId="{31F6CDBE-5A61-AA4D-A4E8-1FDF197AEA2E}" destId="{528B8482-73A7-5742-AF99-56A29A8507EA}" srcOrd="0" destOrd="0" parTransId="{D70E1B4C-025E-8242-AE59-EE3C85C76A04}" sibTransId="{7FEB1FB6-BB6C-DB44-9B97-082F163F50D3}"/>
    <dgm:cxn modelId="{24F60790-E2C7-8648-9CF8-FA22FDA05145}" type="presOf" srcId="{198F3ED0-0BA5-7241-89BF-1931278490A4}" destId="{51100043-7EC3-E14F-BB9E-A0C438918365}" srcOrd="0" destOrd="0" presId="urn:microsoft.com/office/officeart/2008/layout/RadialCluster"/>
    <dgm:cxn modelId="{615E0B10-5AA2-E54E-9CD3-02228133195F}" type="presOf" srcId="{528B8482-73A7-5742-AF99-56A29A8507EA}" destId="{84AA32B0-1EB4-804F-8003-0F4CA3587815}" srcOrd="0" destOrd="0" presId="urn:microsoft.com/office/officeart/2008/layout/RadialCluster"/>
    <dgm:cxn modelId="{BADFF3B9-97E1-A847-A9C8-7595686BC2DD}" srcId="{D4E38739-012F-064A-84D0-E5715F2ADBD6}" destId="{31F6CDBE-5A61-AA4D-A4E8-1FDF197AEA2E}" srcOrd="0" destOrd="0" parTransId="{9E429C55-9DB2-DE48-95EB-A108605E1D96}" sibTransId="{721A1834-17E6-A348-B2DC-F426616E45D2}"/>
    <dgm:cxn modelId="{C88DEEBD-0DE9-2F4B-93A7-F96457FCB7B6}" type="presOf" srcId="{F6619B91-AD9E-B448-AFDE-60626E4A7F68}" destId="{19714448-95B1-314E-9A45-E9F85991ED6B}" srcOrd="0" destOrd="0" presId="urn:microsoft.com/office/officeart/2008/layout/RadialCluster"/>
    <dgm:cxn modelId="{080E3DDD-0E59-724C-A84C-C5879084CD4A}" type="presOf" srcId="{D4E38739-012F-064A-84D0-E5715F2ADBD6}" destId="{EC568AC5-24F1-724C-99E1-B674C21C2C1D}" srcOrd="0" destOrd="0" presId="urn:microsoft.com/office/officeart/2008/layout/RadialCluster"/>
    <dgm:cxn modelId="{8C1EEB10-AE2F-7C40-A2C3-86A78CF5D031}" type="presOf" srcId="{9E429C55-9DB2-DE48-95EB-A108605E1D96}" destId="{7CE98B96-5F12-624C-8F79-D98A7518BCC2}" srcOrd="0" destOrd="0" presId="urn:microsoft.com/office/officeart/2008/layout/RadialCluster"/>
    <dgm:cxn modelId="{9E8C444A-D17C-E542-941A-5C72DEF7DC04}" type="presOf" srcId="{4D1A5828-3408-1148-A973-8AD38CC6BE3A}" destId="{31FDD630-7039-F440-AE33-2B66BC711E34}" srcOrd="0" destOrd="0" presId="urn:microsoft.com/office/officeart/2008/layout/RadialCluster"/>
    <dgm:cxn modelId="{1F815167-AC25-C84D-A57B-8B3A5264EC58}" srcId="{F697D159-F71D-DD46-95E7-A9D83A164ED3}" destId="{D4E38739-012F-064A-84D0-E5715F2ADBD6}" srcOrd="0" destOrd="0" parTransId="{8BA4A22C-07EF-634E-B0EB-71B80F426C7E}" sibTransId="{820C12BB-4388-7340-BA9D-602519AAC8BA}"/>
    <dgm:cxn modelId="{C6CAE86D-104A-0C43-888D-3D6FEFADE590}" srcId="{4D1A5828-3408-1148-A973-8AD38CC6BE3A}" destId="{198F3ED0-0BA5-7241-89BF-1931278490A4}" srcOrd="2" destOrd="0" parTransId="{B7B23442-114E-4A4B-AA6B-B49BBD4E10DB}" sibTransId="{39F1CC9C-8133-9041-AC31-B84F82831941}"/>
    <dgm:cxn modelId="{F158AB0D-F90A-2C46-9652-4B574328777E}" type="presOf" srcId="{D70E1B4C-025E-8242-AE59-EE3C85C76A04}" destId="{A0BC6728-C4B1-7941-943A-ABA2884F391E}" srcOrd="0" destOrd="0" presId="urn:microsoft.com/office/officeart/2008/layout/RadialCluster"/>
    <dgm:cxn modelId="{A150D907-FE13-8341-A5DD-881784912943}" type="presOf" srcId="{3EC761D8-0EDF-8349-9171-E93557981A4C}" destId="{5B66861C-92BB-4544-9711-C47FEDE0AF03}" srcOrd="0" destOrd="0" presId="urn:microsoft.com/office/officeart/2008/layout/RadialCluster"/>
    <dgm:cxn modelId="{8F647CA2-CB6F-6A4D-9EB2-DFCDAEC17439}" srcId="{4D1A5828-3408-1148-A973-8AD38CC6BE3A}" destId="{827C6854-68D9-2E49-B182-37A98714F728}" srcOrd="1" destOrd="0" parTransId="{3EC761D8-0EDF-8349-9171-E93557981A4C}" sibTransId="{37AEAE23-3285-A742-8428-B48309387A97}"/>
    <dgm:cxn modelId="{FCA3A157-8762-0C4A-A094-7DB6C5C13317}" type="presOf" srcId="{F697D159-F71D-DD46-95E7-A9D83A164ED3}" destId="{6A19A863-26CF-4F4B-9E26-04AEF00D6AF3}" srcOrd="0" destOrd="0" presId="urn:microsoft.com/office/officeart/2008/layout/RadialCluster"/>
    <dgm:cxn modelId="{6CEFBF24-5AF5-A742-8482-AB5B0965A559}" type="presOf" srcId="{B7B23442-114E-4A4B-AA6B-B49BBD4E10DB}" destId="{AD2FD836-CFEB-E84E-8756-1F9640BD58FF}" srcOrd="0" destOrd="0" presId="urn:microsoft.com/office/officeart/2008/layout/RadialCluster"/>
    <dgm:cxn modelId="{C29CFC3B-959E-E143-9279-1FCEDD14881D}" type="presOf" srcId="{827C6854-68D9-2E49-B182-37A98714F728}" destId="{49407EC3-90A2-2D4A-992F-4F0C60D6730E}" srcOrd="0" destOrd="0" presId="urn:microsoft.com/office/officeart/2008/layout/RadialCluster"/>
    <dgm:cxn modelId="{99E79454-DC05-694D-B4E6-6376E7AA5491}" type="presOf" srcId="{3D2DEB6A-CDA3-234F-8C13-AB55745951E9}" destId="{D19D59F6-596D-854C-B297-8F7FC18394E8}" srcOrd="0" destOrd="0" presId="urn:microsoft.com/office/officeart/2008/layout/RadialCluster"/>
    <dgm:cxn modelId="{189CB391-3734-334B-8F10-CBDEE686766C}" type="presOf" srcId="{4CF1EF2B-5B8A-9346-8DD3-86D5796DE45A}" destId="{985EFE21-16A9-8F4C-A24F-27E5A32DDBC8}" srcOrd="0" destOrd="0" presId="urn:microsoft.com/office/officeart/2008/layout/RadialCluster"/>
    <dgm:cxn modelId="{AF9F5451-6858-FB4F-80C7-031ADDB28950}" type="presOf" srcId="{31F6CDBE-5A61-AA4D-A4E8-1FDF197AEA2E}" destId="{FBFC3B59-61EA-A648-85EA-C7FAB7AD6D10}" srcOrd="0" destOrd="0" presId="urn:microsoft.com/office/officeart/2008/layout/RadialCluster"/>
    <dgm:cxn modelId="{AE8B85E0-9D16-A548-B889-5EF506EE456A}" type="presOf" srcId="{ED3B5432-D2D5-E74C-93AA-ECDD816FAB7F}" destId="{C89A2907-7AFC-4C43-8398-573220FD88EA}" srcOrd="0" destOrd="0" presId="urn:microsoft.com/office/officeart/2008/layout/RadialCluster"/>
    <dgm:cxn modelId="{5CA71274-915E-0840-8892-679012DEB837}" srcId="{D4E38739-012F-064A-84D0-E5715F2ADBD6}" destId="{4CF1EF2B-5B8A-9346-8DD3-86D5796DE45A}" srcOrd="2" destOrd="0" parTransId="{ED3B5432-D2D5-E74C-93AA-ECDD816FAB7F}" sibTransId="{2E0854E4-AEA9-B341-8AC4-09688A76E503}"/>
    <dgm:cxn modelId="{34F8A730-C313-AE42-940A-00E8E40B469A}" type="presOf" srcId="{CB66519A-1638-8040-BF3A-43F075824D07}" destId="{1EE6505C-81EF-3948-827B-01E71747BBC3}" srcOrd="0" destOrd="0" presId="urn:microsoft.com/office/officeart/2008/layout/RadialCluster"/>
    <dgm:cxn modelId="{451D29EF-1590-0245-95BE-E9D8AFAF48F2}" srcId="{D4E38739-012F-064A-84D0-E5715F2ADBD6}" destId="{4D1A5828-3408-1148-A973-8AD38CC6BE3A}" srcOrd="1" destOrd="0" parTransId="{CB66519A-1638-8040-BF3A-43F075824D07}" sibTransId="{E2923E6D-B6E4-3747-B5EC-5ACF399459A9}"/>
    <dgm:cxn modelId="{658E8B5B-738C-0940-9FF6-5D22F47A1714}" srcId="{4D1A5828-3408-1148-A973-8AD38CC6BE3A}" destId="{F6619B91-AD9E-B448-AFDE-60626E4A7F68}" srcOrd="0" destOrd="0" parTransId="{3D2DEB6A-CDA3-234F-8C13-AB55745951E9}" sibTransId="{6B3989E0-84F3-594B-9B64-6E360004BBA4}"/>
    <dgm:cxn modelId="{066EB5DD-63AC-4741-AEE7-E271EE7BB67C}" type="presParOf" srcId="{6A19A863-26CF-4F4B-9E26-04AEF00D6AF3}" destId="{EC568AC5-24F1-724C-99E1-B674C21C2C1D}" srcOrd="0" destOrd="0" presId="urn:microsoft.com/office/officeart/2008/layout/RadialCluster"/>
    <dgm:cxn modelId="{EBEBE502-995D-1242-80B7-57F39AE98137}" type="presParOf" srcId="{6A19A863-26CF-4F4B-9E26-04AEF00D6AF3}" destId="{083A35D0-F8A5-D347-BE87-CA8BE583D1CC}" srcOrd="1" destOrd="0" presId="urn:microsoft.com/office/officeart/2008/layout/RadialCluster"/>
    <dgm:cxn modelId="{1666B060-516E-2145-B8C8-74763D700913}" type="presParOf" srcId="{083A35D0-F8A5-D347-BE87-CA8BE583D1CC}" destId="{FBFC3B59-61EA-A648-85EA-C7FAB7AD6D10}" srcOrd="0" destOrd="0" presId="urn:microsoft.com/office/officeart/2008/layout/RadialCluster"/>
    <dgm:cxn modelId="{8443089C-3C1A-234A-83FB-C4B4662D0961}" type="presParOf" srcId="{083A35D0-F8A5-D347-BE87-CA8BE583D1CC}" destId="{A0BC6728-C4B1-7941-943A-ABA2884F391E}" srcOrd="1" destOrd="0" presId="urn:microsoft.com/office/officeart/2008/layout/RadialCluster"/>
    <dgm:cxn modelId="{5C5F9501-0AC8-4641-B732-265E47FA5D06}" type="presParOf" srcId="{083A35D0-F8A5-D347-BE87-CA8BE583D1CC}" destId="{84AA32B0-1EB4-804F-8003-0F4CA3587815}" srcOrd="2" destOrd="0" presId="urn:microsoft.com/office/officeart/2008/layout/RadialCluster"/>
    <dgm:cxn modelId="{F1511BC3-95BA-B345-9609-87C7761CD18C}" type="presParOf" srcId="{6A19A863-26CF-4F4B-9E26-04AEF00D6AF3}" destId="{7CE98B96-5F12-624C-8F79-D98A7518BCC2}" srcOrd="2" destOrd="0" presId="urn:microsoft.com/office/officeart/2008/layout/RadialCluster"/>
    <dgm:cxn modelId="{7AFBB135-A29C-8242-9D0D-86C3DC28A7B2}" type="presParOf" srcId="{6A19A863-26CF-4F4B-9E26-04AEF00D6AF3}" destId="{DB73C3CA-E6DB-B348-BF15-9A3D009E07C0}" srcOrd="3" destOrd="0" presId="urn:microsoft.com/office/officeart/2008/layout/RadialCluster"/>
    <dgm:cxn modelId="{157E564D-6286-8F47-8135-BA383219CDA9}" type="presParOf" srcId="{DB73C3CA-E6DB-B348-BF15-9A3D009E07C0}" destId="{31FDD630-7039-F440-AE33-2B66BC711E34}" srcOrd="0" destOrd="0" presId="urn:microsoft.com/office/officeart/2008/layout/RadialCluster"/>
    <dgm:cxn modelId="{819FBC11-5392-8B44-A44D-780B709329AD}" type="presParOf" srcId="{DB73C3CA-E6DB-B348-BF15-9A3D009E07C0}" destId="{D19D59F6-596D-854C-B297-8F7FC18394E8}" srcOrd="1" destOrd="0" presId="urn:microsoft.com/office/officeart/2008/layout/RadialCluster"/>
    <dgm:cxn modelId="{7D8D1EF8-DE6F-044E-A8F3-37EA6878D05A}" type="presParOf" srcId="{DB73C3CA-E6DB-B348-BF15-9A3D009E07C0}" destId="{19714448-95B1-314E-9A45-E9F85991ED6B}" srcOrd="2" destOrd="0" presId="urn:microsoft.com/office/officeart/2008/layout/RadialCluster"/>
    <dgm:cxn modelId="{2F8E6A94-17AF-9F4A-BE4D-B2561077E731}" type="presParOf" srcId="{DB73C3CA-E6DB-B348-BF15-9A3D009E07C0}" destId="{5B66861C-92BB-4544-9711-C47FEDE0AF03}" srcOrd="3" destOrd="0" presId="urn:microsoft.com/office/officeart/2008/layout/RadialCluster"/>
    <dgm:cxn modelId="{DD2A1B67-738C-8147-92B6-BFD5B0A0E32A}" type="presParOf" srcId="{DB73C3CA-E6DB-B348-BF15-9A3D009E07C0}" destId="{49407EC3-90A2-2D4A-992F-4F0C60D6730E}" srcOrd="4" destOrd="0" presId="urn:microsoft.com/office/officeart/2008/layout/RadialCluster"/>
    <dgm:cxn modelId="{B7F81200-528B-774D-934D-6DE6FAFA1763}" type="presParOf" srcId="{DB73C3CA-E6DB-B348-BF15-9A3D009E07C0}" destId="{AD2FD836-CFEB-E84E-8756-1F9640BD58FF}" srcOrd="5" destOrd="0" presId="urn:microsoft.com/office/officeart/2008/layout/RadialCluster"/>
    <dgm:cxn modelId="{0281635A-0AC7-AE47-9BF4-D9913A38AA3F}" type="presParOf" srcId="{DB73C3CA-E6DB-B348-BF15-9A3D009E07C0}" destId="{51100043-7EC3-E14F-BB9E-A0C438918365}" srcOrd="6" destOrd="0" presId="urn:microsoft.com/office/officeart/2008/layout/RadialCluster"/>
    <dgm:cxn modelId="{58FAEC2D-8426-554B-9F7C-864881B9A53F}" type="presParOf" srcId="{6A19A863-26CF-4F4B-9E26-04AEF00D6AF3}" destId="{1EE6505C-81EF-3948-827B-01E71747BBC3}" srcOrd="4" destOrd="0" presId="urn:microsoft.com/office/officeart/2008/layout/RadialCluster"/>
    <dgm:cxn modelId="{CA6AAA4E-3B73-DF4C-A38D-9C35586B18CF}" type="presParOf" srcId="{6A19A863-26CF-4F4B-9E26-04AEF00D6AF3}" destId="{1CBA2645-3028-9649-BF69-0027B4E01E7F}" srcOrd="5" destOrd="0" presId="urn:microsoft.com/office/officeart/2008/layout/RadialCluster"/>
    <dgm:cxn modelId="{31CA5234-C30B-5544-A9AB-8998E99463A5}" type="presParOf" srcId="{1CBA2645-3028-9649-BF69-0027B4E01E7F}" destId="{985EFE21-16A9-8F4C-A24F-27E5A32DDBC8}" srcOrd="0" destOrd="0" presId="urn:microsoft.com/office/officeart/2008/layout/RadialCluster"/>
    <dgm:cxn modelId="{26573A4D-6A9D-1041-9235-6827DFD61A3D}" type="presParOf" srcId="{6A19A863-26CF-4F4B-9E26-04AEF00D6AF3}" destId="{C89A2907-7AFC-4C43-8398-573220FD88E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A2907-7AFC-4C43-8398-573220FD88EA}">
      <dsp:nvSpPr>
        <dsp:cNvPr id="0" name=""/>
        <dsp:cNvSpPr/>
      </dsp:nvSpPr>
      <dsp:spPr>
        <a:xfrm rot="21532736">
          <a:off x="5554103" y="3672090"/>
          <a:ext cx="2782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24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6505C-81EF-3948-827B-01E71747BBC3}">
      <dsp:nvSpPr>
        <dsp:cNvPr id="0" name=""/>
        <dsp:cNvSpPr/>
      </dsp:nvSpPr>
      <dsp:spPr>
        <a:xfrm rot="9505963">
          <a:off x="3646620" y="4067899"/>
          <a:ext cx="1567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776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98B96-5F12-624C-8F79-D98A7518BCC2}">
      <dsp:nvSpPr>
        <dsp:cNvPr id="0" name=""/>
        <dsp:cNvSpPr/>
      </dsp:nvSpPr>
      <dsp:spPr>
        <a:xfrm rot="12190161">
          <a:off x="3156247" y="3184657"/>
          <a:ext cx="6686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8624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68AC5-24F1-724C-99E1-B674C21C2C1D}">
      <dsp:nvSpPr>
        <dsp:cNvPr id="0" name=""/>
        <dsp:cNvSpPr/>
      </dsp:nvSpPr>
      <dsp:spPr>
        <a:xfrm>
          <a:off x="3797908" y="2987534"/>
          <a:ext cx="1756221" cy="14089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VPRM </a:t>
          </a:r>
          <a:r>
            <a:rPr lang="en-US" sz="1800" kern="1200" dirty="0" err="1" smtClean="0"/>
            <a:t>Shapeshifter</a:t>
          </a:r>
          <a:endParaRPr lang="en-US" sz="1800" kern="1200" dirty="0"/>
        </a:p>
      </dsp:txBody>
      <dsp:txXfrm>
        <a:off x="3866686" y="3056312"/>
        <a:ext cx="1618665" cy="1271366"/>
      </dsp:txXfrm>
    </dsp:sp>
    <dsp:sp modelId="{FBFC3B59-61EA-A648-85EA-C7FAB7AD6D10}">
      <dsp:nvSpPr>
        <dsp:cNvPr id="0" name=""/>
        <dsp:cNvSpPr/>
      </dsp:nvSpPr>
      <dsp:spPr>
        <a:xfrm>
          <a:off x="1669421" y="2322744"/>
          <a:ext cx="1513789" cy="812904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err="1" smtClean="0"/>
            <a:t>Reprojected</a:t>
          </a:r>
          <a:r>
            <a:rPr lang="en-US" sz="1050" kern="1200" dirty="0" smtClean="0"/>
            <a:t> MODIS indices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Done on pc026</a:t>
          </a:r>
          <a:endParaRPr lang="en-US" sz="1050" kern="1200" dirty="0"/>
        </a:p>
      </dsp:txBody>
      <dsp:txXfrm>
        <a:off x="1709104" y="2362427"/>
        <a:ext cx="1434423" cy="733538"/>
      </dsp:txXfrm>
    </dsp:sp>
    <dsp:sp modelId="{A0BC6728-C4B1-7941-943A-ABA2884F391E}">
      <dsp:nvSpPr>
        <dsp:cNvPr id="0" name=""/>
        <dsp:cNvSpPr/>
      </dsp:nvSpPr>
      <dsp:spPr>
        <a:xfrm rot="10872862">
          <a:off x="971142" y="2705751"/>
          <a:ext cx="6983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8357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A32B0-1EB4-804F-8003-0F4CA3587815}">
      <dsp:nvSpPr>
        <dsp:cNvPr id="0" name=""/>
        <dsp:cNvSpPr/>
      </dsp:nvSpPr>
      <dsp:spPr>
        <a:xfrm>
          <a:off x="146339" y="2277168"/>
          <a:ext cx="824881" cy="824881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MODIS product</a:t>
          </a:r>
        </a:p>
      </dsp:txBody>
      <dsp:txXfrm>
        <a:off x="186606" y="2317435"/>
        <a:ext cx="744347" cy="744347"/>
      </dsp:txXfrm>
    </dsp:sp>
    <dsp:sp modelId="{31FDD630-7039-F440-AE33-2B66BC711E34}">
      <dsp:nvSpPr>
        <dsp:cNvPr id="0" name=""/>
        <dsp:cNvSpPr/>
      </dsp:nvSpPr>
      <dsp:spPr>
        <a:xfrm>
          <a:off x="1490122" y="4096714"/>
          <a:ext cx="2172968" cy="850221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[Optional] Kaplan input CH4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3 files per domain</a:t>
          </a:r>
        </a:p>
      </dsp:txBody>
      <dsp:txXfrm>
        <a:off x="1531626" y="4138218"/>
        <a:ext cx="2089960" cy="767213"/>
      </dsp:txXfrm>
    </dsp:sp>
    <dsp:sp modelId="{D19D59F6-596D-854C-B297-8F7FC18394E8}">
      <dsp:nvSpPr>
        <dsp:cNvPr id="0" name=""/>
        <dsp:cNvSpPr/>
      </dsp:nvSpPr>
      <dsp:spPr>
        <a:xfrm rot="9447402">
          <a:off x="946915" y="5067630"/>
          <a:ext cx="6296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9626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14448-95B1-314E-9A45-E9F85991ED6B}">
      <dsp:nvSpPr>
        <dsp:cNvPr id="0" name=""/>
        <dsp:cNvSpPr/>
      </dsp:nvSpPr>
      <dsp:spPr>
        <a:xfrm>
          <a:off x="146089" y="4947086"/>
          <a:ext cx="824881" cy="824881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Wetland Map</a:t>
          </a:r>
          <a:endParaRPr lang="en-US" sz="1400" kern="1200" dirty="0"/>
        </a:p>
      </dsp:txBody>
      <dsp:txXfrm>
        <a:off x="186356" y="4987353"/>
        <a:ext cx="744347" cy="744347"/>
      </dsp:txXfrm>
    </dsp:sp>
    <dsp:sp modelId="{5B66861C-92BB-4544-9711-C47FEDE0AF03}">
      <dsp:nvSpPr>
        <dsp:cNvPr id="0" name=""/>
        <dsp:cNvSpPr/>
      </dsp:nvSpPr>
      <dsp:spPr>
        <a:xfrm rot="12185573">
          <a:off x="944463" y="3966957"/>
          <a:ext cx="66165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1650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07EC3-90A2-2D4A-992F-4F0C60D6730E}">
      <dsp:nvSpPr>
        <dsp:cNvPr id="0" name=""/>
        <dsp:cNvSpPr/>
      </dsp:nvSpPr>
      <dsp:spPr>
        <a:xfrm>
          <a:off x="146091" y="3248899"/>
          <a:ext cx="824881" cy="824881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Carbon Pool</a:t>
          </a:r>
          <a:endParaRPr lang="en-US" sz="1400" kern="1200" dirty="0"/>
        </a:p>
      </dsp:txBody>
      <dsp:txXfrm>
        <a:off x="186358" y="3289166"/>
        <a:ext cx="744347" cy="744347"/>
      </dsp:txXfrm>
    </dsp:sp>
    <dsp:sp modelId="{AD2FD836-CFEB-E84E-8756-1F9640BD58FF}">
      <dsp:nvSpPr>
        <dsp:cNvPr id="0" name=""/>
        <dsp:cNvSpPr/>
      </dsp:nvSpPr>
      <dsp:spPr>
        <a:xfrm rot="10805204">
          <a:off x="970966" y="4519788"/>
          <a:ext cx="5191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9156" y="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00043-7EC3-E14F-BB9E-A0C438918365}">
      <dsp:nvSpPr>
        <dsp:cNvPr id="0" name=""/>
        <dsp:cNvSpPr/>
      </dsp:nvSpPr>
      <dsp:spPr>
        <a:xfrm>
          <a:off x="146085" y="4106330"/>
          <a:ext cx="824881" cy="824881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Mean annual surface T</a:t>
          </a:r>
          <a:endParaRPr lang="en-US" sz="1400" kern="1200" dirty="0"/>
        </a:p>
      </dsp:txBody>
      <dsp:txXfrm>
        <a:off x="186352" y="4146597"/>
        <a:ext cx="744347" cy="744347"/>
      </dsp:txXfrm>
    </dsp:sp>
    <dsp:sp modelId="{985EFE21-16A9-8F4C-A24F-27E5A32DDBC8}">
      <dsp:nvSpPr>
        <dsp:cNvPr id="0" name=""/>
        <dsp:cNvSpPr/>
      </dsp:nvSpPr>
      <dsp:spPr>
        <a:xfrm>
          <a:off x="5832321" y="3350398"/>
          <a:ext cx="1875442" cy="6012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vprm_input_d0X_[date].</a:t>
          </a:r>
          <a:r>
            <a:rPr lang="en-US" sz="1200" kern="1200" dirty="0" err="1" smtClean="0"/>
            <a:t>nc</a:t>
          </a:r>
          <a:r>
            <a:rPr lang="en-US" sz="1200" kern="1200" dirty="0" smtClean="0"/>
            <a:t> files</a:t>
          </a:r>
          <a:endParaRPr lang="en-US" sz="1200" kern="1200" dirty="0"/>
        </a:p>
      </dsp:txBody>
      <dsp:txXfrm>
        <a:off x="5861671" y="3379748"/>
        <a:ext cx="1816742" cy="542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17.12.18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17.12.18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17.12.18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17.12.18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17.12.18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17.12.18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17.12.18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VPRM </a:t>
            </a:r>
            <a:r>
              <a:rPr lang="en-US" dirty="0" err="1" smtClean="0"/>
              <a:t>Shapeshifter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2018-10-</a:t>
            </a:r>
            <a:r>
              <a:rPr lang="en-US" sz="2400" dirty="0" smtClean="0"/>
              <a:t>12</a:t>
            </a:r>
          </a:p>
          <a:p>
            <a:r>
              <a:rPr lang="en-US" sz="2400" dirty="0" smtClean="0"/>
              <a:t>M. </a:t>
            </a:r>
            <a:r>
              <a:rPr lang="en-US" sz="2400" dirty="0" err="1" smtClean="0"/>
              <a:t>Gałkowski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426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VPRM </a:t>
            </a:r>
            <a:r>
              <a:rPr lang="en-US" dirty="0" err="1" smtClean="0"/>
              <a:t>shapeshifter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VPRM preprocessor for WRF-GHG (CO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&amp; CH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)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54559720"/>
              </p:ext>
            </p:extLst>
          </p:nvPr>
        </p:nvGraphicFramePr>
        <p:xfrm>
          <a:off x="457201" y="604762"/>
          <a:ext cx="7803847" cy="5862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826380" y="2769809"/>
            <a:ext cx="6434667" cy="2963333"/>
          </a:xfrm>
          <a:prstGeom prst="round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9238" y="2778667"/>
            <a:ext cx="180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Single </a:t>
            </a:r>
            <a:r>
              <a:rPr lang="en-US" dirty="0" err="1" smtClean="0">
                <a:solidFill>
                  <a:schemeClr val="accent2"/>
                </a:solidFill>
              </a:rPr>
              <a:t>Rscript</a:t>
            </a:r>
            <a:r>
              <a:rPr lang="en-US" dirty="0" smtClean="0">
                <a:solidFill>
                  <a:schemeClr val="accent2"/>
                </a:solidFill>
              </a:rPr>
              <a:t> call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6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VPRM </a:t>
            </a:r>
            <a:r>
              <a:rPr lang="en-US" dirty="0" err="1" smtClean="0"/>
              <a:t>shapeshifter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in version 1.2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Running all domains sequentially</a:t>
            </a:r>
          </a:p>
          <a:p>
            <a:pPr lvl="1"/>
            <a:r>
              <a:rPr lang="en-US" dirty="0" smtClean="0"/>
              <a:t>Full year of data processed simultaneously</a:t>
            </a:r>
          </a:p>
          <a:p>
            <a:pPr lvl="1"/>
            <a:r>
              <a:rPr lang="en-US" dirty="0" smtClean="0"/>
              <a:t>Optional Kaplan model inputs for </a:t>
            </a:r>
            <a:r>
              <a:rPr lang="en-US" dirty="0" err="1" smtClean="0"/>
              <a:t>wetland+soil+termite</a:t>
            </a:r>
            <a:r>
              <a:rPr lang="en-US" dirty="0" smtClean="0"/>
              <a:t> emissions of WRF-GHG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54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on Mistral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Create a project install directory</a:t>
            </a:r>
          </a:p>
          <a:p>
            <a:pPr marL="400050" lvl="1" indent="0">
              <a:buNone/>
            </a:pPr>
            <a:r>
              <a:rPr lang="en-US" sz="1800" dirty="0" err="1" smtClean="0"/>
              <a:t>mkdir</a:t>
            </a:r>
            <a:r>
              <a:rPr lang="en-US" sz="1800" dirty="0" smtClean="0"/>
              <a:t> </a:t>
            </a:r>
            <a:r>
              <a:rPr lang="en-US" sz="1800" dirty="0" err="1" smtClean="0"/>
              <a:t>vprm_shapeshifter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cd </a:t>
            </a:r>
            <a:r>
              <a:rPr lang="en-US" sz="1800" dirty="0" err="1" smtClean="0"/>
              <a:t>vprm_shapeshifter</a:t>
            </a:r>
            <a:endParaRPr lang="en-US" sz="1800" dirty="0" smtClean="0"/>
          </a:p>
          <a:p>
            <a:pPr marL="514350" indent="-514350">
              <a:buAutoNum type="arabicPeriod"/>
            </a:pPr>
            <a:r>
              <a:rPr lang="en-US" dirty="0" smtClean="0"/>
              <a:t>Copy repository</a:t>
            </a:r>
          </a:p>
          <a:p>
            <a:pPr marL="400050" lvl="1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/>
              <a:t>clone /work/mj0143/b301033/Projects/</a:t>
            </a:r>
            <a:r>
              <a:rPr lang="en-US" sz="1800" dirty="0" smtClean="0"/>
              <a:t>REPOSITORY/</a:t>
            </a:r>
            <a:r>
              <a:rPr lang="en-US" sz="1800" dirty="0" err="1" smtClean="0"/>
              <a:t>vprm_shapeshifter.rep</a:t>
            </a:r>
            <a:r>
              <a:rPr lang="en-US" sz="1800" dirty="0" smtClean="0"/>
              <a:t>/.</a:t>
            </a:r>
          </a:p>
          <a:p>
            <a:pPr marL="514350" indent="-514350">
              <a:buAutoNum type="arabicPeriod"/>
            </a:pPr>
            <a:r>
              <a:rPr lang="en-US" dirty="0" smtClean="0"/>
              <a:t>R with ncdf4 library needed (see README)</a:t>
            </a:r>
          </a:p>
          <a:p>
            <a:pPr marL="400050" lvl="1" indent="0">
              <a:buNone/>
            </a:pPr>
            <a:r>
              <a:rPr lang="en-US" dirty="0" smtClean="0"/>
              <a:t>2 modules (gcc-4.8.2, </a:t>
            </a:r>
            <a:r>
              <a:rPr lang="mr-IN" dirty="0"/>
              <a:t>netcdf_c/4.3.2-</a:t>
            </a:r>
            <a:r>
              <a:rPr lang="mr-IN" dirty="0" smtClean="0"/>
              <a:t>gcc48</a:t>
            </a:r>
            <a:r>
              <a:rPr lang="pl-PL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Check with:</a:t>
            </a:r>
          </a:p>
          <a:p>
            <a:pPr marL="400050" lvl="1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7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work on the code? Branch!</a:t>
            </a:r>
          </a:p>
          <a:p>
            <a:pPr marL="457200" lvl="1" indent="0">
              <a:buNone/>
            </a:pPr>
            <a:r>
              <a:rPr lang="en-US" dirty="0" err="1"/>
              <a:t>git</a:t>
            </a:r>
            <a:r>
              <a:rPr lang="en-US" dirty="0"/>
              <a:t> branch </a:t>
            </a:r>
            <a:r>
              <a:rPr lang="en-US" dirty="0" err="1" smtClean="0"/>
              <a:t>devel</a:t>
            </a:r>
            <a:endParaRPr lang="en-US" dirty="0" smtClean="0"/>
          </a:p>
          <a:p>
            <a:r>
              <a:rPr lang="en-US" dirty="0" smtClean="0"/>
              <a:t>Commits* </a:t>
            </a:r>
            <a:r>
              <a:rPr lang="en-US" dirty="0"/>
              <a:t>can be </a:t>
            </a:r>
            <a:r>
              <a:rPr lang="en-US" dirty="0" smtClean="0"/>
              <a:t>made now, no code will be lost</a:t>
            </a:r>
          </a:p>
          <a:p>
            <a:r>
              <a:rPr lang="en-US" dirty="0" smtClean="0"/>
              <a:t>Not needed for day-to-day usage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Working with </a:t>
            </a:r>
            <a:r>
              <a:rPr lang="en-US" sz="2000" dirty="0" err="1" smtClean="0"/>
              <a:t>git</a:t>
            </a:r>
            <a:r>
              <a:rPr lang="en-US" sz="2000" dirty="0" smtClean="0"/>
              <a:t> not discussed today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9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master script:</a:t>
            </a:r>
          </a:p>
          <a:p>
            <a:pPr marL="400050" lvl="1" indent="0">
              <a:buNone/>
            </a:pPr>
            <a:r>
              <a:rPr lang="en-US" sz="2000" dirty="0" err="1" smtClean="0"/>
              <a:t>cp</a:t>
            </a:r>
            <a:r>
              <a:rPr lang="en-US" sz="2000" dirty="0"/>
              <a:t> </a:t>
            </a:r>
            <a:r>
              <a:rPr lang="en-US" sz="2000" dirty="0" err="1" smtClean="0"/>
              <a:t>run_vprm_shapeshifter.R</a:t>
            </a:r>
            <a:r>
              <a:rPr lang="en-US" sz="2000" dirty="0" smtClean="0"/>
              <a:t> </a:t>
            </a:r>
            <a:r>
              <a:rPr lang="en-US" sz="2000" dirty="0" err="1" smtClean="0"/>
              <a:t>my_vprm_shapeshifter.R</a:t>
            </a:r>
            <a:endParaRPr lang="en-US" sz="2000" dirty="0" smtClean="0"/>
          </a:p>
          <a:p>
            <a:r>
              <a:rPr lang="en-US" dirty="0" smtClean="0"/>
              <a:t>Modify the input &amp; output paths in </a:t>
            </a:r>
            <a:r>
              <a:rPr lang="en-US" sz="2400" dirty="0" err="1" smtClean="0"/>
              <a:t>my_vprm_shapeshifter.R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Run the code</a:t>
            </a:r>
          </a:p>
          <a:p>
            <a:pPr marL="400050" lvl="1" indent="0">
              <a:buNone/>
            </a:pPr>
            <a:r>
              <a:rPr lang="en-US" sz="2000" dirty="0" err="1" smtClean="0"/>
              <a:t>Rscript</a:t>
            </a:r>
            <a:r>
              <a:rPr lang="en-US" sz="2000" dirty="0" smtClean="0"/>
              <a:t> </a:t>
            </a:r>
            <a:r>
              <a:rPr lang="en-US" sz="2000" dirty="0" err="1" smtClean="0"/>
              <a:t>my_vprm_shapeshifter.R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6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run_vprm_shapeshifter.R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/>
              <a:t># This script runs on Mistral, DKRZ.</a:t>
            </a:r>
          </a:p>
          <a:p>
            <a:pPr marL="0" indent="0">
              <a:buNone/>
            </a:pPr>
            <a:r>
              <a:rPr lang="en-US" sz="1600" i="1" dirty="0"/>
              <a:t>source</a:t>
            </a:r>
            <a:r>
              <a:rPr lang="en-US" sz="1600" i="1" dirty="0" smtClean="0"/>
              <a:t>(“</a:t>
            </a:r>
            <a:r>
              <a:rPr lang="en-US" sz="1600" i="1" dirty="0" err="1" smtClean="0"/>
              <a:t>f_vprm_shapeshifter.R</a:t>
            </a:r>
            <a:r>
              <a:rPr lang="en-US" sz="1600" i="1" dirty="0" smtClean="0"/>
              <a:t>”)</a:t>
            </a: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# Code for example run on Mistral (DKRZ) for </a:t>
            </a:r>
            <a:r>
              <a:rPr lang="en-US" sz="1600" i="1" dirty="0" err="1"/>
              <a:t>CoMet</a:t>
            </a:r>
            <a:r>
              <a:rPr lang="en-US" sz="1600" i="1" dirty="0"/>
              <a:t> 2018 mission:</a:t>
            </a:r>
          </a:p>
          <a:p>
            <a:pPr marL="0" indent="0">
              <a:buNone/>
            </a:pPr>
            <a:r>
              <a:rPr lang="en-US" sz="1600" i="1" dirty="0" err="1"/>
              <a:t>f_vprm_shapeshifter.R</a:t>
            </a:r>
            <a:r>
              <a:rPr lang="en-US" sz="1600" i="1" dirty="0"/>
              <a:t>( </a:t>
            </a:r>
            <a:r>
              <a:rPr lang="en-US" sz="1600" i="1" dirty="0" err="1"/>
              <a:t>vprm_input_dir</a:t>
            </a:r>
            <a:r>
              <a:rPr lang="en-US" sz="1600" i="1" dirty="0"/>
              <a:t>    </a:t>
            </a:r>
            <a:r>
              <a:rPr lang="en-US" sz="1600" i="1" dirty="0" smtClean="0"/>
              <a:t>= “</a:t>
            </a:r>
            <a:r>
              <a:rPr lang="en-US" sz="1600" i="1" dirty="0" err="1" smtClean="0"/>
              <a:t>MODIS_indices_from_Christoph</a:t>
            </a:r>
            <a:r>
              <a:rPr lang="en-US" sz="1600" i="1" dirty="0" smtClean="0"/>
              <a:t> here"</a:t>
            </a:r>
            <a:r>
              <a:rPr lang="en-US" sz="1600" i="1" dirty="0"/>
              <a:t>,</a:t>
            </a:r>
          </a:p>
          <a:p>
            <a:pPr marL="0" indent="0">
              <a:buNone/>
            </a:pPr>
            <a:r>
              <a:rPr lang="en-US" sz="1600" i="1" dirty="0"/>
              <a:t>                           </a:t>
            </a:r>
            <a:r>
              <a:rPr lang="en-US" sz="1600" i="1" dirty="0" smtClean="0"/>
              <a:t>                </a:t>
            </a:r>
            <a:r>
              <a:rPr lang="en-US" sz="1600" i="1" dirty="0" err="1" smtClean="0"/>
              <a:t>output_dir</a:t>
            </a:r>
            <a:r>
              <a:rPr lang="en-US" sz="1600" i="1" dirty="0" smtClean="0"/>
              <a:t>        </a:t>
            </a:r>
            <a:r>
              <a:rPr lang="en-US" sz="1600" i="1" dirty="0"/>
              <a:t>= </a:t>
            </a:r>
            <a:r>
              <a:rPr lang="en-US" sz="1600" i="1" dirty="0" smtClean="0"/>
              <a:t>“[output here]"</a:t>
            </a:r>
            <a:r>
              <a:rPr lang="en-US" sz="1600" i="1" dirty="0"/>
              <a:t>,</a:t>
            </a:r>
          </a:p>
          <a:p>
            <a:pPr marL="0" indent="0">
              <a:buNone/>
            </a:pPr>
            <a:r>
              <a:rPr lang="en-US" sz="1600" i="1" dirty="0"/>
              <a:t>                           </a:t>
            </a:r>
            <a:r>
              <a:rPr lang="en-US" sz="1600" i="1" dirty="0" smtClean="0"/>
              <a:t>                </a:t>
            </a:r>
            <a:r>
              <a:rPr lang="en-US" sz="1600" i="1" dirty="0" err="1" smtClean="0"/>
              <a:t>requested.domains</a:t>
            </a:r>
            <a:r>
              <a:rPr lang="en-US" sz="1600" i="1" dirty="0" smtClean="0"/>
              <a:t> </a:t>
            </a:r>
            <a:r>
              <a:rPr lang="en-US" sz="1600" i="1" dirty="0"/>
              <a:t>= c("d01", "d02", "d03"),</a:t>
            </a:r>
          </a:p>
          <a:p>
            <a:pPr marL="0" indent="0">
              <a:buNone/>
            </a:pPr>
            <a:r>
              <a:rPr lang="en-US" sz="1600" i="1" dirty="0"/>
              <a:t>                           </a:t>
            </a:r>
            <a:r>
              <a:rPr lang="en-US" sz="1600" i="1" dirty="0" smtClean="0"/>
              <a:t>               </a:t>
            </a:r>
            <a:r>
              <a:rPr lang="en-US" sz="1600" i="1" dirty="0" err="1" smtClean="0"/>
              <a:t>current.year</a:t>
            </a:r>
            <a:r>
              <a:rPr lang="en-US" sz="1600" i="1" dirty="0" smtClean="0"/>
              <a:t>      </a:t>
            </a:r>
            <a:r>
              <a:rPr lang="en-US" sz="1600" i="1" dirty="0"/>
              <a:t>= 2018,</a:t>
            </a:r>
          </a:p>
          <a:p>
            <a:pPr marL="0" indent="0">
              <a:buNone/>
            </a:pPr>
            <a:r>
              <a:rPr lang="en-US" sz="1600" i="1" dirty="0"/>
              <a:t>                           </a:t>
            </a:r>
            <a:r>
              <a:rPr lang="en-US" sz="1600" i="1" dirty="0" smtClean="0"/>
              <a:t>               </a:t>
            </a:r>
            <a:r>
              <a:rPr lang="en-US" sz="1600" i="1" dirty="0" err="1" smtClean="0"/>
              <a:t>add.kaplan.model.input</a:t>
            </a:r>
            <a:r>
              <a:rPr lang="en-US" sz="1600" i="1" dirty="0" smtClean="0"/>
              <a:t> </a:t>
            </a:r>
            <a:r>
              <a:rPr lang="en-US" sz="1600" i="1" dirty="0"/>
              <a:t>= T,</a:t>
            </a:r>
          </a:p>
          <a:p>
            <a:pPr marL="0" indent="0">
              <a:buNone/>
            </a:pPr>
            <a:r>
              <a:rPr lang="en-US" sz="1600" i="1" dirty="0"/>
              <a:t>                           </a:t>
            </a:r>
            <a:r>
              <a:rPr lang="en-US" sz="1600" i="1" dirty="0" smtClean="0"/>
              <a:t>               </a:t>
            </a:r>
            <a:r>
              <a:rPr lang="en-US" sz="1600" i="1" dirty="0" err="1" smtClean="0"/>
              <a:t>kaplan_input_dir</a:t>
            </a:r>
            <a:r>
              <a:rPr lang="en-US" sz="1600" i="1" dirty="0" smtClean="0"/>
              <a:t>  </a:t>
            </a:r>
            <a:r>
              <a:rPr lang="en-US" sz="1600" i="1" dirty="0"/>
              <a:t>= </a:t>
            </a:r>
            <a:r>
              <a:rPr lang="en-US" sz="1600" i="1" dirty="0" smtClean="0"/>
              <a:t>”path to </a:t>
            </a:r>
            <a:r>
              <a:rPr lang="en-US" sz="1600" i="1" dirty="0" err="1" smtClean="0"/>
              <a:t>kaplan</a:t>
            </a:r>
            <a:r>
              <a:rPr lang="en-US" sz="1600" i="1" dirty="0" smtClean="0"/>
              <a:t> preprocessed input here"</a:t>
            </a:r>
            <a:r>
              <a:rPr lang="en-US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562568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212</TotalTime>
  <Words>304</Words>
  <Application>Microsoft Macintosh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VPRM Shapeshifter Introduction</vt:lpstr>
      <vt:lpstr>VPRM shapeshifter</vt:lpstr>
      <vt:lpstr>VPRM shapeshifter</vt:lpstr>
      <vt:lpstr>Installation on Mistral</vt:lpstr>
      <vt:lpstr>Development?</vt:lpstr>
      <vt:lpstr>Usage</vt:lpstr>
      <vt:lpstr>run_vprm_shapeshifter.R</vt:lpstr>
    </vt:vector>
  </TitlesOfParts>
  <Company>Max Planck Institute for Biogeochemistry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Galkowski</dc:creator>
  <cp:lastModifiedBy>Michal Galkowski</cp:lastModifiedBy>
  <cp:revision>47</cp:revision>
  <dcterms:created xsi:type="dcterms:W3CDTF">2018-10-12T06:37:29Z</dcterms:created>
  <dcterms:modified xsi:type="dcterms:W3CDTF">2018-12-17T10:18:23Z</dcterms:modified>
</cp:coreProperties>
</file>