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notesMasterIdLst>
    <p:notesMasterId r:id="rId14"/>
  </p:notesMasterIdLst>
  <p:handoutMasterIdLst>
    <p:handoutMasterId r:id="rId15"/>
  </p:handoutMasterIdLst>
  <p:sldIdLst>
    <p:sldId id="2147480573" r:id="rId5"/>
    <p:sldId id="2147480575" r:id="rId6"/>
    <p:sldId id="2147480572" r:id="rId7"/>
    <p:sldId id="2147480576" r:id="rId8"/>
    <p:sldId id="2147480577" r:id="rId9"/>
    <p:sldId id="2147480578" r:id="rId10"/>
    <p:sldId id="2147480579" r:id="rId11"/>
    <p:sldId id="2147480580" r:id="rId12"/>
    <p:sldId id="21474805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498044-6295-71E8-F137-9CB760776C0C}" name="Emily Taverna" initials="ET" userId="S::etaverna@wingate.com.au::40928e10-d94a-4a44-bb09-45992fa3b34a" providerId="AD"/>
  <p188:author id="{F6172047-4E5C-69A0-1419-BF6BE208E332}" name="Khoshab, Shadi" initials="SK" userId="S::shadi.khoshab@softwareone.com::4867163d-4396-4869-8fc1-4c37df58b5e9" providerId="AD"/>
  <p188:author id="{AA6D9348-D60B-37C6-806C-3ED8E23EA1AD}" name="Allgood, Trent" initials="AT" userId="S::trent.allgood@softwareone.com::9720653b-f2e6-414b-b67a-e80eb4a1f9d7" providerId="AD"/>
  <p188:author id="{0DBBDED2-98A1-9A3E-E75E-6A024E58A804}" name="Talgo, Melissa (Content Creator)" initials="TC" userId="S::melissatalago_gmail.com#ext#@softwareone.onmicrosoft.com::0e622545-78fb-4fc7-b9e2-9f5063c70182" providerId="AD"/>
  <p188:author id="{861D81FF-E7C5-F85D-E037-996B182255B3}" name="Frensel, Holger" initials="" userId="S::holger.frensel@softwareone.com::d9daec5d-1fee-4d19-b73c-0e27f2b2aa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1F1"/>
    <a:srgbClr val="17A180"/>
    <a:srgbClr val="2469B3"/>
    <a:srgbClr val="4655A5"/>
    <a:srgbClr val="4654A5"/>
    <a:srgbClr val="4A52A3"/>
    <a:srgbClr val="574A9E"/>
    <a:srgbClr val="573795"/>
    <a:srgbClr val="2E2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1" autoAdjust="0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-1092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 showGuides="1">
      <p:cViewPr varScale="1">
        <p:scale>
          <a:sx n="86" d="100"/>
          <a:sy n="86" d="100"/>
        </p:scale>
        <p:origin x="341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851A6-40C5-8B7C-F7F3-B2B7D52A8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0E36C-CACB-CD33-5455-66F01BBDF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6C0FF-3C5E-44CA-B5C5-DB5E92E9B15F}" type="datetimeFigureOut">
              <a:rPr lang="en-AU" smtClean="0">
                <a:latin typeface="Arial" panose="020B0604020202020204" pitchFamily="34" charset="0"/>
              </a:rPr>
              <a:t>14/04/2025</a:t>
            </a:fld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C3266-EB3C-851F-2672-21A30A7248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862A-E7E2-50DA-CDA9-F59F5EF030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23114-F7F6-4803-9D3A-C2FF7AC50D8A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9526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E1FC17-2010-4EAF-9C02-1980AB4549AC}" type="datetimeFigureOut">
              <a:rPr lang="en-AU" smtClean="0"/>
              <a:pPr/>
              <a:t>14/04/2025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448211-EADB-4DE2-8B6F-2964CA8AB17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08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4578" y="853544"/>
            <a:ext cx="10842844" cy="58962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578" y="6147435"/>
            <a:ext cx="8620506" cy="3718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9C2EE-9035-3D22-C580-198AB83783D4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717366-6BA1-7EF1-D6C0-B14DF27DE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578" y="1890060"/>
            <a:ext cx="10842844" cy="38104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35AFBB-5158-CAAF-8C61-EC76D01F7FB3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444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ypo_one_d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E5A7412-BDB1-2536-3813-84D6CF1B0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4CF6D4A0-DB28-F592-06B3-995ED2FC3A32}"/>
              </a:ext>
            </a:extLst>
          </p:cNvPr>
          <p:cNvGrpSpPr/>
          <p:nvPr/>
        </p:nvGrpSpPr>
        <p:grpSpPr>
          <a:xfrm>
            <a:off x="2657354" y="1813666"/>
            <a:ext cx="6877291" cy="2983776"/>
            <a:chOff x="2862548" y="-3805506"/>
            <a:chExt cx="6422897" cy="2786633"/>
          </a:xfrm>
        </p:grpSpPr>
        <p:grpSp>
          <p:nvGrpSpPr>
            <p:cNvPr id="8" name="Graphic 4">
              <a:extLst>
                <a:ext uri="{FF2B5EF4-FFF2-40B4-BE49-F238E27FC236}">
                  <a16:creationId xmlns:a16="http://schemas.microsoft.com/office/drawing/2014/main" id="{3E9BBD92-3B54-3027-8FEC-0219E00F97A8}"/>
                </a:ext>
              </a:extLst>
            </p:cNvPr>
            <p:cNvGrpSpPr/>
            <p:nvPr/>
          </p:nvGrpSpPr>
          <p:grpSpPr>
            <a:xfrm>
              <a:off x="4022598" y="-3805506"/>
              <a:ext cx="3252692" cy="1143285"/>
              <a:chOff x="4022598" y="-3805506"/>
              <a:chExt cx="3252692" cy="1143285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4A03DAE-8166-913D-507B-1BA5201E3C35}"/>
                  </a:ext>
                </a:extLst>
              </p:cNvPr>
              <p:cNvSpPr/>
              <p:nvPr/>
            </p:nvSpPr>
            <p:spPr>
              <a:xfrm>
                <a:off x="4022598" y="-3805506"/>
                <a:ext cx="3252692" cy="1143285"/>
              </a:xfrm>
              <a:custGeom>
                <a:avLst/>
                <a:gdLst>
                  <a:gd name="connsiteX0" fmla="*/ 1132808 w 3252692"/>
                  <a:gd name="connsiteY0" fmla="*/ 680942 h 1143285"/>
                  <a:gd name="connsiteX1" fmla="*/ 571595 w 3252692"/>
                  <a:gd name="connsiteY1" fmla="*/ 1143286 h 1143285"/>
                  <a:gd name="connsiteX2" fmla="*/ 0 w 3252692"/>
                  <a:gd name="connsiteY2" fmla="*/ 571690 h 1143285"/>
                  <a:gd name="connsiteX3" fmla="*/ 571595 w 3252692"/>
                  <a:gd name="connsiteY3" fmla="*/ 95 h 1143285"/>
                  <a:gd name="connsiteX4" fmla="*/ 1132808 w 3252692"/>
                  <a:gd name="connsiteY4" fmla="*/ 462439 h 1143285"/>
                  <a:gd name="connsiteX5" fmla="*/ 1132808 w 3252692"/>
                  <a:gd name="connsiteY5" fmla="*/ 32004 h 1143285"/>
                  <a:gd name="connsiteX6" fmla="*/ 1457611 w 3252692"/>
                  <a:gd name="connsiteY6" fmla="*/ 32004 h 1143285"/>
                  <a:gd name="connsiteX7" fmla="*/ 1457611 w 3252692"/>
                  <a:gd name="connsiteY7" fmla="*/ 164306 h 1143285"/>
                  <a:gd name="connsiteX8" fmla="*/ 1783937 w 3252692"/>
                  <a:gd name="connsiteY8" fmla="*/ 0 h 1143285"/>
                  <a:gd name="connsiteX9" fmla="*/ 2166747 w 3252692"/>
                  <a:gd name="connsiteY9" fmla="*/ 447484 h 1143285"/>
                  <a:gd name="connsiteX10" fmla="*/ 2166747 w 3252692"/>
                  <a:gd name="connsiteY10" fmla="*/ 467582 h 1143285"/>
                  <a:gd name="connsiteX11" fmla="*/ 2719768 w 3252692"/>
                  <a:gd name="connsiteY11" fmla="*/ 0 h 1143285"/>
                  <a:gd name="connsiteX12" fmla="*/ 3252692 w 3252692"/>
                  <a:gd name="connsiteY12" fmla="*/ 586454 h 1143285"/>
                  <a:gd name="connsiteX13" fmla="*/ 3252692 w 3252692"/>
                  <a:gd name="connsiteY13" fmla="*/ 658559 h 1143285"/>
                  <a:gd name="connsiteX14" fmla="*/ 2482596 w 3252692"/>
                  <a:gd name="connsiteY14" fmla="*/ 658559 h 1143285"/>
                  <a:gd name="connsiteX15" fmla="*/ 2736056 w 3252692"/>
                  <a:gd name="connsiteY15" fmla="*/ 906113 h 1143285"/>
                  <a:gd name="connsiteX16" fmla="*/ 2932271 w 3252692"/>
                  <a:gd name="connsiteY16" fmla="*/ 779050 h 1143285"/>
                  <a:gd name="connsiteX17" fmla="*/ 3237738 w 3252692"/>
                  <a:gd name="connsiteY17" fmla="*/ 779050 h 1143285"/>
                  <a:gd name="connsiteX18" fmla="*/ 2731485 w 3252692"/>
                  <a:gd name="connsiteY18" fmla="*/ 1143286 h 1143285"/>
                  <a:gd name="connsiteX19" fmla="*/ 2166557 w 3252692"/>
                  <a:gd name="connsiteY19" fmla="*/ 676465 h 1143285"/>
                  <a:gd name="connsiteX20" fmla="*/ 2166557 w 3252692"/>
                  <a:gd name="connsiteY20" fmla="*/ 1111282 h 1143285"/>
                  <a:gd name="connsiteX21" fmla="*/ 1836515 w 3252692"/>
                  <a:gd name="connsiteY21" fmla="*/ 1111282 h 1143285"/>
                  <a:gd name="connsiteX22" fmla="*/ 1836515 w 3252692"/>
                  <a:gd name="connsiteY22" fmla="*/ 481679 h 1143285"/>
                  <a:gd name="connsiteX23" fmla="*/ 1649920 w 3252692"/>
                  <a:gd name="connsiteY23" fmla="*/ 271272 h 1143285"/>
                  <a:gd name="connsiteX24" fmla="*/ 1463326 w 3252692"/>
                  <a:gd name="connsiteY24" fmla="*/ 481679 h 1143285"/>
                  <a:gd name="connsiteX25" fmla="*/ 1463326 w 3252692"/>
                  <a:gd name="connsiteY25" fmla="*/ 1111282 h 1143285"/>
                  <a:gd name="connsiteX26" fmla="*/ 1132523 w 3252692"/>
                  <a:gd name="connsiteY26" fmla="*/ 1111282 h 1143285"/>
                  <a:gd name="connsiteX27" fmla="*/ 1132523 w 3252692"/>
                  <a:gd name="connsiteY27" fmla="*/ 680942 h 1143285"/>
                  <a:gd name="connsiteX28" fmla="*/ 2930176 w 3252692"/>
                  <a:gd name="connsiteY28" fmla="*/ 450532 h 1143285"/>
                  <a:gd name="connsiteX29" fmla="*/ 2713101 w 3252692"/>
                  <a:gd name="connsiteY29" fmla="*/ 228314 h 1143285"/>
                  <a:gd name="connsiteX30" fmla="*/ 2487835 w 3252692"/>
                  <a:gd name="connsiteY30" fmla="*/ 450532 h 1143285"/>
                  <a:gd name="connsiteX31" fmla="*/ 2930176 w 3252692"/>
                  <a:gd name="connsiteY31" fmla="*/ 450532 h 114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52692" h="1143285">
                    <a:moveTo>
                      <a:pt x="1132808" y="680942"/>
                    </a:moveTo>
                    <a:cubicBezTo>
                      <a:pt x="1081564" y="949262"/>
                      <a:pt x="845153" y="1143286"/>
                      <a:pt x="571595" y="1143286"/>
                    </a:cubicBezTo>
                    <a:cubicBezTo>
                      <a:pt x="256413" y="1143286"/>
                      <a:pt x="0" y="886873"/>
                      <a:pt x="0" y="571690"/>
                    </a:cubicBezTo>
                    <a:cubicBezTo>
                      <a:pt x="0" y="255746"/>
                      <a:pt x="256413" y="95"/>
                      <a:pt x="571595" y="95"/>
                    </a:cubicBezTo>
                    <a:cubicBezTo>
                      <a:pt x="845915" y="95"/>
                      <a:pt x="1081564" y="194119"/>
                      <a:pt x="1132808" y="462439"/>
                    </a:cubicBezTo>
                    <a:lnTo>
                      <a:pt x="1132808" y="32004"/>
                    </a:lnTo>
                    <a:lnTo>
                      <a:pt x="1457611" y="32004"/>
                    </a:lnTo>
                    <a:lnTo>
                      <a:pt x="1457611" y="164306"/>
                    </a:lnTo>
                    <a:cubicBezTo>
                      <a:pt x="1548289" y="50578"/>
                      <a:pt x="1649349" y="0"/>
                      <a:pt x="1783937" y="0"/>
                    </a:cubicBezTo>
                    <a:cubicBezTo>
                      <a:pt x="2020348" y="0"/>
                      <a:pt x="2166747" y="170974"/>
                      <a:pt x="2166747" y="447484"/>
                    </a:cubicBezTo>
                    <a:lnTo>
                      <a:pt x="2166747" y="467582"/>
                    </a:lnTo>
                    <a:cubicBezTo>
                      <a:pt x="2211324" y="186595"/>
                      <a:pt x="2431352" y="0"/>
                      <a:pt x="2719768" y="0"/>
                    </a:cubicBezTo>
                    <a:cubicBezTo>
                      <a:pt x="3036475" y="0"/>
                      <a:pt x="3252692" y="238601"/>
                      <a:pt x="3252692" y="586454"/>
                    </a:cubicBezTo>
                    <a:lnTo>
                      <a:pt x="3252692" y="658559"/>
                    </a:lnTo>
                    <a:lnTo>
                      <a:pt x="2482596" y="658559"/>
                    </a:lnTo>
                    <a:cubicBezTo>
                      <a:pt x="2505647" y="816102"/>
                      <a:pt x="2597849" y="906113"/>
                      <a:pt x="2736056" y="906113"/>
                    </a:cubicBezTo>
                    <a:cubicBezTo>
                      <a:pt x="2837116" y="906113"/>
                      <a:pt x="2909983" y="859250"/>
                      <a:pt x="2932271" y="779050"/>
                    </a:cubicBezTo>
                    <a:lnTo>
                      <a:pt x="3237738" y="779050"/>
                    </a:lnTo>
                    <a:cubicBezTo>
                      <a:pt x="3194590" y="997553"/>
                      <a:pt x="2992469" y="1143286"/>
                      <a:pt x="2731485" y="1143286"/>
                    </a:cubicBezTo>
                    <a:cubicBezTo>
                      <a:pt x="2438591" y="1143286"/>
                      <a:pt x="2211895" y="955929"/>
                      <a:pt x="2166557" y="676465"/>
                    </a:cubicBezTo>
                    <a:lnTo>
                      <a:pt x="2166557" y="1111282"/>
                    </a:lnTo>
                    <a:lnTo>
                      <a:pt x="1836515" y="1111282"/>
                    </a:lnTo>
                    <a:lnTo>
                      <a:pt x="1836515" y="481679"/>
                    </a:lnTo>
                    <a:cubicBezTo>
                      <a:pt x="1836515" y="346424"/>
                      <a:pt x="1769650" y="271272"/>
                      <a:pt x="1649920" y="271272"/>
                    </a:cubicBezTo>
                    <a:cubicBezTo>
                      <a:pt x="1537716" y="271272"/>
                      <a:pt x="1463326" y="354521"/>
                      <a:pt x="1463326" y="481679"/>
                    </a:cubicBezTo>
                    <a:lnTo>
                      <a:pt x="1463326" y="1111282"/>
                    </a:lnTo>
                    <a:lnTo>
                      <a:pt x="1132523" y="1111282"/>
                    </a:lnTo>
                    <a:lnTo>
                      <a:pt x="1132523" y="680942"/>
                    </a:lnTo>
                    <a:close/>
                    <a:moveTo>
                      <a:pt x="2930176" y="450532"/>
                    </a:moveTo>
                    <a:cubicBezTo>
                      <a:pt x="2909316" y="310039"/>
                      <a:pt x="2829116" y="228314"/>
                      <a:pt x="2713101" y="228314"/>
                    </a:cubicBezTo>
                    <a:cubicBezTo>
                      <a:pt x="2596420" y="228314"/>
                      <a:pt x="2514600" y="308610"/>
                      <a:pt x="2487835" y="450532"/>
                    </a:cubicBezTo>
                    <a:lnTo>
                      <a:pt x="2930176" y="4505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4471379-4B51-D0B1-C9B5-958E74357D9B}"/>
                  </a:ext>
                </a:extLst>
              </p:cNvPr>
              <p:cNvSpPr/>
              <p:nvPr/>
            </p:nvSpPr>
            <p:spPr>
              <a:xfrm>
                <a:off x="4066984" y="-3375833"/>
                <a:ext cx="1050893" cy="208787"/>
              </a:xfrm>
              <a:custGeom>
                <a:avLst/>
                <a:gdLst>
                  <a:gd name="connsiteX0" fmla="*/ 0 w 1050893"/>
                  <a:gd name="connsiteY0" fmla="*/ 160592 h 208787"/>
                  <a:gd name="connsiteX1" fmla="*/ 41053 w 1050893"/>
                  <a:gd name="connsiteY1" fmla="*/ 160592 h 208787"/>
                  <a:gd name="connsiteX2" fmla="*/ 67627 w 1050893"/>
                  <a:gd name="connsiteY2" fmla="*/ 180499 h 208787"/>
                  <a:gd name="connsiteX3" fmla="*/ 89916 w 1050893"/>
                  <a:gd name="connsiteY3" fmla="*/ 163163 h 208787"/>
                  <a:gd name="connsiteX4" fmla="*/ 72199 w 1050893"/>
                  <a:gd name="connsiteY4" fmla="*/ 148495 h 208787"/>
                  <a:gd name="connsiteX5" fmla="*/ 56197 w 1050893"/>
                  <a:gd name="connsiteY5" fmla="*/ 145828 h 208787"/>
                  <a:gd name="connsiteX6" fmla="*/ 3619 w 1050893"/>
                  <a:gd name="connsiteY6" fmla="*/ 101155 h 208787"/>
                  <a:gd name="connsiteX7" fmla="*/ 65913 w 1050893"/>
                  <a:gd name="connsiteY7" fmla="*/ 56102 h 208787"/>
                  <a:gd name="connsiteX8" fmla="*/ 129635 w 1050893"/>
                  <a:gd name="connsiteY8" fmla="*/ 99441 h 208787"/>
                  <a:gd name="connsiteX9" fmla="*/ 88963 w 1050893"/>
                  <a:gd name="connsiteY9" fmla="*/ 99441 h 208787"/>
                  <a:gd name="connsiteX10" fmla="*/ 65627 w 1050893"/>
                  <a:gd name="connsiteY10" fmla="*/ 82296 h 208787"/>
                  <a:gd name="connsiteX11" fmla="*/ 43910 w 1050893"/>
                  <a:gd name="connsiteY11" fmla="*/ 99346 h 208787"/>
                  <a:gd name="connsiteX12" fmla="*/ 63055 w 1050893"/>
                  <a:gd name="connsiteY12" fmla="*/ 113062 h 208787"/>
                  <a:gd name="connsiteX13" fmla="*/ 80391 w 1050893"/>
                  <a:gd name="connsiteY13" fmla="*/ 116110 h 208787"/>
                  <a:gd name="connsiteX14" fmla="*/ 131350 w 1050893"/>
                  <a:gd name="connsiteY14" fmla="*/ 162306 h 208787"/>
                  <a:gd name="connsiteX15" fmla="*/ 68104 w 1050893"/>
                  <a:gd name="connsiteY15" fmla="*/ 208788 h 208787"/>
                  <a:gd name="connsiteX16" fmla="*/ 0 w 1050893"/>
                  <a:gd name="connsiteY16" fmla="*/ 160592 h 208787"/>
                  <a:gd name="connsiteX17" fmla="*/ 138208 w 1050893"/>
                  <a:gd name="connsiteY17" fmla="*/ 132778 h 208787"/>
                  <a:gd name="connsiteX18" fmla="*/ 214884 w 1050893"/>
                  <a:gd name="connsiteY18" fmla="*/ 56007 h 208787"/>
                  <a:gd name="connsiteX19" fmla="*/ 290131 w 1050893"/>
                  <a:gd name="connsiteY19" fmla="*/ 131540 h 208787"/>
                  <a:gd name="connsiteX20" fmla="*/ 213741 w 1050893"/>
                  <a:gd name="connsiteY20" fmla="*/ 208597 h 208787"/>
                  <a:gd name="connsiteX21" fmla="*/ 138208 w 1050893"/>
                  <a:gd name="connsiteY21" fmla="*/ 132778 h 208787"/>
                  <a:gd name="connsiteX22" fmla="*/ 246602 w 1050893"/>
                  <a:gd name="connsiteY22" fmla="*/ 131921 h 208787"/>
                  <a:gd name="connsiteX23" fmla="*/ 214027 w 1050893"/>
                  <a:gd name="connsiteY23" fmla="*/ 88297 h 208787"/>
                  <a:gd name="connsiteX24" fmla="*/ 181642 w 1050893"/>
                  <a:gd name="connsiteY24" fmla="*/ 132207 h 208787"/>
                  <a:gd name="connsiteX25" fmla="*/ 214027 w 1050893"/>
                  <a:gd name="connsiteY25" fmla="*/ 176498 h 208787"/>
                  <a:gd name="connsiteX26" fmla="*/ 246602 w 1050893"/>
                  <a:gd name="connsiteY26" fmla="*/ 131921 h 208787"/>
                  <a:gd name="connsiteX27" fmla="*/ 287846 w 1050893"/>
                  <a:gd name="connsiteY27" fmla="*/ 60484 h 208787"/>
                  <a:gd name="connsiteX28" fmla="*/ 311467 w 1050893"/>
                  <a:gd name="connsiteY28" fmla="*/ 60484 h 208787"/>
                  <a:gd name="connsiteX29" fmla="*/ 311467 w 1050893"/>
                  <a:gd name="connsiteY29" fmla="*/ 46482 h 208787"/>
                  <a:gd name="connsiteX30" fmla="*/ 359378 w 1050893"/>
                  <a:gd name="connsiteY30" fmla="*/ 0 h 208787"/>
                  <a:gd name="connsiteX31" fmla="*/ 375380 w 1050893"/>
                  <a:gd name="connsiteY31" fmla="*/ 1238 h 208787"/>
                  <a:gd name="connsiteX32" fmla="*/ 375380 w 1050893"/>
                  <a:gd name="connsiteY32" fmla="*/ 31718 h 208787"/>
                  <a:gd name="connsiteX33" fmla="*/ 370046 w 1050893"/>
                  <a:gd name="connsiteY33" fmla="*/ 31623 h 208787"/>
                  <a:gd name="connsiteX34" fmla="*/ 353949 w 1050893"/>
                  <a:gd name="connsiteY34" fmla="*/ 45815 h 208787"/>
                  <a:gd name="connsiteX35" fmla="*/ 353949 w 1050893"/>
                  <a:gd name="connsiteY35" fmla="*/ 60484 h 208787"/>
                  <a:gd name="connsiteX36" fmla="*/ 395859 w 1050893"/>
                  <a:gd name="connsiteY36" fmla="*/ 60484 h 208787"/>
                  <a:gd name="connsiteX37" fmla="*/ 395859 w 1050893"/>
                  <a:gd name="connsiteY37" fmla="*/ 15526 h 208787"/>
                  <a:gd name="connsiteX38" fmla="*/ 438150 w 1050893"/>
                  <a:gd name="connsiteY38" fmla="*/ 15526 h 208787"/>
                  <a:gd name="connsiteX39" fmla="*/ 438150 w 1050893"/>
                  <a:gd name="connsiteY39" fmla="*/ 60484 h 208787"/>
                  <a:gd name="connsiteX40" fmla="*/ 504158 w 1050893"/>
                  <a:gd name="connsiteY40" fmla="*/ 60484 h 208787"/>
                  <a:gd name="connsiteX41" fmla="*/ 519493 w 1050893"/>
                  <a:gd name="connsiteY41" fmla="*/ 128968 h 208787"/>
                  <a:gd name="connsiteX42" fmla="*/ 525494 w 1050893"/>
                  <a:gd name="connsiteY42" fmla="*/ 159067 h 208787"/>
                  <a:gd name="connsiteX43" fmla="*/ 532733 w 1050893"/>
                  <a:gd name="connsiteY43" fmla="*/ 129159 h 208787"/>
                  <a:gd name="connsiteX44" fmla="*/ 550545 w 1050893"/>
                  <a:gd name="connsiteY44" fmla="*/ 61627 h 208787"/>
                  <a:gd name="connsiteX45" fmla="*/ 585216 w 1050893"/>
                  <a:gd name="connsiteY45" fmla="*/ 61627 h 208787"/>
                  <a:gd name="connsiteX46" fmla="*/ 603313 w 1050893"/>
                  <a:gd name="connsiteY46" fmla="*/ 129159 h 208787"/>
                  <a:gd name="connsiteX47" fmla="*/ 610172 w 1050893"/>
                  <a:gd name="connsiteY47" fmla="*/ 157353 h 208787"/>
                  <a:gd name="connsiteX48" fmla="*/ 615791 w 1050893"/>
                  <a:gd name="connsiteY48" fmla="*/ 129159 h 208787"/>
                  <a:gd name="connsiteX49" fmla="*/ 631126 w 1050893"/>
                  <a:gd name="connsiteY49" fmla="*/ 60579 h 208787"/>
                  <a:gd name="connsiteX50" fmla="*/ 672846 w 1050893"/>
                  <a:gd name="connsiteY50" fmla="*/ 60579 h 208787"/>
                  <a:gd name="connsiteX51" fmla="*/ 632079 w 1050893"/>
                  <a:gd name="connsiteY51" fmla="*/ 204311 h 208787"/>
                  <a:gd name="connsiteX52" fmla="*/ 591407 w 1050893"/>
                  <a:gd name="connsiteY52" fmla="*/ 204311 h 208787"/>
                  <a:gd name="connsiteX53" fmla="*/ 567118 w 1050893"/>
                  <a:gd name="connsiteY53" fmla="*/ 112204 h 208787"/>
                  <a:gd name="connsiteX54" fmla="*/ 543401 w 1050893"/>
                  <a:gd name="connsiteY54" fmla="*/ 204311 h 208787"/>
                  <a:gd name="connsiteX55" fmla="*/ 501491 w 1050893"/>
                  <a:gd name="connsiteY55" fmla="*/ 204311 h 208787"/>
                  <a:gd name="connsiteX56" fmla="*/ 469773 w 1050893"/>
                  <a:gd name="connsiteY56" fmla="*/ 90678 h 208787"/>
                  <a:gd name="connsiteX57" fmla="*/ 438055 w 1050893"/>
                  <a:gd name="connsiteY57" fmla="*/ 90678 h 208787"/>
                  <a:gd name="connsiteX58" fmla="*/ 438055 w 1050893"/>
                  <a:gd name="connsiteY58" fmla="*/ 156210 h 208787"/>
                  <a:gd name="connsiteX59" fmla="*/ 455390 w 1050893"/>
                  <a:gd name="connsiteY59" fmla="*/ 172688 h 208787"/>
                  <a:gd name="connsiteX60" fmla="*/ 464915 w 1050893"/>
                  <a:gd name="connsiteY60" fmla="*/ 171926 h 208787"/>
                  <a:gd name="connsiteX61" fmla="*/ 464915 w 1050893"/>
                  <a:gd name="connsiteY61" fmla="*/ 203073 h 208787"/>
                  <a:gd name="connsiteX62" fmla="*/ 443293 w 1050893"/>
                  <a:gd name="connsiteY62" fmla="*/ 205359 h 208787"/>
                  <a:gd name="connsiteX63" fmla="*/ 395764 w 1050893"/>
                  <a:gd name="connsiteY63" fmla="*/ 160687 h 208787"/>
                  <a:gd name="connsiteX64" fmla="*/ 395764 w 1050893"/>
                  <a:gd name="connsiteY64" fmla="*/ 90773 h 208787"/>
                  <a:gd name="connsiteX65" fmla="*/ 353854 w 1050893"/>
                  <a:gd name="connsiteY65" fmla="*/ 90773 h 208787"/>
                  <a:gd name="connsiteX66" fmla="*/ 353854 w 1050893"/>
                  <a:gd name="connsiteY66" fmla="*/ 204406 h 208787"/>
                  <a:gd name="connsiteX67" fmla="*/ 311467 w 1050893"/>
                  <a:gd name="connsiteY67" fmla="*/ 204406 h 208787"/>
                  <a:gd name="connsiteX68" fmla="*/ 311467 w 1050893"/>
                  <a:gd name="connsiteY68" fmla="*/ 90773 h 208787"/>
                  <a:gd name="connsiteX69" fmla="*/ 287846 w 1050893"/>
                  <a:gd name="connsiteY69" fmla="*/ 90773 h 208787"/>
                  <a:gd name="connsiteX70" fmla="*/ 287846 w 1050893"/>
                  <a:gd name="connsiteY70" fmla="*/ 60484 h 208787"/>
                  <a:gd name="connsiteX71" fmla="*/ 664845 w 1050893"/>
                  <a:gd name="connsiteY71" fmla="*/ 167164 h 208787"/>
                  <a:gd name="connsiteX72" fmla="*/ 725138 w 1050893"/>
                  <a:gd name="connsiteY72" fmla="*/ 120586 h 208787"/>
                  <a:gd name="connsiteX73" fmla="*/ 756952 w 1050893"/>
                  <a:gd name="connsiteY73" fmla="*/ 100298 h 208787"/>
                  <a:gd name="connsiteX74" fmla="*/ 735235 w 1050893"/>
                  <a:gd name="connsiteY74" fmla="*/ 82582 h 208787"/>
                  <a:gd name="connsiteX75" fmla="*/ 711708 w 1050893"/>
                  <a:gd name="connsiteY75" fmla="*/ 101632 h 208787"/>
                  <a:gd name="connsiteX76" fmla="*/ 672655 w 1050893"/>
                  <a:gd name="connsiteY76" fmla="*/ 101632 h 208787"/>
                  <a:gd name="connsiteX77" fmla="*/ 735616 w 1050893"/>
                  <a:gd name="connsiteY77" fmla="*/ 56007 h 208787"/>
                  <a:gd name="connsiteX78" fmla="*/ 797719 w 1050893"/>
                  <a:gd name="connsiteY78" fmla="*/ 116681 h 208787"/>
                  <a:gd name="connsiteX79" fmla="*/ 797719 w 1050893"/>
                  <a:gd name="connsiteY79" fmla="*/ 173736 h 208787"/>
                  <a:gd name="connsiteX80" fmla="*/ 803338 w 1050893"/>
                  <a:gd name="connsiteY80" fmla="*/ 204216 h 208787"/>
                  <a:gd name="connsiteX81" fmla="*/ 762572 w 1050893"/>
                  <a:gd name="connsiteY81" fmla="*/ 204216 h 208787"/>
                  <a:gd name="connsiteX82" fmla="*/ 758666 w 1050893"/>
                  <a:gd name="connsiteY82" fmla="*/ 186500 h 208787"/>
                  <a:gd name="connsiteX83" fmla="*/ 713327 w 1050893"/>
                  <a:gd name="connsiteY83" fmla="*/ 207835 h 208787"/>
                  <a:gd name="connsiteX84" fmla="*/ 664845 w 1050893"/>
                  <a:gd name="connsiteY84" fmla="*/ 167164 h 208787"/>
                  <a:gd name="connsiteX85" fmla="*/ 733139 w 1050893"/>
                  <a:gd name="connsiteY85" fmla="*/ 142303 h 208787"/>
                  <a:gd name="connsiteX86" fmla="*/ 705517 w 1050893"/>
                  <a:gd name="connsiteY86" fmla="*/ 163068 h 208787"/>
                  <a:gd name="connsiteX87" fmla="*/ 725614 w 1050893"/>
                  <a:gd name="connsiteY87" fmla="*/ 180784 h 208787"/>
                  <a:gd name="connsiteX88" fmla="*/ 757047 w 1050893"/>
                  <a:gd name="connsiteY88" fmla="*/ 148685 h 208787"/>
                  <a:gd name="connsiteX89" fmla="*/ 757047 w 1050893"/>
                  <a:gd name="connsiteY89" fmla="*/ 135255 h 208787"/>
                  <a:gd name="connsiteX90" fmla="*/ 733139 w 1050893"/>
                  <a:gd name="connsiteY90" fmla="*/ 142303 h 208787"/>
                  <a:gd name="connsiteX91" fmla="*/ 818769 w 1050893"/>
                  <a:gd name="connsiteY91" fmla="*/ 60484 h 208787"/>
                  <a:gd name="connsiteX92" fmla="*/ 860774 w 1050893"/>
                  <a:gd name="connsiteY92" fmla="*/ 60484 h 208787"/>
                  <a:gd name="connsiteX93" fmla="*/ 860774 w 1050893"/>
                  <a:gd name="connsiteY93" fmla="*/ 82486 h 208787"/>
                  <a:gd name="connsiteX94" fmla="*/ 897922 w 1050893"/>
                  <a:gd name="connsiteY94" fmla="*/ 58102 h 208787"/>
                  <a:gd name="connsiteX95" fmla="*/ 906875 w 1050893"/>
                  <a:gd name="connsiteY95" fmla="*/ 59150 h 208787"/>
                  <a:gd name="connsiteX96" fmla="*/ 906875 w 1050893"/>
                  <a:gd name="connsiteY96" fmla="*/ 94297 h 208787"/>
                  <a:gd name="connsiteX97" fmla="*/ 895445 w 1050893"/>
                  <a:gd name="connsiteY97" fmla="*/ 93345 h 208787"/>
                  <a:gd name="connsiteX98" fmla="*/ 861536 w 1050893"/>
                  <a:gd name="connsiteY98" fmla="*/ 127254 h 208787"/>
                  <a:gd name="connsiteX99" fmla="*/ 861536 w 1050893"/>
                  <a:gd name="connsiteY99" fmla="*/ 204121 h 208787"/>
                  <a:gd name="connsiteX100" fmla="*/ 818769 w 1050893"/>
                  <a:gd name="connsiteY100" fmla="*/ 204121 h 208787"/>
                  <a:gd name="connsiteX101" fmla="*/ 818769 w 1050893"/>
                  <a:gd name="connsiteY101" fmla="*/ 60484 h 208787"/>
                  <a:gd name="connsiteX102" fmla="*/ 905637 w 1050893"/>
                  <a:gd name="connsiteY102" fmla="*/ 132778 h 208787"/>
                  <a:gd name="connsiteX103" fmla="*/ 980122 w 1050893"/>
                  <a:gd name="connsiteY103" fmla="*/ 56007 h 208787"/>
                  <a:gd name="connsiteX104" fmla="*/ 1050893 w 1050893"/>
                  <a:gd name="connsiteY104" fmla="*/ 135064 h 208787"/>
                  <a:gd name="connsiteX105" fmla="*/ 1050893 w 1050893"/>
                  <a:gd name="connsiteY105" fmla="*/ 142399 h 208787"/>
                  <a:gd name="connsiteX106" fmla="*/ 948214 w 1050893"/>
                  <a:gd name="connsiteY106" fmla="*/ 142399 h 208787"/>
                  <a:gd name="connsiteX107" fmla="*/ 982313 w 1050893"/>
                  <a:gd name="connsiteY107" fmla="*/ 179832 h 208787"/>
                  <a:gd name="connsiteX108" fmla="*/ 1008888 w 1050893"/>
                  <a:gd name="connsiteY108" fmla="*/ 160877 h 208787"/>
                  <a:gd name="connsiteX109" fmla="*/ 1048893 w 1050893"/>
                  <a:gd name="connsiteY109" fmla="*/ 160877 h 208787"/>
                  <a:gd name="connsiteX110" fmla="*/ 981742 w 1050893"/>
                  <a:gd name="connsiteY110" fmla="*/ 208502 h 208787"/>
                  <a:gd name="connsiteX111" fmla="*/ 905637 w 1050893"/>
                  <a:gd name="connsiteY111" fmla="*/ 132778 h 208787"/>
                  <a:gd name="connsiteX112" fmla="*/ 1008697 w 1050893"/>
                  <a:gd name="connsiteY112" fmla="*/ 117348 h 208787"/>
                  <a:gd name="connsiteX113" fmla="*/ 979265 w 1050893"/>
                  <a:gd name="connsiteY113" fmla="*/ 83820 h 208787"/>
                  <a:gd name="connsiteX114" fmla="*/ 948976 w 1050893"/>
                  <a:gd name="connsiteY114" fmla="*/ 117348 h 208787"/>
                  <a:gd name="connsiteX115" fmla="*/ 1008697 w 1050893"/>
                  <a:gd name="connsiteY115" fmla="*/ 117348 h 20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050893" h="208787">
                    <a:moveTo>
                      <a:pt x="0" y="160592"/>
                    </a:moveTo>
                    <a:lnTo>
                      <a:pt x="41053" y="160592"/>
                    </a:lnTo>
                    <a:cubicBezTo>
                      <a:pt x="43624" y="174403"/>
                      <a:pt x="51530" y="180499"/>
                      <a:pt x="67627" y="180499"/>
                    </a:cubicBezTo>
                    <a:cubicBezTo>
                      <a:pt x="81058" y="180499"/>
                      <a:pt x="89916" y="173641"/>
                      <a:pt x="89916" y="163163"/>
                    </a:cubicBezTo>
                    <a:cubicBezTo>
                      <a:pt x="89916" y="155543"/>
                      <a:pt x="84010" y="150590"/>
                      <a:pt x="72199" y="148495"/>
                    </a:cubicBezTo>
                    <a:lnTo>
                      <a:pt x="56197" y="145828"/>
                    </a:lnTo>
                    <a:cubicBezTo>
                      <a:pt x="19526" y="139636"/>
                      <a:pt x="3619" y="126111"/>
                      <a:pt x="3619" y="101155"/>
                    </a:cubicBezTo>
                    <a:cubicBezTo>
                      <a:pt x="3619" y="74676"/>
                      <a:pt x="29432" y="56102"/>
                      <a:pt x="65913" y="56102"/>
                    </a:cubicBezTo>
                    <a:cubicBezTo>
                      <a:pt x="102679" y="56102"/>
                      <a:pt x="124682" y="70961"/>
                      <a:pt x="129635" y="99441"/>
                    </a:cubicBezTo>
                    <a:lnTo>
                      <a:pt x="88963" y="99441"/>
                    </a:lnTo>
                    <a:cubicBezTo>
                      <a:pt x="87058" y="88297"/>
                      <a:pt x="78867" y="82296"/>
                      <a:pt x="65627" y="82296"/>
                    </a:cubicBezTo>
                    <a:cubicBezTo>
                      <a:pt x="53149" y="82296"/>
                      <a:pt x="43910" y="89535"/>
                      <a:pt x="43910" y="99346"/>
                    </a:cubicBezTo>
                    <a:cubicBezTo>
                      <a:pt x="43910" y="106585"/>
                      <a:pt x="49721" y="110585"/>
                      <a:pt x="63055" y="113062"/>
                    </a:cubicBezTo>
                    <a:lnTo>
                      <a:pt x="80391" y="116110"/>
                    </a:lnTo>
                    <a:cubicBezTo>
                      <a:pt x="115824" y="122396"/>
                      <a:pt x="131350" y="136493"/>
                      <a:pt x="131350" y="162306"/>
                    </a:cubicBezTo>
                    <a:cubicBezTo>
                      <a:pt x="131350" y="190119"/>
                      <a:pt x="106013" y="208788"/>
                      <a:pt x="68104" y="208788"/>
                    </a:cubicBezTo>
                    <a:cubicBezTo>
                      <a:pt x="27622" y="208693"/>
                      <a:pt x="2762" y="191167"/>
                      <a:pt x="0" y="160592"/>
                    </a:cubicBezTo>
                    <a:close/>
                    <a:moveTo>
                      <a:pt x="138208" y="132778"/>
                    </a:moveTo>
                    <a:cubicBezTo>
                      <a:pt x="138208" y="88392"/>
                      <a:pt x="170402" y="56007"/>
                      <a:pt x="214884" y="56007"/>
                    </a:cubicBezTo>
                    <a:cubicBezTo>
                      <a:pt x="259080" y="56007"/>
                      <a:pt x="290131" y="87154"/>
                      <a:pt x="290131" y="131540"/>
                    </a:cubicBezTo>
                    <a:cubicBezTo>
                      <a:pt x="290131" y="176498"/>
                      <a:pt x="258318" y="208597"/>
                      <a:pt x="213741" y="208597"/>
                    </a:cubicBezTo>
                    <a:cubicBezTo>
                      <a:pt x="169164" y="208597"/>
                      <a:pt x="138208" y="177546"/>
                      <a:pt x="138208" y="132778"/>
                    </a:cubicBezTo>
                    <a:close/>
                    <a:moveTo>
                      <a:pt x="246602" y="131921"/>
                    </a:moveTo>
                    <a:cubicBezTo>
                      <a:pt x="246602" y="105251"/>
                      <a:pt x="234029" y="88297"/>
                      <a:pt x="214027" y="88297"/>
                    </a:cubicBezTo>
                    <a:cubicBezTo>
                      <a:pt x="194310" y="88297"/>
                      <a:pt x="181642" y="105442"/>
                      <a:pt x="181642" y="132207"/>
                    </a:cubicBezTo>
                    <a:cubicBezTo>
                      <a:pt x="181642" y="159544"/>
                      <a:pt x="194024" y="176498"/>
                      <a:pt x="214027" y="176498"/>
                    </a:cubicBezTo>
                    <a:cubicBezTo>
                      <a:pt x="234124" y="176403"/>
                      <a:pt x="246602" y="159258"/>
                      <a:pt x="246602" y="131921"/>
                    </a:cubicBezTo>
                    <a:close/>
                    <a:moveTo>
                      <a:pt x="287846" y="60484"/>
                    </a:moveTo>
                    <a:lnTo>
                      <a:pt x="311467" y="60484"/>
                    </a:lnTo>
                    <a:lnTo>
                      <a:pt x="311467" y="46482"/>
                    </a:lnTo>
                    <a:cubicBezTo>
                      <a:pt x="311467" y="14288"/>
                      <a:pt x="326231" y="0"/>
                      <a:pt x="359378" y="0"/>
                    </a:cubicBezTo>
                    <a:cubicBezTo>
                      <a:pt x="364903" y="0"/>
                      <a:pt x="371570" y="571"/>
                      <a:pt x="375380" y="1238"/>
                    </a:cubicBezTo>
                    <a:lnTo>
                      <a:pt x="375380" y="31718"/>
                    </a:lnTo>
                    <a:cubicBezTo>
                      <a:pt x="372999" y="31623"/>
                      <a:pt x="372999" y="31623"/>
                      <a:pt x="370046" y="31623"/>
                    </a:cubicBezTo>
                    <a:cubicBezTo>
                      <a:pt x="357949" y="31623"/>
                      <a:pt x="353949" y="35147"/>
                      <a:pt x="353949" y="45815"/>
                    </a:cubicBezTo>
                    <a:lnTo>
                      <a:pt x="353949" y="60484"/>
                    </a:lnTo>
                    <a:lnTo>
                      <a:pt x="395859" y="60484"/>
                    </a:lnTo>
                    <a:lnTo>
                      <a:pt x="395859" y="15526"/>
                    </a:lnTo>
                    <a:lnTo>
                      <a:pt x="438150" y="15526"/>
                    </a:lnTo>
                    <a:lnTo>
                      <a:pt x="438150" y="60484"/>
                    </a:lnTo>
                    <a:lnTo>
                      <a:pt x="504158" y="60484"/>
                    </a:lnTo>
                    <a:lnTo>
                      <a:pt x="519493" y="128968"/>
                    </a:lnTo>
                    <a:cubicBezTo>
                      <a:pt x="521684" y="138779"/>
                      <a:pt x="523780" y="149257"/>
                      <a:pt x="525494" y="159067"/>
                    </a:cubicBezTo>
                    <a:cubicBezTo>
                      <a:pt x="527685" y="148876"/>
                      <a:pt x="530162" y="138684"/>
                      <a:pt x="532733" y="129159"/>
                    </a:cubicBezTo>
                    <a:lnTo>
                      <a:pt x="550545" y="61627"/>
                    </a:lnTo>
                    <a:lnTo>
                      <a:pt x="585216" y="61627"/>
                    </a:lnTo>
                    <a:lnTo>
                      <a:pt x="603313" y="129159"/>
                    </a:lnTo>
                    <a:cubicBezTo>
                      <a:pt x="605504" y="137446"/>
                      <a:pt x="607981" y="148209"/>
                      <a:pt x="610172" y="157353"/>
                    </a:cubicBezTo>
                    <a:cubicBezTo>
                      <a:pt x="612743" y="143542"/>
                      <a:pt x="614077" y="136779"/>
                      <a:pt x="615791" y="129159"/>
                    </a:cubicBezTo>
                    <a:lnTo>
                      <a:pt x="631126" y="60579"/>
                    </a:lnTo>
                    <a:lnTo>
                      <a:pt x="672846" y="60579"/>
                    </a:lnTo>
                    <a:lnTo>
                      <a:pt x="632079" y="204311"/>
                    </a:lnTo>
                    <a:lnTo>
                      <a:pt x="591407" y="204311"/>
                    </a:lnTo>
                    <a:lnTo>
                      <a:pt x="567118" y="112204"/>
                    </a:lnTo>
                    <a:lnTo>
                      <a:pt x="543401" y="204311"/>
                    </a:lnTo>
                    <a:lnTo>
                      <a:pt x="501491" y="204311"/>
                    </a:lnTo>
                    <a:lnTo>
                      <a:pt x="469773" y="90678"/>
                    </a:lnTo>
                    <a:lnTo>
                      <a:pt x="438055" y="90678"/>
                    </a:lnTo>
                    <a:lnTo>
                      <a:pt x="438055" y="156210"/>
                    </a:lnTo>
                    <a:cubicBezTo>
                      <a:pt x="438055" y="168592"/>
                      <a:pt x="442436" y="172688"/>
                      <a:pt x="455390" y="172688"/>
                    </a:cubicBezTo>
                    <a:cubicBezTo>
                      <a:pt x="459105" y="172688"/>
                      <a:pt x="461200" y="172593"/>
                      <a:pt x="464915" y="171926"/>
                    </a:cubicBezTo>
                    <a:lnTo>
                      <a:pt x="464915" y="203073"/>
                    </a:lnTo>
                    <a:cubicBezTo>
                      <a:pt x="457771" y="204406"/>
                      <a:pt x="449771" y="205359"/>
                      <a:pt x="443293" y="205359"/>
                    </a:cubicBezTo>
                    <a:cubicBezTo>
                      <a:pt x="409194" y="205359"/>
                      <a:pt x="395764" y="192786"/>
                      <a:pt x="395764" y="160687"/>
                    </a:cubicBezTo>
                    <a:lnTo>
                      <a:pt x="395764" y="90773"/>
                    </a:lnTo>
                    <a:lnTo>
                      <a:pt x="353854" y="90773"/>
                    </a:lnTo>
                    <a:lnTo>
                      <a:pt x="353854" y="204406"/>
                    </a:lnTo>
                    <a:lnTo>
                      <a:pt x="311467" y="204406"/>
                    </a:lnTo>
                    <a:lnTo>
                      <a:pt x="311467" y="90773"/>
                    </a:lnTo>
                    <a:lnTo>
                      <a:pt x="287846" y="90773"/>
                    </a:lnTo>
                    <a:lnTo>
                      <a:pt x="287846" y="60484"/>
                    </a:lnTo>
                    <a:close/>
                    <a:moveTo>
                      <a:pt x="664845" y="167164"/>
                    </a:moveTo>
                    <a:cubicBezTo>
                      <a:pt x="664845" y="141160"/>
                      <a:pt x="681799" y="128016"/>
                      <a:pt x="725138" y="120586"/>
                    </a:cubicBezTo>
                    <a:cubicBezTo>
                      <a:pt x="748474" y="116681"/>
                      <a:pt x="756952" y="111347"/>
                      <a:pt x="756952" y="100298"/>
                    </a:cubicBezTo>
                    <a:cubicBezTo>
                      <a:pt x="756952" y="89249"/>
                      <a:pt x="748760" y="82582"/>
                      <a:pt x="735235" y="82582"/>
                    </a:cubicBezTo>
                    <a:cubicBezTo>
                      <a:pt x="720852" y="82582"/>
                      <a:pt x="712660" y="89154"/>
                      <a:pt x="711708" y="101632"/>
                    </a:cubicBezTo>
                    <a:lnTo>
                      <a:pt x="672655" y="101632"/>
                    </a:lnTo>
                    <a:cubicBezTo>
                      <a:pt x="675704" y="72104"/>
                      <a:pt x="697897" y="56007"/>
                      <a:pt x="735616" y="56007"/>
                    </a:cubicBezTo>
                    <a:cubicBezTo>
                      <a:pt x="777240" y="56007"/>
                      <a:pt x="797719" y="76009"/>
                      <a:pt x="797719" y="116681"/>
                    </a:cubicBezTo>
                    <a:lnTo>
                      <a:pt x="797719" y="173736"/>
                    </a:lnTo>
                    <a:cubicBezTo>
                      <a:pt x="797719" y="191452"/>
                      <a:pt x="798671" y="196596"/>
                      <a:pt x="803338" y="204216"/>
                    </a:cubicBezTo>
                    <a:lnTo>
                      <a:pt x="762572" y="204216"/>
                    </a:lnTo>
                    <a:cubicBezTo>
                      <a:pt x="760571" y="199358"/>
                      <a:pt x="759238" y="193929"/>
                      <a:pt x="758666" y="186500"/>
                    </a:cubicBezTo>
                    <a:cubicBezTo>
                      <a:pt x="747522" y="201168"/>
                      <a:pt x="733139" y="207835"/>
                      <a:pt x="713327" y="207835"/>
                    </a:cubicBezTo>
                    <a:cubicBezTo>
                      <a:pt x="683228" y="207835"/>
                      <a:pt x="664845" y="192405"/>
                      <a:pt x="664845" y="167164"/>
                    </a:cubicBezTo>
                    <a:close/>
                    <a:moveTo>
                      <a:pt x="733139" y="142303"/>
                    </a:moveTo>
                    <a:cubicBezTo>
                      <a:pt x="713041" y="146304"/>
                      <a:pt x="705517" y="151924"/>
                      <a:pt x="705517" y="163068"/>
                    </a:cubicBezTo>
                    <a:cubicBezTo>
                      <a:pt x="705517" y="174307"/>
                      <a:pt x="712756" y="180784"/>
                      <a:pt x="725614" y="180784"/>
                    </a:cubicBezTo>
                    <a:cubicBezTo>
                      <a:pt x="745046" y="180784"/>
                      <a:pt x="757047" y="168402"/>
                      <a:pt x="757047" y="148685"/>
                    </a:cubicBezTo>
                    <a:lnTo>
                      <a:pt x="757047" y="135255"/>
                    </a:lnTo>
                    <a:cubicBezTo>
                      <a:pt x="750856" y="138303"/>
                      <a:pt x="745807" y="139827"/>
                      <a:pt x="733139" y="142303"/>
                    </a:cubicBezTo>
                    <a:close/>
                    <a:moveTo>
                      <a:pt x="818769" y="60484"/>
                    </a:moveTo>
                    <a:lnTo>
                      <a:pt x="860774" y="60484"/>
                    </a:lnTo>
                    <a:lnTo>
                      <a:pt x="860774" y="82486"/>
                    </a:lnTo>
                    <a:cubicBezTo>
                      <a:pt x="869918" y="66008"/>
                      <a:pt x="881824" y="58102"/>
                      <a:pt x="897922" y="58102"/>
                    </a:cubicBezTo>
                    <a:cubicBezTo>
                      <a:pt x="899827" y="58102"/>
                      <a:pt x="903732" y="58483"/>
                      <a:pt x="906875" y="59150"/>
                    </a:cubicBezTo>
                    <a:lnTo>
                      <a:pt x="906875" y="94297"/>
                    </a:lnTo>
                    <a:cubicBezTo>
                      <a:pt x="904208" y="93631"/>
                      <a:pt x="901351" y="93345"/>
                      <a:pt x="895445" y="93345"/>
                    </a:cubicBezTo>
                    <a:cubicBezTo>
                      <a:pt x="874776" y="93345"/>
                      <a:pt x="861536" y="106585"/>
                      <a:pt x="861536" y="127254"/>
                    </a:cubicBezTo>
                    <a:lnTo>
                      <a:pt x="861536" y="204121"/>
                    </a:lnTo>
                    <a:lnTo>
                      <a:pt x="818769" y="204121"/>
                    </a:lnTo>
                    <a:lnTo>
                      <a:pt x="818769" y="60484"/>
                    </a:lnTo>
                    <a:close/>
                    <a:moveTo>
                      <a:pt x="905637" y="132778"/>
                    </a:moveTo>
                    <a:cubicBezTo>
                      <a:pt x="905637" y="87058"/>
                      <a:pt x="935736" y="56007"/>
                      <a:pt x="980122" y="56007"/>
                    </a:cubicBezTo>
                    <a:cubicBezTo>
                      <a:pt x="1022413" y="56007"/>
                      <a:pt x="1050893" y="87725"/>
                      <a:pt x="1050893" y="135064"/>
                    </a:cubicBezTo>
                    <a:lnTo>
                      <a:pt x="1050893" y="142399"/>
                    </a:lnTo>
                    <a:lnTo>
                      <a:pt x="948214" y="142399"/>
                    </a:lnTo>
                    <a:cubicBezTo>
                      <a:pt x="951071" y="166306"/>
                      <a:pt x="963358" y="179832"/>
                      <a:pt x="982313" y="179832"/>
                    </a:cubicBezTo>
                    <a:cubicBezTo>
                      <a:pt x="996505" y="179832"/>
                      <a:pt x="1005840" y="173164"/>
                      <a:pt x="1008888" y="160877"/>
                    </a:cubicBezTo>
                    <a:lnTo>
                      <a:pt x="1048893" y="160877"/>
                    </a:lnTo>
                    <a:cubicBezTo>
                      <a:pt x="1043083" y="189452"/>
                      <a:pt x="1016317" y="208502"/>
                      <a:pt x="981742" y="208502"/>
                    </a:cubicBezTo>
                    <a:cubicBezTo>
                      <a:pt x="936498" y="208693"/>
                      <a:pt x="905637" y="177927"/>
                      <a:pt x="905637" y="132778"/>
                    </a:cubicBezTo>
                    <a:close/>
                    <a:moveTo>
                      <a:pt x="1008697" y="117348"/>
                    </a:moveTo>
                    <a:cubicBezTo>
                      <a:pt x="1006030" y="95440"/>
                      <a:pt x="995839" y="83820"/>
                      <a:pt x="979265" y="83820"/>
                    </a:cubicBezTo>
                    <a:cubicBezTo>
                      <a:pt x="962787" y="83820"/>
                      <a:pt x="952405" y="95345"/>
                      <a:pt x="948976" y="117348"/>
                    </a:cubicBezTo>
                    <a:lnTo>
                      <a:pt x="1008697" y="11734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156441-2E0F-C5BC-34B4-E8A152417922}"/>
                </a:ext>
              </a:extLst>
            </p:cNvPr>
            <p:cNvSpPr/>
            <p:nvPr/>
          </p:nvSpPr>
          <p:spPr>
            <a:xfrm>
              <a:off x="2862548" y="-2528585"/>
              <a:ext cx="1382363" cy="1501425"/>
            </a:xfrm>
            <a:custGeom>
              <a:avLst/>
              <a:gdLst>
                <a:gd name="connsiteX0" fmla="*/ 0 w 1382363"/>
                <a:gd name="connsiteY0" fmla="*/ 1070134 h 1501425"/>
                <a:gd name="connsiteX1" fmla="*/ 324517 w 1382363"/>
                <a:gd name="connsiteY1" fmla="*/ 640842 h 1501425"/>
                <a:gd name="connsiteX2" fmla="*/ 211550 w 1382363"/>
                <a:gd name="connsiteY2" fmla="*/ 357378 h 1501425"/>
                <a:gd name="connsiteX3" fmla="*/ 624459 w 1382363"/>
                <a:gd name="connsiteY3" fmla="*/ 0 h 1501425"/>
                <a:gd name="connsiteX4" fmla="*/ 1039368 w 1382363"/>
                <a:gd name="connsiteY4" fmla="*/ 353282 h 1501425"/>
                <a:gd name="connsiteX5" fmla="*/ 768191 w 1382363"/>
                <a:gd name="connsiteY5" fmla="*/ 704564 h 1501425"/>
                <a:gd name="connsiteX6" fmla="*/ 944880 w 1382363"/>
                <a:gd name="connsiteY6" fmla="*/ 926402 h 1501425"/>
                <a:gd name="connsiteX7" fmla="*/ 1000315 w 1382363"/>
                <a:gd name="connsiteY7" fmla="*/ 741521 h 1501425"/>
                <a:gd name="connsiteX8" fmla="*/ 1289971 w 1382363"/>
                <a:gd name="connsiteY8" fmla="*/ 741521 h 1501425"/>
                <a:gd name="connsiteX9" fmla="*/ 1129760 w 1382363"/>
                <a:gd name="connsiteY9" fmla="*/ 1160526 h 1501425"/>
                <a:gd name="connsiteX10" fmla="*/ 1382363 w 1382363"/>
                <a:gd name="connsiteY10" fmla="*/ 1476851 h 1501425"/>
                <a:gd name="connsiteX11" fmla="*/ 973646 w 1382363"/>
                <a:gd name="connsiteY11" fmla="*/ 1476851 h 1501425"/>
                <a:gd name="connsiteX12" fmla="*/ 901732 w 1382363"/>
                <a:gd name="connsiteY12" fmla="*/ 1384364 h 1501425"/>
                <a:gd name="connsiteX13" fmla="*/ 521780 w 1382363"/>
                <a:gd name="connsiteY13" fmla="*/ 1501426 h 1501425"/>
                <a:gd name="connsiteX14" fmla="*/ 0 w 1382363"/>
                <a:gd name="connsiteY14" fmla="*/ 1070134 h 1501425"/>
                <a:gd name="connsiteX15" fmla="*/ 735330 w 1382363"/>
                <a:gd name="connsiteY15" fmla="*/ 1168718 h 1501425"/>
                <a:gd name="connsiteX16" fmla="*/ 486823 w 1382363"/>
                <a:gd name="connsiteY16" fmla="*/ 846201 h 1501425"/>
                <a:gd name="connsiteX17" fmla="*/ 347091 w 1382363"/>
                <a:gd name="connsiteY17" fmla="*/ 1061847 h 1501425"/>
                <a:gd name="connsiteX18" fmla="*/ 536067 w 1382363"/>
                <a:gd name="connsiteY18" fmla="*/ 1232345 h 1501425"/>
                <a:gd name="connsiteX19" fmla="*/ 735330 w 1382363"/>
                <a:gd name="connsiteY19" fmla="*/ 1168718 h 1501425"/>
                <a:gd name="connsiteX20" fmla="*/ 741426 w 1382363"/>
                <a:gd name="connsiteY20" fmla="*/ 355378 h 1501425"/>
                <a:gd name="connsiteX21" fmla="*/ 632555 w 1382363"/>
                <a:gd name="connsiteY21" fmla="*/ 242411 h 1501425"/>
                <a:gd name="connsiteX22" fmla="*/ 521589 w 1382363"/>
                <a:gd name="connsiteY22" fmla="*/ 355378 h 1501425"/>
                <a:gd name="connsiteX23" fmla="*/ 624269 w 1382363"/>
                <a:gd name="connsiteY23" fmla="*/ 532066 h 1501425"/>
                <a:gd name="connsiteX24" fmla="*/ 741426 w 1382363"/>
                <a:gd name="connsiteY24" fmla="*/ 355378 h 150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2363" h="1501425">
                  <a:moveTo>
                    <a:pt x="0" y="1070134"/>
                  </a:moveTo>
                  <a:cubicBezTo>
                    <a:pt x="0" y="846201"/>
                    <a:pt x="143732" y="725043"/>
                    <a:pt x="324517" y="640842"/>
                  </a:cubicBezTo>
                  <a:cubicBezTo>
                    <a:pt x="254698" y="556641"/>
                    <a:pt x="211550" y="470345"/>
                    <a:pt x="211550" y="357378"/>
                  </a:cubicBezTo>
                  <a:cubicBezTo>
                    <a:pt x="211550" y="154019"/>
                    <a:pt x="369761" y="0"/>
                    <a:pt x="624459" y="0"/>
                  </a:cubicBezTo>
                  <a:cubicBezTo>
                    <a:pt x="864775" y="0"/>
                    <a:pt x="1039368" y="135541"/>
                    <a:pt x="1039368" y="353282"/>
                  </a:cubicBezTo>
                  <a:cubicBezTo>
                    <a:pt x="1039368" y="536067"/>
                    <a:pt x="918210" y="632650"/>
                    <a:pt x="768191" y="704564"/>
                  </a:cubicBezTo>
                  <a:lnTo>
                    <a:pt x="944880" y="926402"/>
                  </a:lnTo>
                  <a:cubicBezTo>
                    <a:pt x="969550" y="868871"/>
                    <a:pt x="990029" y="803148"/>
                    <a:pt x="1000315" y="741521"/>
                  </a:cubicBezTo>
                  <a:lnTo>
                    <a:pt x="1289971" y="741521"/>
                  </a:lnTo>
                  <a:cubicBezTo>
                    <a:pt x="1275588" y="883253"/>
                    <a:pt x="1220153" y="1031177"/>
                    <a:pt x="1129760" y="1160526"/>
                  </a:cubicBezTo>
                  <a:lnTo>
                    <a:pt x="1382363" y="1476851"/>
                  </a:lnTo>
                  <a:lnTo>
                    <a:pt x="973646" y="1476851"/>
                  </a:lnTo>
                  <a:lnTo>
                    <a:pt x="901732" y="1384364"/>
                  </a:lnTo>
                  <a:cubicBezTo>
                    <a:pt x="790861" y="1456277"/>
                    <a:pt x="661416" y="1501426"/>
                    <a:pt x="521780" y="1501426"/>
                  </a:cubicBezTo>
                  <a:cubicBezTo>
                    <a:pt x="180689" y="1501426"/>
                    <a:pt x="0" y="1314545"/>
                    <a:pt x="0" y="1070134"/>
                  </a:cubicBezTo>
                  <a:close/>
                  <a:moveTo>
                    <a:pt x="735330" y="1168718"/>
                  </a:moveTo>
                  <a:lnTo>
                    <a:pt x="486823" y="846201"/>
                  </a:lnTo>
                  <a:cubicBezTo>
                    <a:pt x="384143" y="907828"/>
                    <a:pt x="347091" y="977646"/>
                    <a:pt x="347091" y="1061847"/>
                  </a:cubicBezTo>
                  <a:cubicBezTo>
                    <a:pt x="347091" y="1164527"/>
                    <a:pt x="427196" y="1232345"/>
                    <a:pt x="536067" y="1232345"/>
                  </a:cubicBezTo>
                  <a:cubicBezTo>
                    <a:pt x="607886" y="1232440"/>
                    <a:pt x="675704" y="1209770"/>
                    <a:pt x="735330" y="1168718"/>
                  </a:cubicBezTo>
                  <a:close/>
                  <a:moveTo>
                    <a:pt x="741426" y="355378"/>
                  </a:moveTo>
                  <a:cubicBezTo>
                    <a:pt x="741426" y="291655"/>
                    <a:pt x="696278" y="242411"/>
                    <a:pt x="632555" y="242411"/>
                  </a:cubicBezTo>
                  <a:cubicBezTo>
                    <a:pt x="564737" y="242411"/>
                    <a:pt x="521589" y="289655"/>
                    <a:pt x="521589" y="355378"/>
                  </a:cubicBezTo>
                  <a:cubicBezTo>
                    <a:pt x="521589" y="421100"/>
                    <a:pt x="566738" y="480631"/>
                    <a:pt x="624269" y="532066"/>
                  </a:cubicBezTo>
                  <a:cubicBezTo>
                    <a:pt x="708565" y="482727"/>
                    <a:pt x="741426" y="423100"/>
                    <a:pt x="741426" y="3553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F933EB-2E19-A142-4EE8-843BFEAC14E2}"/>
                </a:ext>
              </a:extLst>
            </p:cNvPr>
            <p:cNvSpPr/>
            <p:nvPr/>
          </p:nvSpPr>
          <p:spPr>
            <a:xfrm>
              <a:off x="4394739" y="-2520393"/>
              <a:ext cx="1094803" cy="1501425"/>
            </a:xfrm>
            <a:custGeom>
              <a:avLst/>
              <a:gdLst>
                <a:gd name="connsiteX0" fmla="*/ 0 w 1094803"/>
                <a:gd name="connsiteY0" fmla="*/ 942785 h 1501425"/>
                <a:gd name="connsiteX1" fmla="*/ 460057 w 1094803"/>
                <a:gd name="connsiteY1" fmla="*/ 386144 h 1501425"/>
                <a:gd name="connsiteX2" fmla="*/ 753808 w 1094803"/>
                <a:gd name="connsiteY2" fmla="*/ 536067 h 1501425"/>
                <a:gd name="connsiteX3" fmla="*/ 760000 w 1094803"/>
                <a:gd name="connsiteY3" fmla="*/ 536067 h 1501425"/>
                <a:gd name="connsiteX4" fmla="*/ 760000 w 1094803"/>
                <a:gd name="connsiteY4" fmla="*/ 0 h 1501425"/>
                <a:gd name="connsiteX5" fmla="*/ 1094804 w 1094803"/>
                <a:gd name="connsiteY5" fmla="*/ 0 h 1501425"/>
                <a:gd name="connsiteX6" fmla="*/ 1094804 w 1094803"/>
                <a:gd name="connsiteY6" fmla="*/ 1468565 h 1501425"/>
                <a:gd name="connsiteX7" fmla="*/ 774382 w 1094803"/>
                <a:gd name="connsiteY7" fmla="*/ 1468565 h 1501425"/>
                <a:gd name="connsiteX8" fmla="*/ 774382 w 1094803"/>
                <a:gd name="connsiteY8" fmla="*/ 1326833 h 1501425"/>
                <a:gd name="connsiteX9" fmla="*/ 770287 w 1094803"/>
                <a:gd name="connsiteY9" fmla="*/ 1326833 h 1501425"/>
                <a:gd name="connsiteX10" fmla="*/ 460153 w 1094803"/>
                <a:gd name="connsiteY10" fmla="*/ 1501426 h 1501425"/>
                <a:gd name="connsiteX11" fmla="*/ 0 w 1094803"/>
                <a:gd name="connsiteY11" fmla="*/ 942785 h 1501425"/>
                <a:gd name="connsiteX12" fmla="*/ 768191 w 1094803"/>
                <a:gd name="connsiteY12" fmla="*/ 942785 h 1501425"/>
                <a:gd name="connsiteX13" fmla="*/ 550450 w 1094803"/>
                <a:gd name="connsiteY13" fmla="*/ 638842 h 1501425"/>
                <a:gd name="connsiteX14" fmla="*/ 338899 w 1094803"/>
                <a:gd name="connsiteY14" fmla="*/ 938689 h 1501425"/>
                <a:gd name="connsiteX15" fmla="*/ 546354 w 1094803"/>
                <a:gd name="connsiteY15" fmla="*/ 1236536 h 1501425"/>
                <a:gd name="connsiteX16" fmla="*/ 768191 w 1094803"/>
                <a:gd name="connsiteY16" fmla="*/ 942785 h 150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4803" h="1501425">
                  <a:moveTo>
                    <a:pt x="0" y="942785"/>
                  </a:moveTo>
                  <a:cubicBezTo>
                    <a:pt x="0" y="614172"/>
                    <a:pt x="188976" y="386144"/>
                    <a:pt x="460057" y="386144"/>
                  </a:cubicBezTo>
                  <a:cubicBezTo>
                    <a:pt x="607981" y="386144"/>
                    <a:pt x="692182" y="447770"/>
                    <a:pt x="753808" y="536067"/>
                  </a:cubicBezTo>
                  <a:lnTo>
                    <a:pt x="760000" y="536067"/>
                  </a:lnTo>
                  <a:lnTo>
                    <a:pt x="760000" y="0"/>
                  </a:lnTo>
                  <a:lnTo>
                    <a:pt x="1094804" y="0"/>
                  </a:lnTo>
                  <a:lnTo>
                    <a:pt x="1094804" y="1468565"/>
                  </a:lnTo>
                  <a:lnTo>
                    <a:pt x="774382" y="1468565"/>
                  </a:lnTo>
                  <a:lnTo>
                    <a:pt x="774382" y="1326833"/>
                  </a:lnTo>
                  <a:lnTo>
                    <a:pt x="770287" y="1326833"/>
                  </a:lnTo>
                  <a:cubicBezTo>
                    <a:pt x="706564" y="1435703"/>
                    <a:pt x="597789" y="1501426"/>
                    <a:pt x="460153" y="1501426"/>
                  </a:cubicBezTo>
                  <a:cubicBezTo>
                    <a:pt x="190976" y="1501521"/>
                    <a:pt x="0" y="1294067"/>
                    <a:pt x="0" y="942785"/>
                  </a:cubicBezTo>
                  <a:close/>
                  <a:moveTo>
                    <a:pt x="768191" y="942785"/>
                  </a:moveTo>
                  <a:cubicBezTo>
                    <a:pt x="768191" y="766096"/>
                    <a:pt x="696277" y="638842"/>
                    <a:pt x="550450" y="638842"/>
                  </a:cubicBezTo>
                  <a:cubicBezTo>
                    <a:pt x="416909" y="638842"/>
                    <a:pt x="338899" y="762095"/>
                    <a:pt x="338899" y="938689"/>
                  </a:cubicBezTo>
                  <a:cubicBezTo>
                    <a:pt x="338899" y="1121474"/>
                    <a:pt x="416909" y="1236536"/>
                    <a:pt x="546354" y="1236536"/>
                  </a:cubicBezTo>
                  <a:cubicBezTo>
                    <a:pt x="685990" y="1236536"/>
                    <a:pt x="768191" y="1115378"/>
                    <a:pt x="768191" y="9427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D31CDA-22CA-D12F-05F7-B6C590868A8A}"/>
                </a:ext>
              </a:extLst>
            </p:cNvPr>
            <p:cNvSpPr/>
            <p:nvPr/>
          </p:nvSpPr>
          <p:spPr>
            <a:xfrm>
              <a:off x="5546407" y="-2132154"/>
              <a:ext cx="1123473" cy="1113282"/>
            </a:xfrm>
            <a:custGeom>
              <a:avLst/>
              <a:gdLst>
                <a:gd name="connsiteX0" fmla="*/ 0 w 1123473"/>
                <a:gd name="connsiteY0" fmla="*/ 556641 h 1113282"/>
                <a:gd name="connsiteX1" fmla="*/ 562737 w 1123473"/>
                <a:gd name="connsiteY1" fmla="*/ 0 h 1113282"/>
                <a:gd name="connsiteX2" fmla="*/ 1123474 w 1123473"/>
                <a:gd name="connsiteY2" fmla="*/ 556641 h 1113282"/>
                <a:gd name="connsiteX3" fmla="*/ 562737 w 1123473"/>
                <a:gd name="connsiteY3" fmla="*/ 1113282 h 1113282"/>
                <a:gd name="connsiteX4" fmla="*/ 0 w 1123473"/>
                <a:gd name="connsiteY4" fmla="*/ 556641 h 1113282"/>
                <a:gd name="connsiteX5" fmla="*/ 784574 w 1123473"/>
                <a:gd name="connsiteY5" fmla="*/ 556641 h 1113282"/>
                <a:gd name="connsiteX6" fmla="*/ 560641 w 1123473"/>
                <a:gd name="connsiteY6" fmla="*/ 236220 h 1113282"/>
                <a:gd name="connsiteX7" fmla="*/ 338804 w 1123473"/>
                <a:gd name="connsiteY7" fmla="*/ 556641 h 1113282"/>
                <a:gd name="connsiteX8" fmla="*/ 560641 w 1123473"/>
                <a:gd name="connsiteY8" fmla="*/ 874967 h 1113282"/>
                <a:gd name="connsiteX9" fmla="*/ 784574 w 1123473"/>
                <a:gd name="connsiteY9" fmla="*/ 556641 h 11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3473" h="1113282">
                  <a:moveTo>
                    <a:pt x="0" y="556641"/>
                  </a:moveTo>
                  <a:cubicBezTo>
                    <a:pt x="0" y="240316"/>
                    <a:pt x="225933" y="0"/>
                    <a:pt x="562737" y="0"/>
                  </a:cubicBezTo>
                  <a:cubicBezTo>
                    <a:pt x="901637" y="0"/>
                    <a:pt x="1123474" y="240316"/>
                    <a:pt x="1123474" y="556641"/>
                  </a:cubicBezTo>
                  <a:cubicBezTo>
                    <a:pt x="1123474" y="872966"/>
                    <a:pt x="901637" y="1113282"/>
                    <a:pt x="562737" y="1113282"/>
                  </a:cubicBezTo>
                  <a:cubicBezTo>
                    <a:pt x="225933" y="1113282"/>
                    <a:pt x="0" y="872966"/>
                    <a:pt x="0" y="556641"/>
                  </a:cubicBezTo>
                  <a:close/>
                  <a:moveTo>
                    <a:pt x="784574" y="556641"/>
                  </a:moveTo>
                  <a:cubicBezTo>
                    <a:pt x="784574" y="365570"/>
                    <a:pt x="706469" y="236220"/>
                    <a:pt x="560641" y="236220"/>
                  </a:cubicBezTo>
                  <a:cubicBezTo>
                    <a:pt x="414814" y="236220"/>
                    <a:pt x="338804" y="365665"/>
                    <a:pt x="338804" y="556641"/>
                  </a:cubicBezTo>
                  <a:cubicBezTo>
                    <a:pt x="338804" y="747617"/>
                    <a:pt x="414814" y="874967"/>
                    <a:pt x="560641" y="874967"/>
                  </a:cubicBezTo>
                  <a:cubicBezTo>
                    <a:pt x="706564" y="874967"/>
                    <a:pt x="784574" y="747617"/>
                    <a:pt x="784574" y="55664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D35B23-BFB4-D175-FF5B-E037BF96A46C}"/>
                </a:ext>
              </a:extLst>
            </p:cNvPr>
            <p:cNvSpPr/>
            <p:nvPr/>
          </p:nvSpPr>
          <p:spPr>
            <a:xfrm>
              <a:off x="6726650" y="-2134250"/>
              <a:ext cx="1018793" cy="1082611"/>
            </a:xfrm>
            <a:custGeom>
              <a:avLst/>
              <a:gdLst>
                <a:gd name="connsiteX0" fmla="*/ 95 w 1018793"/>
                <a:gd name="connsiteY0" fmla="*/ 30861 h 1082611"/>
                <a:gd name="connsiteX1" fmla="*/ 322516 w 1018793"/>
                <a:gd name="connsiteY1" fmla="*/ 30861 h 1082611"/>
                <a:gd name="connsiteX2" fmla="*/ 322516 w 1018793"/>
                <a:gd name="connsiteY2" fmla="*/ 174593 h 1082611"/>
                <a:gd name="connsiteX3" fmla="*/ 328707 w 1018793"/>
                <a:gd name="connsiteY3" fmla="*/ 174593 h 1082611"/>
                <a:gd name="connsiteX4" fmla="*/ 653224 w 1018793"/>
                <a:gd name="connsiteY4" fmla="*/ 0 h 1082611"/>
                <a:gd name="connsiteX5" fmla="*/ 1018794 w 1018793"/>
                <a:gd name="connsiteY5" fmla="*/ 398526 h 1082611"/>
                <a:gd name="connsiteX6" fmla="*/ 1018794 w 1018793"/>
                <a:gd name="connsiteY6" fmla="*/ 1082516 h 1082611"/>
                <a:gd name="connsiteX7" fmla="*/ 683990 w 1018793"/>
                <a:gd name="connsiteY7" fmla="*/ 1082516 h 1082611"/>
                <a:gd name="connsiteX8" fmla="*/ 683990 w 1018793"/>
                <a:gd name="connsiteY8" fmla="*/ 466344 h 1082611"/>
                <a:gd name="connsiteX9" fmla="*/ 519684 w 1018793"/>
                <a:gd name="connsiteY9" fmla="*/ 279463 h 1082611"/>
                <a:gd name="connsiteX10" fmla="*/ 334803 w 1018793"/>
                <a:gd name="connsiteY10" fmla="*/ 501301 h 1082611"/>
                <a:gd name="connsiteX11" fmla="*/ 334803 w 1018793"/>
                <a:gd name="connsiteY11" fmla="*/ 1082612 h 1082611"/>
                <a:gd name="connsiteX12" fmla="*/ 0 w 1018793"/>
                <a:gd name="connsiteY12" fmla="*/ 1082612 h 1082611"/>
                <a:gd name="connsiteX13" fmla="*/ 0 w 1018793"/>
                <a:gd name="connsiteY13" fmla="*/ 30861 h 10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8793" h="1082611">
                  <a:moveTo>
                    <a:pt x="95" y="30861"/>
                  </a:moveTo>
                  <a:lnTo>
                    <a:pt x="322516" y="30861"/>
                  </a:lnTo>
                  <a:lnTo>
                    <a:pt x="322516" y="174593"/>
                  </a:lnTo>
                  <a:lnTo>
                    <a:pt x="328707" y="174593"/>
                  </a:lnTo>
                  <a:cubicBezTo>
                    <a:pt x="406812" y="61627"/>
                    <a:pt x="507396" y="0"/>
                    <a:pt x="653224" y="0"/>
                  </a:cubicBezTo>
                  <a:cubicBezTo>
                    <a:pt x="883253" y="0"/>
                    <a:pt x="1018794" y="164306"/>
                    <a:pt x="1018794" y="398526"/>
                  </a:cubicBezTo>
                  <a:lnTo>
                    <a:pt x="1018794" y="1082516"/>
                  </a:lnTo>
                  <a:lnTo>
                    <a:pt x="683990" y="1082516"/>
                  </a:lnTo>
                  <a:lnTo>
                    <a:pt x="683990" y="466344"/>
                  </a:lnTo>
                  <a:cubicBezTo>
                    <a:pt x="683990" y="355473"/>
                    <a:pt x="628459" y="279463"/>
                    <a:pt x="519684" y="279463"/>
                  </a:cubicBezTo>
                  <a:cubicBezTo>
                    <a:pt x="408813" y="279463"/>
                    <a:pt x="334803" y="371951"/>
                    <a:pt x="334803" y="501301"/>
                  </a:cubicBezTo>
                  <a:lnTo>
                    <a:pt x="334803" y="1082612"/>
                  </a:lnTo>
                  <a:lnTo>
                    <a:pt x="0" y="1082612"/>
                  </a:lnTo>
                  <a:lnTo>
                    <a:pt x="0" y="3086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88A677-44D5-3BDE-7B92-9D581469C00E}"/>
                </a:ext>
              </a:extLst>
            </p:cNvPr>
            <p:cNvSpPr/>
            <p:nvPr/>
          </p:nvSpPr>
          <p:spPr>
            <a:xfrm>
              <a:off x="7794783" y="-2134154"/>
              <a:ext cx="1084564" cy="1113282"/>
            </a:xfrm>
            <a:custGeom>
              <a:avLst/>
              <a:gdLst>
                <a:gd name="connsiteX0" fmla="*/ 0 w 1084564"/>
                <a:gd name="connsiteY0" fmla="*/ 554546 h 1113282"/>
                <a:gd name="connsiteX1" fmla="*/ 540163 w 1084564"/>
                <a:gd name="connsiteY1" fmla="*/ 0 h 1113282"/>
                <a:gd name="connsiteX2" fmla="*/ 899636 w 1084564"/>
                <a:gd name="connsiteY2" fmla="*/ 131445 h 1113282"/>
                <a:gd name="connsiteX3" fmla="*/ 1084517 w 1084564"/>
                <a:gd name="connsiteY3" fmla="*/ 642938 h 1113282"/>
                <a:gd name="connsiteX4" fmla="*/ 328613 w 1084564"/>
                <a:gd name="connsiteY4" fmla="*/ 642938 h 1113282"/>
                <a:gd name="connsiteX5" fmla="*/ 564833 w 1084564"/>
                <a:gd name="connsiteY5" fmla="*/ 872966 h 1113282"/>
                <a:gd name="connsiteX6" fmla="*/ 739426 w 1084564"/>
                <a:gd name="connsiteY6" fmla="*/ 768287 h 1113282"/>
                <a:gd name="connsiteX7" fmla="*/ 1066038 w 1084564"/>
                <a:gd name="connsiteY7" fmla="*/ 768287 h 1113282"/>
                <a:gd name="connsiteX8" fmla="*/ 889349 w 1084564"/>
                <a:gd name="connsiteY8" fmla="*/ 1016794 h 1113282"/>
                <a:gd name="connsiteX9" fmla="*/ 560737 w 1084564"/>
                <a:gd name="connsiteY9" fmla="*/ 1113282 h 1113282"/>
                <a:gd name="connsiteX10" fmla="*/ 0 w 1084564"/>
                <a:gd name="connsiteY10" fmla="*/ 554546 h 1113282"/>
                <a:gd name="connsiteX11" fmla="*/ 745617 w 1084564"/>
                <a:gd name="connsiteY11" fmla="*/ 443579 h 1113282"/>
                <a:gd name="connsiteX12" fmla="*/ 546354 w 1084564"/>
                <a:gd name="connsiteY12" fmla="*/ 238220 h 1113282"/>
                <a:gd name="connsiteX13" fmla="*/ 330708 w 1084564"/>
                <a:gd name="connsiteY13" fmla="*/ 443579 h 1113282"/>
                <a:gd name="connsiteX14" fmla="*/ 745617 w 1084564"/>
                <a:gd name="connsiteY14" fmla="*/ 443579 h 11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4564" h="1113282">
                  <a:moveTo>
                    <a:pt x="0" y="554546"/>
                  </a:moveTo>
                  <a:cubicBezTo>
                    <a:pt x="0" y="240316"/>
                    <a:pt x="219742" y="0"/>
                    <a:pt x="540163" y="0"/>
                  </a:cubicBezTo>
                  <a:cubicBezTo>
                    <a:pt x="690086" y="0"/>
                    <a:pt x="809244" y="49339"/>
                    <a:pt x="899636" y="131445"/>
                  </a:cubicBezTo>
                  <a:cubicBezTo>
                    <a:pt x="1024986" y="246507"/>
                    <a:pt x="1086517" y="429292"/>
                    <a:pt x="1084517" y="642938"/>
                  </a:cubicBezTo>
                  <a:lnTo>
                    <a:pt x="328613" y="642938"/>
                  </a:lnTo>
                  <a:cubicBezTo>
                    <a:pt x="349187" y="784670"/>
                    <a:pt x="427197" y="872966"/>
                    <a:pt x="564833" y="872966"/>
                  </a:cubicBezTo>
                  <a:cubicBezTo>
                    <a:pt x="653129" y="872966"/>
                    <a:pt x="710661" y="833914"/>
                    <a:pt x="739426" y="768287"/>
                  </a:cubicBezTo>
                  <a:lnTo>
                    <a:pt x="1066038" y="768287"/>
                  </a:lnTo>
                  <a:cubicBezTo>
                    <a:pt x="1043464" y="862774"/>
                    <a:pt x="981837" y="953167"/>
                    <a:pt x="889349" y="1016794"/>
                  </a:cubicBezTo>
                  <a:cubicBezTo>
                    <a:pt x="801053" y="1078421"/>
                    <a:pt x="694182" y="1113282"/>
                    <a:pt x="560737" y="1113282"/>
                  </a:cubicBezTo>
                  <a:cubicBezTo>
                    <a:pt x="213646" y="1113187"/>
                    <a:pt x="0" y="872871"/>
                    <a:pt x="0" y="554546"/>
                  </a:cubicBezTo>
                  <a:close/>
                  <a:moveTo>
                    <a:pt x="745617" y="443579"/>
                  </a:moveTo>
                  <a:cubicBezTo>
                    <a:pt x="733330" y="318230"/>
                    <a:pt x="655225" y="238220"/>
                    <a:pt x="546354" y="238220"/>
                  </a:cubicBezTo>
                  <a:cubicBezTo>
                    <a:pt x="419005" y="238220"/>
                    <a:pt x="353283" y="318325"/>
                    <a:pt x="330708" y="443579"/>
                  </a:cubicBezTo>
                  <a:lnTo>
                    <a:pt x="745617" y="44357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79249B-6FA7-6AD4-5F5F-0DF91BA31960}"/>
                </a:ext>
              </a:extLst>
            </p:cNvPr>
            <p:cNvSpPr/>
            <p:nvPr/>
          </p:nvSpPr>
          <p:spPr>
            <a:xfrm>
              <a:off x="8941593" y="-1376917"/>
              <a:ext cx="343852" cy="337851"/>
            </a:xfrm>
            <a:custGeom>
              <a:avLst/>
              <a:gdLst>
                <a:gd name="connsiteX0" fmla="*/ 0 w 343852"/>
                <a:gd name="connsiteY0" fmla="*/ 0 h 337851"/>
                <a:gd name="connsiteX1" fmla="*/ 343852 w 343852"/>
                <a:gd name="connsiteY1" fmla="*/ 0 h 337851"/>
                <a:gd name="connsiteX2" fmla="*/ 343852 w 343852"/>
                <a:gd name="connsiteY2" fmla="*/ 337852 h 337851"/>
                <a:gd name="connsiteX3" fmla="*/ 0 w 343852"/>
                <a:gd name="connsiteY3" fmla="*/ 337852 h 337851"/>
                <a:gd name="connsiteX4" fmla="*/ 0 w 343852"/>
                <a:gd name="connsiteY4" fmla="*/ 0 h 33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852" h="337851">
                  <a:moveTo>
                    <a:pt x="0" y="0"/>
                  </a:moveTo>
                  <a:lnTo>
                    <a:pt x="343852" y="0"/>
                  </a:lnTo>
                  <a:lnTo>
                    <a:pt x="343852" y="337852"/>
                  </a:lnTo>
                  <a:lnTo>
                    <a:pt x="0" y="33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BBC92F-F60E-5797-1E15-AE1584C90122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A7D29C9-9CF3-DB31-56ED-5F9F6A4D8C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ypo_one_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910846-3A6B-9727-AA68-9BB6030F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C2F7C7-2255-8ABA-ADF9-265A6DA1348A}"/>
              </a:ext>
            </a:extLst>
          </p:cNvPr>
          <p:cNvGrpSpPr/>
          <p:nvPr userDrawn="1"/>
        </p:nvGrpSpPr>
        <p:grpSpPr>
          <a:xfrm>
            <a:off x="476198" y="759125"/>
            <a:ext cx="5980176" cy="4425790"/>
            <a:chOff x="3425380" y="1310354"/>
            <a:chExt cx="5980176" cy="4425790"/>
          </a:xfrm>
        </p:grpSpPr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091630F0-8907-D2EC-722D-1A7AB1ED3164}"/>
                </a:ext>
              </a:extLst>
            </p:cNvPr>
            <p:cNvGrpSpPr/>
            <p:nvPr/>
          </p:nvGrpSpPr>
          <p:grpSpPr>
            <a:xfrm>
              <a:off x="3425380" y="1310354"/>
              <a:ext cx="3230689" cy="1135475"/>
              <a:chOff x="3425380" y="1310354"/>
              <a:chExt cx="3230689" cy="1135475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1A0D153-E8C4-2A11-43CC-0F1F8DDAF653}"/>
                  </a:ext>
                </a:extLst>
              </p:cNvPr>
              <p:cNvSpPr/>
              <p:nvPr/>
            </p:nvSpPr>
            <p:spPr>
              <a:xfrm>
                <a:off x="3425380" y="1310354"/>
                <a:ext cx="3230689" cy="1135475"/>
              </a:xfrm>
              <a:custGeom>
                <a:avLst/>
                <a:gdLst>
                  <a:gd name="connsiteX0" fmla="*/ 1125093 w 3230689"/>
                  <a:gd name="connsiteY0" fmla="*/ 676180 h 1135475"/>
                  <a:gd name="connsiteX1" fmla="*/ 567690 w 3230689"/>
                  <a:gd name="connsiteY1" fmla="*/ 1135380 h 1135475"/>
                  <a:gd name="connsiteX2" fmla="*/ 0 w 3230689"/>
                  <a:gd name="connsiteY2" fmla="*/ 567690 h 1135475"/>
                  <a:gd name="connsiteX3" fmla="*/ 567690 w 3230689"/>
                  <a:gd name="connsiteY3" fmla="*/ 0 h 1135475"/>
                  <a:gd name="connsiteX4" fmla="*/ 1125093 w 3230689"/>
                  <a:gd name="connsiteY4" fmla="*/ 459200 h 1135475"/>
                  <a:gd name="connsiteX5" fmla="*/ 1125093 w 3230689"/>
                  <a:gd name="connsiteY5" fmla="*/ 31718 h 1135475"/>
                  <a:gd name="connsiteX6" fmla="*/ 1447705 w 3230689"/>
                  <a:gd name="connsiteY6" fmla="*/ 31718 h 1135475"/>
                  <a:gd name="connsiteX7" fmla="*/ 1447705 w 3230689"/>
                  <a:gd name="connsiteY7" fmla="*/ 163163 h 1135475"/>
                  <a:gd name="connsiteX8" fmla="*/ 1771841 w 3230689"/>
                  <a:gd name="connsiteY8" fmla="*/ 0 h 1135475"/>
                  <a:gd name="connsiteX9" fmla="*/ 2152079 w 3230689"/>
                  <a:gd name="connsiteY9" fmla="*/ 444436 h 1135475"/>
                  <a:gd name="connsiteX10" fmla="*/ 2152079 w 3230689"/>
                  <a:gd name="connsiteY10" fmla="*/ 464344 h 1135475"/>
                  <a:gd name="connsiteX11" fmla="*/ 2701385 w 3230689"/>
                  <a:gd name="connsiteY11" fmla="*/ 0 h 1135475"/>
                  <a:gd name="connsiteX12" fmla="*/ 3230690 w 3230689"/>
                  <a:gd name="connsiteY12" fmla="*/ 582454 h 1135475"/>
                  <a:gd name="connsiteX13" fmla="*/ 3230690 w 3230689"/>
                  <a:gd name="connsiteY13" fmla="*/ 654082 h 1135475"/>
                  <a:gd name="connsiteX14" fmla="*/ 2465832 w 3230689"/>
                  <a:gd name="connsiteY14" fmla="*/ 654082 h 1135475"/>
                  <a:gd name="connsiteX15" fmla="*/ 2717578 w 3230689"/>
                  <a:gd name="connsiteY15" fmla="*/ 899922 h 1135475"/>
                  <a:gd name="connsiteX16" fmla="*/ 2912460 w 3230689"/>
                  <a:gd name="connsiteY16" fmla="*/ 773716 h 1135475"/>
                  <a:gd name="connsiteX17" fmla="*/ 3215926 w 3230689"/>
                  <a:gd name="connsiteY17" fmla="*/ 773716 h 1135475"/>
                  <a:gd name="connsiteX18" fmla="*/ 2713196 w 3230689"/>
                  <a:gd name="connsiteY18" fmla="*/ 1135475 h 1135475"/>
                  <a:gd name="connsiteX19" fmla="*/ 2152079 w 3230689"/>
                  <a:gd name="connsiteY19" fmla="*/ 671798 h 1135475"/>
                  <a:gd name="connsiteX20" fmla="*/ 2152079 w 3230689"/>
                  <a:gd name="connsiteY20" fmla="*/ 1103662 h 1135475"/>
                  <a:gd name="connsiteX21" fmla="*/ 1824323 w 3230689"/>
                  <a:gd name="connsiteY21" fmla="*/ 1103662 h 1135475"/>
                  <a:gd name="connsiteX22" fmla="*/ 1824323 w 3230689"/>
                  <a:gd name="connsiteY22" fmla="*/ 478345 h 1135475"/>
                  <a:gd name="connsiteX23" fmla="*/ 1639062 w 3230689"/>
                  <a:gd name="connsiteY23" fmla="*/ 269462 h 1135475"/>
                  <a:gd name="connsiteX24" fmla="*/ 1453801 w 3230689"/>
                  <a:gd name="connsiteY24" fmla="*/ 478345 h 1135475"/>
                  <a:gd name="connsiteX25" fmla="*/ 1453801 w 3230689"/>
                  <a:gd name="connsiteY25" fmla="*/ 1103662 h 1135475"/>
                  <a:gd name="connsiteX26" fmla="*/ 1125284 w 3230689"/>
                  <a:gd name="connsiteY26" fmla="*/ 1103662 h 1135475"/>
                  <a:gd name="connsiteX27" fmla="*/ 1125284 w 3230689"/>
                  <a:gd name="connsiteY27" fmla="*/ 676180 h 1135475"/>
                  <a:gd name="connsiteX28" fmla="*/ 2910174 w 3230689"/>
                  <a:gd name="connsiteY28" fmla="*/ 447389 h 1135475"/>
                  <a:gd name="connsiteX29" fmla="*/ 2694623 w 3230689"/>
                  <a:gd name="connsiteY29" fmla="*/ 226695 h 1135475"/>
                  <a:gd name="connsiteX30" fmla="*/ 2470881 w 3230689"/>
                  <a:gd name="connsiteY30" fmla="*/ 447389 h 1135475"/>
                  <a:gd name="connsiteX31" fmla="*/ 2910174 w 3230689"/>
                  <a:gd name="connsiteY31" fmla="*/ 447389 h 113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30689" h="1135475">
                    <a:moveTo>
                      <a:pt x="1125093" y="676180"/>
                    </a:moveTo>
                    <a:cubicBezTo>
                      <a:pt x="1074134" y="942689"/>
                      <a:pt x="839343" y="1135380"/>
                      <a:pt x="567690" y="1135380"/>
                    </a:cubicBezTo>
                    <a:cubicBezTo>
                      <a:pt x="254698" y="1135380"/>
                      <a:pt x="0" y="880682"/>
                      <a:pt x="0" y="567690"/>
                    </a:cubicBezTo>
                    <a:cubicBezTo>
                      <a:pt x="0" y="253936"/>
                      <a:pt x="254698" y="0"/>
                      <a:pt x="567690" y="0"/>
                    </a:cubicBezTo>
                    <a:cubicBezTo>
                      <a:pt x="840105" y="0"/>
                      <a:pt x="1074134" y="192691"/>
                      <a:pt x="1125093" y="459200"/>
                    </a:cubicBezTo>
                    <a:lnTo>
                      <a:pt x="1125093" y="31718"/>
                    </a:lnTo>
                    <a:lnTo>
                      <a:pt x="1447705" y="31718"/>
                    </a:lnTo>
                    <a:lnTo>
                      <a:pt x="1447705" y="163163"/>
                    </a:lnTo>
                    <a:cubicBezTo>
                      <a:pt x="1537811" y="50197"/>
                      <a:pt x="1638205" y="0"/>
                      <a:pt x="1771841" y="0"/>
                    </a:cubicBezTo>
                    <a:cubicBezTo>
                      <a:pt x="2006632" y="0"/>
                      <a:pt x="2152079" y="169831"/>
                      <a:pt x="2152079" y="444436"/>
                    </a:cubicBezTo>
                    <a:lnTo>
                      <a:pt x="2152079" y="464344"/>
                    </a:lnTo>
                    <a:cubicBezTo>
                      <a:pt x="2196370" y="185261"/>
                      <a:pt x="2414874" y="0"/>
                      <a:pt x="2701385" y="0"/>
                    </a:cubicBezTo>
                    <a:cubicBezTo>
                      <a:pt x="3015901" y="0"/>
                      <a:pt x="3230690" y="236982"/>
                      <a:pt x="3230690" y="582454"/>
                    </a:cubicBezTo>
                    <a:lnTo>
                      <a:pt x="3230690" y="654082"/>
                    </a:lnTo>
                    <a:lnTo>
                      <a:pt x="2465832" y="654082"/>
                    </a:lnTo>
                    <a:cubicBezTo>
                      <a:pt x="2488692" y="810578"/>
                      <a:pt x="2580228" y="899922"/>
                      <a:pt x="2717578" y="899922"/>
                    </a:cubicBezTo>
                    <a:cubicBezTo>
                      <a:pt x="2817971" y="899922"/>
                      <a:pt x="2890361" y="853440"/>
                      <a:pt x="2912460" y="773716"/>
                    </a:cubicBezTo>
                    <a:lnTo>
                      <a:pt x="3215926" y="773716"/>
                    </a:lnTo>
                    <a:cubicBezTo>
                      <a:pt x="3173063" y="990790"/>
                      <a:pt x="2972276" y="1135475"/>
                      <a:pt x="2713196" y="1135475"/>
                    </a:cubicBezTo>
                    <a:cubicBezTo>
                      <a:pt x="2422303" y="1135475"/>
                      <a:pt x="2197132" y="949452"/>
                      <a:pt x="2152079" y="671798"/>
                    </a:cubicBezTo>
                    <a:lnTo>
                      <a:pt x="2152079" y="1103662"/>
                    </a:lnTo>
                    <a:lnTo>
                      <a:pt x="1824323" y="1103662"/>
                    </a:lnTo>
                    <a:lnTo>
                      <a:pt x="1824323" y="478345"/>
                    </a:lnTo>
                    <a:cubicBezTo>
                      <a:pt x="1824323" y="343948"/>
                      <a:pt x="1757839" y="269462"/>
                      <a:pt x="1639062" y="269462"/>
                    </a:cubicBezTo>
                    <a:cubicBezTo>
                      <a:pt x="1527620" y="269462"/>
                      <a:pt x="1453801" y="352139"/>
                      <a:pt x="1453801" y="478345"/>
                    </a:cubicBezTo>
                    <a:lnTo>
                      <a:pt x="1453801" y="1103662"/>
                    </a:lnTo>
                    <a:lnTo>
                      <a:pt x="1125284" y="1103662"/>
                    </a:lnTo>
                    <a:lnTo>
                      <a:pt x="1125284" y="676180"/>
                    </a:lnTo>
                    <a:close/>
                    <a:moveTo>
                      <a:pt x="2910174" y="447389"/>
                    </a:moveTo>
                    <a:cubicBezTo>
                      <a:pt x="2889504" y="307848"/>
                      <a:pt x="2809780" y="226695"/>
                      <a:pt x="2694623" y="226695"/>
                    </a:cubicBezTo>
                    <a:cubicBezTo>
                      <a:pt x="2578703" y="226695"/>
                      <a:pt x="2497551" y="306419"/>
                      <a:pt x="2470881" y="447389"/>
                    </a:cubicBezTo>
                    <a:lnTo>
                      <a:pt x="2910174" y="44738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6F88849-F18E-2FF8-8248-13AB731748F7}"/>
                  </a:ext>
                </a:extLst>
              </p:cNvPr>
              <p:cNvSpPr/>
              <p:nvPr/>
            </p:nvSpPr>
            <p:spPr>
              <a:xfrm>
                <a:off x="3469385" y="1737074"/>
                <a:ext cx="1043749" cy="207168"/>
              </a:xfrm>
              <a:custGeom>
                <a:avLst/>
                <a:gdLst>
                  <a:gd name="connsiteX0" fmla="*/ 0 w 1043749"/>
                  <a:gd name="connsiteY0" fmla="*/ 159449 h 207168"/>
                  <a:gd name="connsiteX1" fmla="*/ 40767 w 1043749"/>
                  <a:gd name="connsiteY1" fmla="*/ 159449 h 207168"/>
                  <a:gd name="connsiteX2" fmla="*/ 67151 w 1043749"/>
                  <a:gd name="connsiteY2" fmla="*/ 179165 h 207168"/>
                  <a:gd name="connsiteX3" fmla="*/ 89249 w 1043749"/>
                  <a:gd name="connsiteY3" fmla="*/ 161925 h 207168"/>
                  <a:gd name="connsiteX4" fmla="*/ 71628 w 1043749"/>
                  <a:gd name="connsiteY4" fmla="*/ 147352 h 207168"/>
                  <a:gd name="connsiteX5" fmla="*/ 55721 w 1043749"/>
                  <a:gd name="connsiteY5" fmla="*/ 144685 h 207168"/>
                  <a:gd name="connsiteX6" fmla="*/ 3429 w 1043749"/>
                  <a:gd name="connsiteY6" fmla="*/ 100298 h 207168"/>
                  <a:gd name="connsiteX7" fmla="*/ 65246 w 1043749"/>
                  <a:gd name="connsiteY7" fmla="*/ 55531 h 207168"/>
                  <a:gd name="connsiteX8" fmla="*/ 128588 w 1043749"/>
                  <a:gd name="connsiteY8" fmla="*/ 98584 h 207168"/>
                  <a:gd name="connsiteX9" fmla="*/ 88202 w 1043749"/>
                  <a:gd name="connsiteY9" fmla="*/ 98584 h 207168"/>
                  <a:gd name="connsiteX10" fmla="*/ 64961 w 1043749"/>
                  <a:gd name="connsiteY10" fmla="*/ 81534 h 207168"/>
                  <a:gd name="connsiteX11" fmla="*/ 43339 w 1043749"/>
                  <a:gd name="connsiteY11" fmla="*/ 98489 h 207168"/>
                  <a:gd name="connsiteX12" fmla="*/ 62389 w 1043749"/>
                  <a:gd name="connsiteY12" fmla="*/ 112109 h 207168"/>
                  <a:gd name="connsiteX13" fmla="*/ 79629 w 1043749"/>
                  <a:gd name="connsiteY13" fmla="*/ 115157 h 207168"/>
                  <a:gd name="connsiteX14" fmla="*/ 130302 w 1043749"/>
                  <a:gd name="connsiteY14" fmla="*/ 160973 h 207168"/>
                  <a:gd name="connsiteX15" fmla="*/ 67532 w 1043749"/>
                  <a:gd name="connsiteY15" fmla="*/ 207074 h 207168"/>
                  <a:gd name="connsiteX16" fmla="*/ 0 w 1043749"/>
                  <a:gd name="connsiteY16" fmla="*/ 159449 h 207168"/>
                  <a:gd name="connsiteX17" fmla="*/ 137255 w 1043749"/>
                  <a:gd name="connsiteY17" fmla="*/ 131826 h 207168"/>
                  <a:gd name="connsiteX18" fmla="*/ 213360 w 1043749"/>
                  <a:gd name="connsiteY18" fmla="*/ 55626 h 207168"/>
                  <a:gd name="connsiteX19" fmla="*/ 288131 w 1043749"/>
                  <a:gd name="connsiteY19" fmla="*/ 130683 h 207168"/>
                  <a:gd name="connsiteX20" fmla="*/ 212312 w 1043749"/>
                  <a:gd name="connsiteY20" fmla="*/ 207169 h 207168"/>
                  <a:gd name="connsiteX21" fmla="*/ 137255 w 1043749"/>
                  <a:gd name="connsiteY21" fmla="*/ 131826 h 207168"/>
                  <a:gd name="connsiteX22" fmla="*/ 244983 w 1043749"/>
                  <a:gd name="connsiteY22" fmla="*/ 130874 h 207168"/>
                  <a:gd name="connsiteX23" fmla="*/ 212598 w 1043749"/>
                  <a:gd name="connsiteY23" fmla="*/ 87535 h 207168"/>
                  <a:gd name="connsiteX24" fmla="*/ 180499 w 1043749"/>
                  <a:gd name="connsiteY24" fmla="*/ 131159 h 207168"/>
                  <a:gd name="connsiteX25" fmla="*/ 212598 w 1043749"/>
                  <a:gd name="connsiteY25" fmla="*/ 175165 h 207168"/>
                  <a:gd name="connsiteX26" fmla="*/ 244983 w 1043749"/>
                  <a:gd name="connsiteY26" fmla="*/ 130874 h 207168"/>
                  <a:gd name="connsiteX27" fmla="*/ 285941 w 1043749"/>
                  <a:gd name="connsiteY27" fmla="*/ 60008 h 207168"/>
                  <a:gd name="connsiteX28" fmla="*/ 309372 w 1043749"/>
                  <a:gd name="connsiteY28" fmla="*/ 60008 h 207168"/>
                  <a:gd name="connsiteX29" fmla="*/ 309372 w 1043749"/>
                  <a:gd name="connsiteY29" fmla="*/ 46101 h 207168"/>
                  <a:gd name="connsiteX30" fmla="*/ 356997 w 1043749"/>
                  <a:gd name="connsiteY30" fmla="*/ 0 h 207168"/>
                  <a:gd name="connsiteX31" fmla="*/ 372904 w 1043749"/>
                  <a:gd name="connsiteY31" fmla="*/ 1238 h 207168"/>
                  <a:gd name="connsiteX32" fmla="*/ 372904 w 1043749"/>
                  <a:gd name="connsiteY32" fmla="*/ 31528 h 207168"/>
                  <a:gd name="connsiteX33" fmla="*/ 367570 w 1043749"/>
                  <a:gd name="connsiteY33" fmla="*/ 31433 h 207168"/>
                  <a:gd name="connsiteX34" fmla="*/ 351568 w 1043749"/>
                  <a:gd name="connsiteY34" fmla="*/ 45529 h 207168"/>
                  <a:gd name="connsiteX35" fmla="*/ 351568 w 1043749"/>
                  <a:gd name="connsiteY35" fmla="*/ 60103 h 207168"/>
                  <a:gd name="connsiteX36" fmla="*/ 393192 w 1043749"/>
                  <a:gd name="connsiteY36" fmla="*/ 60103 h 207168"/>
                  <a:gd name="connsiteX37" fmla="*/ 393192 w 1043749"/>
                  <a:gd name="connsiteY37" fmla="*/ 15431 h 207168"/>
                  <a:gd name="connsiteX38" fmla="*/ 435197 w 1043749"/>
                  <a:gd name="connsiteY38" fmla="*/ 15431 h 207168"/>
                  <a:gd name="connsiteX39" fmla="*/ 435197 w 1043749"/>
                  <a:gd name="connsiteY39" fmla="*/ 60103 h 207168"/>
                  <a:gd name="connsiteX40" fmla="*/ 500825 w 1043749"/>
                  <a:gd name="connsiteY40" fmla="*/ 60103 h 207168"/>
                  <a:gd name="connsiteX41" fmla="*/ 516065 w 1043749"/>
                  <a:gd name="connsiteY41" fmla="*/ 128111 h 207168"/>
                  <a:gd name="connsiteX42" fmla="*/ 522065 w 1043749"/>
                  <a:gd name="connsiteY42" fmla="*/ 157925 h 207168"/>
                  <a:gd name="connsiteX43" fmla="*/ 529304 w 1043749"/>
                  <a:gd name="connsiteY43" fmla="*/ 128207 h 207168"/>
                  <a:gd name="connsiteX44" fmla="*/ 547021 w 1043749"/>
                  <a:gd name="connsiteY44" fmla="*/ 61150 h 207168"/>
                  <a:gd name="connsiteX45" fmla="*/ 581406 w 1043749"/>
                  <a:gd name="connsiteY45" fmla="*/ 61150 h 207168"/>
                  <a:gd name="connsiteX46" fmla="*/ 599409 w 1043749"/>
                  <a:gd name="connsiteY46" fmla="*/ 128207 h 207168"/>
                  <a:gd name="connsiteX47" fmla="*/ 606171 w 1043749"/>
                  <a:gd name="connsiteY47" fmla="*/ 156210 h 207168"/>
                  <a:gd name="connsiteX48" fmla="*/ 611791 w 1043749"/>
                  <a:gd name="connsiteY48" fmla="*/ 128207 h 207168"/>
                  <a:gd name="connsiteX49" fmla="*/ 627031 w 1043749"/>
                  <a:gd name="connsiteY49" fmla="*/ 60103 h 207168"/>
                  <a:gd name="connsiteX50" fmla="*/ 668465 w 1043749"/>
                  <a:gd name="connsiteY50" fmla="*/ 60103 h 207168"/>
                  <a:gd name="connsiteX51" fmla="*/ 627984 w 1043749"/>
                  <a:gd name="connsiteY51" fmla="*/ 202883 h 207168"/>
                  <a:gd name="connsiteX52" fmla="*/ 587597 w 1043749"/>
                  <a:gd name="connsiteY52" fmla="*/ 202883 h 207168"/>
                  <a:gd name="connsiteX53" fmla="*/ 563499 w 1043749"/>
                  <a:gd name="connsiteY53" fmla="*/ 111443 h 207168"/>
                  <a:gd name="connsiteX54" fmla="*/ 539877 w 1043749"/>
                  <a:gd name="connsiteY54" fmla="*/ 202883 h 207168"/>
                  <a:gd name="connsiteX55" fmla="*/ 498253 w 1043749"/>
                  <a:gd name="connsiteY55" fmla="*/ 202883 h 207168"/>
                  <a:gd name="connsiteX56" fmla="*/ 466820 w 1043749"/>
                  <a:gd name="connsiteY56" fmla="*/ 90011 h 207168"/>
                  <a:gd name="connsiteX57" fmla="*/ 435388 w 1043749"/>
                  <a:gd name="connsiteY57" fmla="*/ 90011 h 207168"/>
                  <a:gd name="connsiteX58" fmla="*/ 435388 w 1043749"/>
                  <a:gd name="connsiteY58" fmla="*/ 155067 h 207168"/>
                  <a:gd name="connsiteX59" fmla="*/ 452628 w 1043749"/>
                  <a:gd name="connsiteY59" fmla="*/ 171450 h 207168"/>
                  <a:gd name="connsiteX60" fmla="*/ 462058 w 1043749"/>
                  <a:gd name="connsiteY60" fmla="*/ 170688 h 207168"/>
                  <a:gd name="connsiteX61" fmla="*/ 462058 w 1043749"/>
                  <a:gd name="connsiteY61" fmla="*/ 201644 h 207168"/>
                  <a:gd name="connsiteX62" fmla="*/ 440627 w 1043749"/>
                  <a:gd name="connsiteY62" fmla="*/ 203930 h 207168"/>
                  <a:gd name="connsiteX63" fmla="*/ 393478 w 1043749"/>
                  <a:gd name="connsiteY63" fmla="*/ 159544 h 207168"/>
                  <a:gd name="connsiteX64" fmla="*/ 393478 w 1043749"/>
                  <a:gd name="connsiteY64" fmla="*/ 90107 h 207168"/>
                  <a:gd name="connsiteX65" fmla="*/ 351854 w 1043749"/>
                  <a:gd name="connsiteY65" fmla="*/ 90107 h 207168"/>
                  <a:gd name="connsiteX66" fmla="*/ 351854 w 1043749"/>
                  <a:gd name="connsiteY66" fmla="*/ 202978 h 207168"/>
                  <a:gd name="connsiteX67" fmla="*/ 309753 w 1043749"/>
                  <a:gd name="connsiteY67" fmla="*/ 202978 h 207168"/>
                  <a:gd name="connsiteX68" fmla="*/ 309753 w 1043749"/>
                  <a:gd name="connsiteY68" fmla="*/ 89821 h 207168"/>
                  <a:gd name="connsiteX69" fmla="*/ 286321 w 1043749"/>
                  <a:gd name="connsiteY69" fmla="*/ 89821 h 207168"/>
                  <a:gd name="connsiteX70" fmla="*/ 286321 w 1043749"/>
                  <a:gd name="connsiteY70" fmla="*/ 60008 h 207168"/>
                  <a:gd name="connsiteX71" fmla="*/ 660368 w 1043749"/>
                  <a:gd name="connsiteY71" fmla="*/ 166021 h 207168"/>
                  <a:gd name="connsiteX72" fmla="*/ 720185 w 1043749"/>
                  <a:gd name="connsiteY72" fmla="*/ 119729 h 207168"/>
                  <a:gd name="connsiteX73" fmla="*/ 751809 w 1043749"/>
                  <a:gd name="connsiteY73" fmla="*/ 99632 h 207168"/>
                  <a:gd name="connsiteX74" fmla="*/ 730187 w 1043749"/>
                  <a:gd name="connsiteY74" fmla="*/ 82010 h 207168"/>
                  <a:gd name="connsiteX75" fmla="*/ 706850 w 1043749"/>
                  <a:gd name="connsiteY75" fmla="*/ 100965 h 207168"/>
                  <a:gd name="connsiteX76" fmla="*/ 668084 w 1043749"/>
                  <a:gd name="connsiteY76" fmla="*/ 100965 h 207168"/>
                  <a:gd name="connsiteX77" fmla="*/ 730568 w 1043749"/>
                  <a:gd name="connsiteY77" fmla="*/ 55626 h 207168"/>
                  <a:gd name="connsiteX78" fmla="*/ 792290 w 1043749"/>
                  <a:gd name="connsiteY78" fmla="*/ 115919 h 207168"/>
                  <a:gd name="connsiteX79" fmla="*/ 792290 w 1043749"/>
                  <a:gd name="connsiteY79" fmla="*/ 172593 h 207168"/>
                  <a:gd name="connsiteX80" fmla="*/ 797909 w 1043749"/>
                  <a:gd name="connsiteY80" fmla="*/ 202883 h 207168"/>
                  <a:gd name="connsiteX81" fmla="*/ 757428 w 1043749"/>
                  <a:gd name="connsiteY81" fmla="*/ 202883 h 207168"/>
                  <a:gd name="connsiteX82" fmla="*/ 753523 w 1043749"/>
                  <a:gd name="connsiteY82" fmla="*/ 185261 h 207168"/>
                  <a:gd name="connsiteX83" fmla="*/ 708470 w 1043749"/>
                  <a:gd name="connsiteY83" fmla="*/ 206502 h 207168"/>
                  <a:gd name="connsiteX84" fmla="*/ 660368 w 1043749"/>
                  <a:gd name="connsiteY84" fmla="*/ 166021 h 207168"/>
                  <a:gd name="connsiteX85" fmla="*/ 728186 w 1043749"/>
                  <a:gd name="connsiteY85" fmla="*/ 141351 h 207168"/>
                  <a:gd name="connsiteX86" fmla="*/ 700754 w 1043749"/>
                  <a:gd name="connsiteY86" fmla="*/ 162020 h 207168"/>
                  <a:gd name="connsiteX87" fmla="*/ 720757 w 1043749"/>
                  <a:gd name="connsiteY87" fmla="*/ 179642 h 207168"/>
                  <a:gd name="connsiteX88" fmla="*/ 751904 w 1043749"/>
                  <a:gd name="connsiteY88" fmla="*/ 147828 h 207168"/>
                  <a:gd name="connsiteX89" fmla="*/ 751904 w 1043749"/>
                  <a:gd name="connsiteY89" fmla="*/ 134493 h 207168"/>
                  <a:gd name="connsiteX90" fmla="*/ 728186 w 1043749"/>
                  <a:gd name="connsiteY90" fmla="*/ 141351 h 207168"/>
                  <a:gd name="connsiteX91" fmla="*/ 813245 w 1043749"/>
                  <a:gd name="connsiteY91" fmla="*/ 60008 h 207168"/>
                  <a:gd name="connsiteX92" fmla="*/ 854964 w 1043749"/>
                  <a:gd name="connsiteY92" fmla="*/ 60008 h 207168"/>
                  <a:gd name="connsiteX93" fmla="*/ 854964 w 1043749"/>
                  <a:gd name="connsiteY93" fmla="*/ 81915 h 207168"/>
                  <a:gd name="connsiteX94" fmla="*/ 891921 w 1043749"/>
                  <a:gd name="connsiteY94" fmla="*/ 57626 h 207168"/>
                  <a:gd name="connsiteX95" fmla="*/ 900875 w 1043749"/>
                  <a:gd name="connsiteY95" fmla="*/ 58674 h 207168"/>
                  <a:gd name="connsiteX96" fmla="*/ 900875 w 1043749"/>
                  <a:gd name="connsiteY96" fmla="*/ 93631 h 207168"/>
                  <a:gd name="connsiteX97" fmla="*/ 889540 w 1043749"/>
                  <a:gd name="connsiteY97" fmla="*/ 92678 h 207168"/>
                  <a:gd name="connsiteX98" fmla="*/ 855821 w 1043749"/>
                  <a:gd name="connsiteY98" fmla="*/ 126397 h 207168"/>
                  <a:gd name="connsiteX99" fmla="*/ 855821 w 1043749"/>
                  <a:gd name="connsiteY99" fmla="*/ 202787 h 207168"/>
                  <a:gd name="connsiteX100" fmla="*/ 813340 w 1043749"/>
                  <a:gd name="connsiteY100" fmla="*/ 202787 h 207168"/>
                  <a:gd name="connsiteX101" fmla="*/ 813340 w 1043749"/>
                  <a:gd name="connsiteY101" fmla="*/ 60008 h 207168"/>
                  <a:gd name="connsiteX102" fmla="*/ 899446 w 1043749"/>
                  <a:gd name="connsiteY102" fmla="*/ 131826 h 207168"/>
                  <a:gd name="connsiteX103" fmla="*/ 973455 w 1043749"/>
                  <a:gd name="connsiteY103" fmla="*/ 55626 h 207168"/>
                  <a:gd name="connsiteX104" fmla="*/ 1043750 w 1043749"/>
                  <a:gd name="connsiteY104" fmla="*/ 134112 h 207168"/>
                  <a:gd name="connsiteX105" fmla="*/ 1043750 w 1043749"/>
                  <a:gd name="connsiteY105" fmla="*/ 141446 h 207168"/>
                  <a:gd name="connsiteX106" fmla="*/ 941737 w 1043749"/>
                  <a:gd name="connsiteY106" fmla="*/ 141446 h 207168"/>
                  <a:gd name="connsiteX107" fmla="*/ 975551 w 1043749"/>
                  <a:gd name="connsiteY107" fmla="*/ 178594 h 207168"/>
                  <a:gd name="connsiteX108" fmla="*/ 1001935 w 1043749"/>
                  <a:gd name="connsiteY108" fmla="*/ 159829 h 207168"/>
                  <a:gd name="connsiteX109" fmla="*/ 1041654 w 1043749"/>
                  <a:gd name="connsiteY109" fmla="*/ 159829 h 207168"/>
                  <a:gd name="connsiteX110" fmla="*/ 974979 w 1043749"/>
                  <a:gd name="connsiteY110" fmla="*/ 207169 h 207168"/>
                  <a:gd name="connsiteX111" fmla="*/ 899446 w 1043749"/>
                  <a:gd name="connsiteY111" fmla="*/ 131826 h 207168"/>
                  <a:gd name="connsiteX112" fmla="*/ 1001840 w 1043749"/>
                  <a:gd name="connsiteY112" fmla="*/ 116491 h 207168"/>
                  <a:gd name="connsiteX113" fmla="*/ 972693 w 1043749"/>
                  <a:gd name="connsiteY113" fmla="*/ 83153 h 207168"/>
                  <a:gd name="connsiteX114" fmla="*/ 942594 w 1043749"/>
                  <a:gd name="connsiteY114" fmla="*/ 116491 h 207168"/>
                  <a:gd name="connsiteX115" fmla="*/ 1001840 w 1043749"/>
                  <a:gd name="connsiteY115" fmla="*/ 116491 h 20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043749" h="207168">
                    <a:moveTo>
                      <a:pt x="0" y="159449"/>
                    </a:moveTo>
                    <a:lnTo>
                      <a:pt x="40767" y="159449"/>
                    </a:lnTo>
                    <a:cubicBezTo>
                      <a:pt x="43339" y="173165"/>
                      <a:pt x="51149" y="179165"/>
                      <a:pt x="67151" y="179165"/>
                    </a:cubicBezTo>
                    <a:cubicBezTo>
                      <a:pt x="80486" y="179165"/>
                      <a:pt x="89249" y="172403"/>
                      <a:pt x="89249" y="161925"/>
                    </a:cubicBezTo>
                    <a:cubicBezTo>
                      <a:pt x="89249" y="154305"/>
                      <a:pt x="83344" y="149352"/>
                      <a:pt x="71628" y="147352"/>
                    </a:cubicBezTo>
                    <a:lnTo>
                      <a:pt x="55721" y="144685"/>
                    </a:lnTo>
                    <a:cubicBezTo>
                      <a:pt x="19336" y="138589"/>
                      <a:pt x="3429" y="125063"/>
                      <a:pt x="3429" y="100298"/>
                    </a:cubicBezTo>
                    <a:cubicBezTo>
                      <a:pt x="3429" y="74009"/>
                      <a:pt x="29051" y="55531"/>
                      <a:pt x="65246" y="55531"/>
                    </a:cubicBezTo>
                    <a:cubicBezTo>
                      <a:pt x="101727" y="55531"/>
                      <a:pt x="123635" y="70295"/>
                      <a:pt x="128588" y="98584"/>
                    </a:cubicBezTo>
                    <a:lnTo>
                      <a:pt x="88202" y="98584"/>
                    </a:lnTo>
                    <a:cubicBezTo>
                      <a:pt x="86296" y="87535"/>
                      <a:pt x="78200" y="81534"/>
                      <a:pt x="64961" y="81534"/>
                    </a:cubicBezTo>
                    <a:cubicBezTo>
                      <a:pt x="52578" y="81534"/>
                      <a:pt x="43339" y="88773"/>
                      <a:pt x="43339" y="98489"/>
                    </a:cubicBezTo>
                    <a:cubicBezTo>
                      <a:pt x="43339" y="105728"/>
                      <a:pt x="49054" y="109728"/>
                      <a:pt x="62389" y="112109"/>
                    </a:cubicBezTo>
                    <a:lnTo>
                      <a:pt x="79629" y="115157"/>
                    </a:lnTo>
                    <a:cubicBezTo>
                      <a:pt x="114776" y="121444"/>
                      <a:pt x="130302" y="135446"/>
                      <a:pt x="130302" y="160973"/>
                    </a:cubicBezTo>
                    <a:cubicBezTo>
                      <a:pt x="130302" y="188595"/>
                      <a:pt x="105156" y="207074"/>
                      <a:pt x="67532" y="207074"/>
                    </a:cubicBezTo>
                    <a:cubicBezTo>
                      <a:pt x="27432" y="207169"/>
                      <a:pt x="2762" y="189833"/>
                      <a:pt x="0" y="159449"/>
                    </a:cubicBezTo>
                    <a:close/>
                    <a:moveTo>
                      <a:pt x="137255" y="131826"/>
                    </a:moveTo>
                    <a:cubicBezTo>
                      <a:pt x="137255" y="87725"/>
                      <a:pt x="169259" y="55626"/>
                      <a:pt x="213360" y="55626"/>
                    </a:cubicBezTo>
                    <a:cubicBezTo>
                      <a:pt x="257175" y="55626"/>
                      <a:pt x="288131" y="86582"/>
                      <a:pt x="288131" y="130683"/>
                    </a:cubicBezTo>
                    <a:cubicBezTo>
                      <a:pt x="288131" y="175355"/>
                      <a:pt x="256508" y="207169"/>
                      <a:pt x="212312" y="207169"/>
                    </a:cubicBezTo>
                    <a:cubicBezTo>
                      <a:pt x="168116" y="207169"/>
                      <a:pt x="137255" y="176213"/>
                      <a:pt x="137255" y="131826"/>
                    </a:cubicBezTo>
                    <a:close/>
                    <a:moveTo>
                      <a:pt x="244983" y="130874"/>
                    </a:moveTo>
                    <a:cubicBezTo>
                      <a:pt x="244983" y="104394"/>
                      <a:pt x="232410" y="87535"/>
                      <a:pt x="212598" y="87535"/>
                    </a:cubicBezTo>
                    <a:cubicBezTo>
                      <a:pt x="192977" y="87535"/>
                      <a:pt x="180499" y="104585"/>
                      <a:pt x="180499" y="131159"/>
                    </a:cubicBezTo>
                    <a:cubicBezTo>
                      <a:pt x="180499" y="158306"/>
                      <a:pt x="192786" y="175165"/>
                      <a:pt x="212598" y="175165"/>
                    </a:cubicBezTo>
                    <a:cubicBezTo>
                      <a:pt x="232601" y="175165"/>
                      <a:pt x="244983" y="158115"/>
                      <a:pt x="244983" y="130874"/>
                    </a:cubicBezTo>
                    <a:close/>
                    <a:moveTo>
                      <a:pt x="285941" y="60008"/>
                    </a:moveTo>
                    <a:lnTo>
                      <a:pt x="309372" y="60008"/>
                    </a:lnTo>
                    <a:lnTo>
                      <a:pt x="309372" y="46101"/>
                    </a:lnTo>
                    <a:cubicBezTo>
                      <a:pt x="309372" y="14097"/>
                      <a:pt x="324041" y="0"/>
                      <a:pt x="356997" y="0"/>
                    </a:cubicBezTo>
                    <a:cubicBezTo>
                      <a:pt x="362426" y="0"/>
                      <a:pt x="369094" y="571"/>
                      <a:pt x="372904" y="1238"/>
                    </a:cubicBezTo>
                    <a:lnTo>
                      <a:pt x="372904" y="31528"/>
                    </a:lnTo>
                    <a:cubicBezTo>
                      <a:pt x="370523" y="31433"/>
                      <a:pt x="370523" y="31433"/>
                      <a:pt x="367570" y="31433"/>
                    </a:cubicBezTo>
                    <a:cubicBezTo>
                      <a:pt x="355568" y="31433"/>
                      <a:pt x="351568" y="34862"/>
                      <a:pt x="351568" y="45529"/>
                    </a:cubicBezTo>
                    <a:lnTo>
                      <a:pt x="351568" y="60103"/>
                    </a:lnTo>
                    <a:lnTo>
                      <a:pt x="393192" y="60103"/>
                    </a:lnTo>
                    <a:lnTo>
                      <a:pt x="393192" y="15431"/>
                    </a:lnTo>
                    <a:lnTo>
                      <a:pt x="435197" y="15431"/>
                    </a:lnTo>
                    <a:lnTo>
                      <a:pt x="435197" y="60103"/>
                    </a:lnTo>
                    <a:lnTo>
                      <a:pt x="500825" y="60103"/>
                    </a:lnTo>
                    <a:lnTo>
                      <a:pt x="516065" y="128111"/>
                    </a:lnTo>
                    <a:cubicBezTo>
                      <a:pt x="518160" y="137827"/>
                      <a:pt x="520351" y="148209"/>
                      <a:pt x="522065" y="157925"/>
                    </a:cubicBezTo>
                    <a:cubicBezTo>
                      <a:pt x="524161" y="147828"/>
                      <a:pt x="526733" y="137636"/>
                      <a:pt x="529304" y="128207"/>
                    </a:cubicBezTo>
                    <a:lnTo>
                      <a:pt x="547021" y="61150"/>
                    </a:lnTo>
                    <a:lnTo>
                      <a:pt x="581406" y="61150"/>
                    </a:lnTo>
                    <a:lnTo>
                      <a:pt x="599409" y="128207"/>
                    </a:lnTo>
                    <a:cubicBezTo>
                      <a:pt x="601504" y="136493"/>
                      <a:pt x="604076" y="147161"/>
                      <a:pt x="606171" y="156210"/>
                    </a:cubicBezTo>
                    <a:cubicBezTo>
                      <a:pt x="608743" y="142494"/>
                      <a:pt x="610076" y="135827"/>
                      <a:pt x="611791" y="128207"/>
                    </a:cubicBezTo>
                    <a:lnTo>
                      <a:pt x="627031" y="60103"/>
                    </a:lnTo>
                    <a:lnTo>
                      <a:pt x="668465" y="60103"/>
                    </a:lnTo>
                    <a:lnTo>
                      <a:pt x="627984" y="202883"/>
                    </a:lnTo>
                    <a:lnTo>
                      <a:pt x="587597" y="202883"/>
                    </a:lnTo>
                    <a:lnTo>
                      <a:pt x="563499" y="111443"/>
                    </a:lnTo>
                    <a:lnTo>
                      <a:pt x="539877" y="202883"/>
                    </a:lnTo>
                    <a:lnTo>
                      <a:pt x="498253" y="202883"/>
                    </a:lnTo>
                    <a:lnTo>
                      <a:pt x="466820" y="90011"/>
                    </a:lnTo>
                    <a:lnTo>
                      <a:pt x="435388" y="90011"/>
                    </a:lnTo>
                    <a:lnTo>
                      <a:pt x="435388" y="155067"/>
                    </a:lnTo>
                    <a:cubicBezTo>
                      <a:pt x="435388" y="167354"/>
                      <a:pt x="439769" y="171450"/>
                      <a:pt x="452628" y="171450"/>
                    </a:cubicBezTo>
                    <a:cubicBezTo>
                      <a:pt x="456343" y="171450"/>
                      <a:pt x="458343" y="171355"/>
                      <a:pt x="462058" y="170688"/>
                    </a:cubicBezTo>
                    <a:lnTo>
                      <a:pt x="462058" y="201644"/>
                    </a:lnTo>
                    <a:cubicBezTo>
                      <a:pt x="455009" y="202978"/>
                      <a:pt x="447008" y="203930"/>
                      <a:pt x="440627" y="203930"/>
                    </a:cubicBezTo>
                    <a:cubicBezTo>
                      <a:pt x="406813" y="203930"/>
                      <a:pt x="393478" y="191357"/>
                      <a:pt x="393478" y="159544"/>
                    </a:cubicBezTo>
                    <a:lnTo>
                      <a:pt x="393478" y="90107"/>
                    </a:lnTo>
                    <a:lnTo>
                      <a:pt x="351854" y="90107"/>
                    </a:lnTo>
                    <a:lnTo>
                      <a:pt x="351854" y="202978"/>
                    </a:lnTo>
                    <a:lnTo>
                      <a:pt x="309753" y="202978"/>
                    </a:lnTo>
                    <a:lnTo>
                      <a:pt x="309753" y="89821"/>
                    </a:lnTo>
                    <a:lnTo>
                      <a:pt x="286321" y="89821"/>
                    </a:lnTo>
                    <a:lnTo>
                      <a:pt x="286321" y="60008"/>
                    </a:lnTo>
                    <a:close/>
                    <a:moveTo>
                      <a:pt x="660368" y="166021"/>
                    </a:moveTo>
                    <a:cubicBezTo>
                      <a:pt x="660368" y="140208"/>
                      <a:pt x="677132" y="127064"/>
                      <a:pt x="720185" y="119729"/>
                    </a:cubicBezTo>
                    <a:cubicBezTo>
                      <a:pt x="743426" y="115824"/>
                      <a:pt x="751809" y="110490"/>
                      <a:pt x="751809" y="99632"/>
                    </a:cubicBezTo>
                    <a:cubicBezTo>
                      <a:pt x="751809" y="88773"/>
                      <a:pt x="743712" y="82010"/>
                      <a:pt x="730187" y="82010"/>
                    </a:cubicBezTo>
                    <a:cubicBezTo>
                      <a:pt x="715899" y="82010"/>
                      <a:pt x="707803" y="88583"/>
                      <a:pt x="706850" y="100965"/>
                    </a:cubicBezTo>
                    <a:lnTo>
                      <a:pt x="668084" y="100965"/>
                    </a:lnTo>
                    <a:cubicBezTo>
                      <a:pt x="671132" y="71628"/>
                      <a:pt x="693134" y="55626"/>
                      <a:pt x="730568" y="55626"/>
                    </a:cubicBezTo>
                    <a:cubicBezTo>
                      <a:pt x="771906" y="55626"/>
                      <a:pt x="792290" y="75533"/>
                      <a:pt x="792290" y="115919"/>
                    </a:cubicBezTo>
                    <a:lnTo>
                      <a:pt x="792290" y="172593"/>
                    </a:lnTo>
                    <a:cubicBezTo>
                      <a:pt x="792290" y="190214"/>
                      <a:pt x="793242" y="195263"/>
                      <a:pt x="797909" y="202883"/>
                    </a:cubicBezTo>
                    <a:lnTo>
                      <a:pt x="757428" y="202883"/>
                    </a:lnTo>
                    <a:cubicBezTo>
                      <a:pt x="755428" y="198120"/>
                      <a:pt x="754094" y="192596"/>
                      <a:pt x="753523" y="185261"/>
                    </a:cubicBezTo>
                    <a:cubicBezTo>
                      <a:pt x="742474" y="199835"/>
                      <a:pt x="728186" y="206502"/>
                      <a:pt x="708470" y="206502"/>
                    </a:cubicBezTo>
                    <a:cubicBezTo>
                      <a:pt x="678561" y="206407"/>
                      <a:pt x="660368" y="191071"/>
                      <a:pt x="660368" y="166021"/>
                    </a:cubicBezTo>
                    <a:close/>
                    <a:moveTo>
                      <a:pt x="728186" y="141351"/>
                    </a:moveTo>
                    <a:cubicBezTo>
                      <a:pt x="708184" y="145352"/>
                      <a:pt x="700754" y="150971"/>
                      <a:pt x="700754" y="162020"/>
                    </a:cubicBezTo>
                    <a:cubicBezTo>
                      <a:pt x="700754" y="173260"/>
                      <a:pt x="707993" y="179642"/>
                      <a:pt x="720757" y="179642"/>
                    </a:cubicBezTo>
                    <a:cubicBezTo>
                      <a:pt x="740093" y="179642"/>
                      <a:pt x="751904" y="167354"/>
                      <a:pt x="751904" y="147828"/>
                    </a:cubicBezTo>
                    <a:lnTo>
                      <a:pt x="751904" y="134493"/>
                    </a:lnTo>
                    <a:cubicBezTo>
                      <a:pt x="745808" y="137350"/>
                      <a:pt x="740759" y="138779"/>
                      <a:pt x="728186" y="141351"/>
                    </a:cubicBezTo>
                    <a:close/>
                    <a:moveTo>
                      <a:pt x="813245" y="60008"/>
                    </a:moveTo>
                    <a:lnTo>
                      <a:pt x="854964" y="60008"/>
                    </a:lnTo>
                    <a:lnTo>
                      <a:pt x="854964" y="81915"/>
                    </a:lnTo>
                    <a:cubicBezTo>
                      <a:pt x="864013" y="65532"/>
                      <a:pt x="875919" y="57626"/>
                      <a:pt x="891921" y="57626"/>
                    </a:cubicBezTo>
                    <a:cubicBezTo>
                      <a:pt x="893826" y="57626"/>
                      <a:pt x="897636" y="58007"/>
                      <a:pt x="900875" y="58674"/>
                    </a:cubicBezTo>
                    <a:lnTo>
                      <a:pt x="900875" y="93631"/>
                    </a:lnTo>
                    <a:cubicBezTo>
                      <a:pt x="898208" y="92964"/>
                      <a:pt x="895445" y="92678"/>
                      <a:pt x="889540" y="92678"/>
                    </a:cubicBezTo>
                    <a:cubicBezTo>
                      <a:pt x="868966" y="92678"/>
                      <a:pt x="855821" y="105918"/>
                      <a:pt x="855821" y="126397"/>
                    </a:cubicBezTo>
                    <a:lnTo>
                      <a:pt x="855821" y="202787"/>
                    </a:lnTo>
                    <a:lnTo>
                      <a:pt x="813340" y="202787"/>
                    </a:lnTo>
                    <a:lnTo>
                      <a:pt x="813340" y="60008"/>
                    </a:lnTo>
                    <a:close/>
                    <a:moveTo>
                      <a:pt x="899446" y="131826"/>
                    </a:moveTo>
                    <a:cubicBezTo>
                      <a:pt x="899446" y="86392"/>
                      <a:pt x="929259" y="55626"/>
                      <a:pt x="973455" y="55626"/>
                    </a:cubicBezTo>
                    <a:cubicBezTo>
                      <a:pt x="1015460" y="55626"/>
                      <a:pt x="1043750" y="87058"/>
                      <a:pt x="1043750" y="134112"/>
                    </a:cubicBezTo>
                    <a:lnTo>
                      <a:pt x="1043750" y="141446"/>
                    </a:lnTo>
                    <a:lnTo>
                      <a:pt x="941737" y="141446"/>
                    </a:lnTo>
                    <a:cubicBezTo>
                      <a:pt x="944499" y="165164"/>
                      <a:pt x="956786" y="178594"/>
                      <a:pt x="975551" y="178594"/>
                    </a:cubicBezTo>
                    <a:cubicBezTo>
                      <a:pt x="989648" y="178594"/>
                      <a:pt x="998887" y="171926"/>
                      <a:pt x="1001935" y="159829"/>
                    </a:cubicBezTo>
                    <a:lnTo>
                      <a:pt x="1041654" y="159829"/>
                    </a:lnTo>
                    <a:cubicBezTo>
                      <a:pt x="1035939" y="188214"/>
                      <a:pt x="1009269" y="207169"/>
                      <a:pt x="974979" y="207169"/>
                    </a:cubicBezTo>
                    <a:cubicBezTo>
                      <a:pt x="930117" y="207169"/>
                      <a:pt x="899446" y="176594"/>
                      <a:pt x="899446" y="131826"/>
                    </a:cubicBezTo>
                    <a:close/>
                    <a:moveTo>
                      <a:pt x="1001840" y="116491"/>
                    </a:moveTo>
                    <a:cubicBezTo>
                      <a:pt x="999173" y="94774"/>
                      <a:pt x="989076" y="83153"/>
                      <a:pt x="972693" y="83153"/>
                    </a:cubicBezTo>
                    <a:cubicBezTo>
                      <a:pt x="956310" y="83153"/>
                      <a:pt x="946023" y="94583"/>
                      <a:pt x="942594" y="116491"/>
                    </a:cubicBezTo>
                    <a:lnTo>
                      <a:pt x="1001840" y="11649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1" name="Graphic 5">
              <a:extLst>
                <a:ext uri="{FF2B5EF4-FFF2-40B4-BE49-F238E27FC236}">
                  <a16:creationId xmlns:a16="http://schemas.microsoft.com/office/drawing/2014/main" id="{26077702-888B-3A07-9BC4-B763736A9E0E}"/>
                </a:ext>
              </a:extLst>
            </p:cNvPr>
            <p:cNvGrpSpPr/>
            <p:nvPr/>
          </p:nvGrpSpPr>
          <p:grpSpPr>
            <a:xfrm>
              <a:off x="3425571" y="2581655"/>
              <a:ext cx="5979985" cy="3154489"/>
              <a:chOff x="3425571" y="2581655"/>
              <a:chExt cx="5979985" cy="3154489"/>
            </a:xfrm>
            <a:solidFill>
              <a:srgbClr val="FFFFFF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2B8E045-D88F-B236-615A-2E9476F5753A}"/>
                  </a:ext>
                </a:extLst>
              </p:cNvPr>
              <p:cNvSpPr/>
              <p:nvPr/>
            </p:nvSpPr>
            <p:spPr>
              <a:xfrm>
                <a:off x="3425571" y="2889694"/>
                <a:ext cx="1009935" cy="1137856"/>
              </a:xfrm>
              <a:custGeom>
                <a:avLst/>
                <a:gdLst>
                  <a:gd name="connsiteX0" fmla="*/ 0 w 1009935"/>
                  <a:gd name="connsiteY0" fmla="*/ 756475 h 1137856"/>
                  <a:gd name="connsiteX1" fmla="*/ 322707 w 1009935"/>
                  <a:gd name="connsiteY1" fmla="*/ 756475 h 1137856"/>
                  <a:gd name="connsiteX2" fmla="*/ 519684 w 1009935"/>
                  <a:gd name="connsiteY2" fmla="*/ 915733 h 1137856"/>
                  <a:gd name="connsiteX3" fmla="*/ 687324 w 1009935"/>
                  <a:gd name="connsiteY3" fmla="*/ 808863 h 1137856"/>
                  <a:gd name="connsiteX4" fmla="*/ 414814 w 1009935"/>
                  <a:gd name="connsiteY4" fmla="*/ 676847 h 1137856"/>
                  <a:gd name="connsiteX5" fmla="*/ 29242 w 1009935"/>
                  <a:gd name="connsiteY5" fmla="*/ 343662 h 1137856"/>
                  <a:gd name="connsiteX6" fmla="*/ 492347 w 1009935"/>
                  <a:gd name="connsiteY6" fmla="*/ 0 h 1137856"/>
                  <a:gd name="connsiteX7" fmla="*/ 976408 w 1009935"/>
                  <a:gd name="connsiteY7" fmla="*/ 343662 h 1137856"/>
                  <a:gd name="connsiteX8" fmla="*/ 662083 w 1009935"/>
                  <a:gd name="connsiteY8" fmla="*/ 343662 h 1137856"/>
                  <a:gd name="connsiteX9" fmla="*/ 490251 w 1009935"/>
                  <a:gd name="connsiteY9" fmla="*/ 217932 h 1137856"/>
                  <a:gd name="connsiteX10" fmla="*/ 341471 w 1009935"/>
                  <a:gd name="connsiteY10" fmla="*/ 316421 h 1137856"/>
                  <a:gd name="connsiteX11" fmla="*/ 599218 w 1009935"/>
                  <a:gd name="connsiteY11" fmla="*/ 427482 h 1137856"/>
                  <a:gd name="connsiteX12" fmla="*/ 1009936 w 1009935"/>
                  <a:gd name="connsiteY12" fmla="*/ 781622 h 1137856"/>
                  <a:gd name="connsiteX13" fmla="*/ 521684 w 1009935"/>
                  <a:gd name="connsiteY13" fmla="*/ 1137856 h 1137856"/>
                  <a:gd name="connsiteX14" fmla="*/ 0 w 1009935"/>
                  <a:gd name="connsiteY14" fmla="*/ 756475 h 113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9935" h="1137856">
                    <a:moveTo>
                      <a:pt x="0" y="756475"/>
                    </a:moveTo>
                    <a:lnTo>
                      <a:pt x="322707" y="756475"/>
                    </a:lnTo>
                    <a:cubicBezTo>
                      <a:pt x="335280" y="863346"/>
                      <a:pt x="406527" y="915733"/>
                      <a:pt x="519684" y="915733"/>
                    </a:cubicBezTo>
                    <a:cubicBezTo>
                      <a:pt x="622363" y="915733"/>
                      <a:pt x="687324" y="878014"/>
                      <a:pt x="687324" y="808863"/>
                    </a:cubicBezTo>
                    <a:cubicBezTo>
                      <a:pt x="687324" y="712470"/>
                      <a:pt x="557403" y="701992"/>
                      <a:pt x="414814" y="676847"/>
                    </a:cubicBezTo>
                    <a:cubicBezTo>
                      <a:pt x="228314" y="645414"/>
                      <a:pt x="29242" y="595122"/>
                      <a:pt x="29242" y="343662"/>
                    </a:cubicBezTo>
                    <a:cubicBezTo>
                      <a:pt x="29242" y="117348"/>
                      <a:pt x="238792" y="0"/>
                      <a:pt x="492347" y="0"/>
                    </a:cubicBezTo>
                    <a:cubicBezTo>
                      <a:pt x="796195" y="0"/>
                      <a:pt x="959644" y="132016"/>
                      <a:pt x="976408" y="343662"/>
                    </a:cubicBezTo>
                    <a:lnTo>
                      <a:pt x="662083" y="343662"/>
                    </a:lnTo>
                    <a:cubicBezTo>
                      <a:pt x="649510" y="247269"/>
                      <a:pt x="584549" y="217932"/>
                      <a:pt x="490251" y="217932"/>
                    </a:cubicBezTo>
                    <a:cubicBezTo>
                      <a:pt x="406432" y="217932"/>
                      <a:pt x="341471" y="249364"/>
                      <a:pt x="341471" y="316421"/>
                    </a:cubicBezTo>
                    <a:cubicBezTo>
                      <a:pt x="341471" y="391858"/>
                      <a:pt x="463010" y="402336"/>
                      <a:pt x="599218" y="427482"/>
                    </a:cubicBezTo>
                    <a:cubicBezTo>
                      <a:pt x="787813" y="458914"/>
                      <a:pt x="1009936" y="507111"/>
                      <a:pt x="1009936" y="781622"/>
                    </a:cubicBezTo>
                    <a:cubicBezTo>
                      <a:pt x="1009936" y="1016317"/>
                      <a:pt x="802481" y="1137856"/>
                      <a:pt x="521684" y="1137856"/>
                    </a:cubicBezTo>
                    <a:cubicBezTo>
                      <a:pt x="207454" y="1137856"/>
                      <a:pt x="10477" y="993267"/>
                      <a:pt x="0" y="7564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4187F13-E5B8-14EC-397C-2447F1809D4D}"/>
                  </a:ext>
                </a:extLst>
              </p:cNvPr>
              <p:cNvSpPr/>
              <p:nvPr/>
            </p:nvSpPr>
            <p:spPr>
              <a:xfrm>
                <a:off x="4408550" y="2581655"/>
                <a:ext cx="670559" cy="1424940"/>
              </a:xfrm>
              <a:custGeom>
                <a:avLst/>
                <a:gdLst>
                  <a:gd name="connsiteX0" fmla="*/ 142494 w 670559"/>
                  <a:gd name="connsiteY0" fmla="*/ 1129475 h 1424940"/>
                  <a:gd name="connsiteX1" fmla="*/ 142494 w 670559"/>
                  <a:gd name="connsiteY1" fmla="*/ 553212 h 1424940"/>
                  <a:gd name="connsiteX2" fmla="*/ 0 w 670559"/>
                  <a:gd name="connsiteY2" fmla="*/ 553212 h 1424940"/>
                  <a:gd name="connsiteX3" fmla="*/ 0 w 670559"/>
                  <a:gd name="connsiteY3" fmla="*/ 339471 h 1424940"/>
                  <a:gd name="connsiteX4" fmla="*/ 142494 w 670559"/>
                  <a:gd name="connsiteY4" fmla="*/ 339471 h 1424940"/>
                  <a:gd name="connsiteX5" fmla="*/ 142494 w 670559"/>
                  <a:gd name="connsiteY5" fmla="*/ 0 h 1424940"/>
                  <a:gd name="connsiteX6" fmla="*/ 475679 w 670559"/>
                  <a:gd name="connsiteY6" fmla="*/ 0 h 1424940"/>
                  <a:gd name="connsiteX7" fmla="*/ 475679 w 670559"/>
                  <a:gd name="connsiteY7" fmla="*/ 339471 h 1424940"/>
                  <a:gd name="connsiteX8" fmla="*/ 670560 w 670559"/>
                  <a:gd name="connsiteY8" fmla="*/ 339471 h 1424940"/>
                  <a:gd name="connsiteX9" fmla="*/ 670560 w 670559"/>
                  <a:gd name="connsiteY9" fmla="*/ 553212 h 1424940"/>
                  <a:gd name="connsiteX10" fmla="*/ 475679 w 670559"/>
                  <a:gd name="connsiteY10" fmla="*/ 553212 h 1424940"/>
                  <a:gd name="connsiteX11" fmla="*/ 475679 w 670559"/>
                  <a:gd name="connsiteY11" fmla="*/ 1056132 h 1424940"/>
                  <a:gd name="connsiteX12" fmla="*/ 595122 w 670559"/>
                  <a:gd name="connsiteY12" fmla="*/ 1160907 h 1424940"/>
                  <a:gd name="connsiteX13" fmla="*/ 670560 w 670559"/>
                  <a:gd name="connsiteY13" fmla="*/ 1158812 h 1424940"/>
                  <a:gd name="connsiteX14" fmla="*/ 670560 w 670559"/>
                  <a:gd name="connsiteY14" fmla="*/ 1408176 h 1424940"/>
                  <a:gd name="connsiteX15" fmla="*/ 484061 w 670559"/>
                  <a:gd name="connsiteY15" fmla="*/ 1424940 h 1424940"/>
                  <a:gd name="connsiteX16" fmla="*/ 142494 w 670559"/>
                  <a:gd name="connsiteY16" fmla="*/ 1129475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0559" h="1424940">
                    <a:moveTo>
                      <a:pt x="142494" y="1129475"/>
                    </a:moveTo>
                    <a:lnTo>
                      <a:pt x="142494" y="553212"/>
                    </a:lnTo>
                    <a:lnTo>
                      <a:pt x="0" y="553212"/>
                    </a:lnTo>
                    <a:lnTo>
                      <a:pt x="0" y="339471"/>
                    </a:lnTo>
                    <a:lnTo>
                      <a:pt x="142494" y="339471"/>
                    </a:lnTo>
                    <a:lnTo>
                      <a:pt x="142494" y="0"/>
                    </a:lnTo>
                    <a:lnTo>
                      <a:pt x="475679" y="0"/>
                    </a:lnTo>
                    <a:lnTo>
                      <a:pt x="475679" y="339471"/>
                    </a:lnTo>
                    <a:lnTo>
                      <a:pt x="670560" y="339471"/>
                    </a:lnTo>
                    <a:lnTo>
                      <a:pt x="670560" y="553212"/>
                    </a:lnTo>
                    <a:lnTo>
                      <a:pt x="475679" y="553212"/>
                    </a:lnTo>
                    <a:lnTo>
                      <a:pt x="475679" y="1056132"/>
                    </a:lnTo>
                    <a:cubicBezTo>
                      <a:pt x="475679" y="1139952"/>
                      <a:pt x="521780" y="1160907"/>
                      <a:pt x="595122" y="1160907"/>
                    </a:cubicBezTo>
                    <a:cubicBezTo>
                      <a:pt x="624459" y="1160907"/>
                      <a:pt x="657987" y="1158812"/>
                      <a:pt x="670560" y="1158812"/>
                    </a:cubicBezTo>
                    <a:lnTo>
                      <a:pt x="670560" y="1408176"/>
                    </a:lnTo>
                    <a:cubicBezTo>
                      <a:pt x="641223" y="1416558"/>
                      <a:pt x="576263" y="1424940"/>
                      <a:pt x="484061" y="1424940"/>
                    </a:cubicBezTo>
                    <a:cubicBezTo>
                      <a:pt x="284988" y="1424940"/>
                      <a:pt x="142494" y="1359980"/>
                      <a:pt x="142494" y="11294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590D52F-9C6A-D8C2-818E-05F34154F066}"/>
                  </a:ext>
                </a:extLst>
              </p:cNvPr>
              <p:cNvSpPr/>
              <p:nvPr/>
            </p:nvSpPr>
            <p:spPr>
              <a:xfrm>
                <a:off x="5060156" y="2889694"/>
                <a:ext cx="1106569" cy="1135760"/>
              </a:xfrm>
              <a:custGeom>
                <a:avLst/>
                <a:gdLst>
                  <a:gd name="connsiteX0" fmla="*/ 0 w 1106569"/>
                  <a:gd name="connsiteY0" fmla="*/ 565785 h 1135760"/>
                  <a:gd name="connsiteX1" fmla="*/ 551212 w 1106569"/>
                  <a:gd name="connsiteY1" fmla="*/ 0 h 1135760"/>
                  <a:gd name="connsiteX2" fmla="*/ 917924 w 1106569"/>
                  <a:gd name="connsiteY2" fmla="*/ 134112 h 1135760"/>
                  <a:gd name="connsiteX3" fmla="*/ 1106519 w 1106569"/>
                  <a:gd name="connsiteY3" fmla="*/ 655891 h 1135760"/>
                  <a:gd name="connsiteX4" fmla="*/ 335375 w 1106569"/>
                  <a:gd name="connsiteY4" fmla="*/ 655891 h 1135760"/>
                  <a:gd name="connsiteX5" fmla="*/ 576358 w 1106569"/>
                  <a:gd name="connsiteY5" fmla="*/ 890588 h 1135760"/>
                  <a:gd name="connsiteX6" fmla="*/ 754475 w 1106569"/>
                  <a:gd name="connsiteY6" fmla="*/ 783717 h 1135760"/>
                  <a:gd name="connsiteX7" fmla="*/ 1087660 w 1106569"/>
                  <a:gd name="connsiteY7" fmla="*/ 783717 h 1135760"/>
                  <a:gd name="connsiteX8" fmla="*/ 907447 w 1106569"/>
                  <a:gd name="connsiteY8" fmla="*/ 1037272 h 1135760"/>
                  <a:gd name="connsiteX9" fmla="*/ 572167 w 1106569"/>
                  <a:gd name="connsiteY9" fmla="*/ 1135761 h 1135760"/>
                  <a:gd name="connsiteX10" fmla="*/ 0 w 1106569"/>
                  <a:gd name="connsiteY10" fmla="*/ 565785 h 1135760"/>
                  <a:gd name="connsiteX11" fmla="*/ 760762 w 1106569"/>
                  <a:gd name="connsiteY11" fmla="*/ 452533 h 1135760"/>
                  <a:gd name="connsiteX12" fmla="*/ 557499 w 1106569"/>
                  <a:gd name="connsiteY12" fmla="*/ 242983 h 1135760"/>
                  <a:gd name="connsiteX13" fmla="*/ 337471 w 1106569"/>
                  <a:gd name="connsiteY13" fmla="*/ 452533 h 1135760"/>
                  <a:gd name="connsiteX14" fmla="*/ 760762 w 1106569"/>
                  <a:gd name="connsiteY14" fmla="*/ 452533 h 113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6569" h="1135760">
                    <a:moveTo>
                      <a:pt x="0" y="565785"/>
                    </a:moveTo>
                    <a:cubicBezTo>
                      <a:pt x="0" y="245173"/>
                      <a:pt x="224219" y="0"/>
                      <a:pt x="551212" y="0"/>
                    </a:cubicBezTo>
                    <a:cubicBezTo>
                      <a:pt x="704183" y="0"/>
                      <a:pt x="825722" y="50292"/>
                      <a:pt x="917924" y="134112"/>
                    </a:cubicBezTo>
                    <a:cubicBezTo>
                      <a:pt x="1045750" y="251460"/>
                      <a:pt x="1108615" y="437959"/>
                      <a:pt x="1106519" y="655891"/>
                    </a:cubicBezTo>
                    <a:lnTo>
                      <a:pt x="335375" y="655891"/>
                    </a:lnTo>
                    <a:cubicBezTo>
                      <a:pt x="356330" y="800481"/>
                      <a:pt x="435959" y="890588"/>
                      <a:pt x="576358" y="890588"/>
                    </a:cubicBezTo>
                    <a:cubicBezTo>
                      <a:pt x="666464" y="890588"/>
                      <a:pt x="725138" y="850773"/>
                      <a:pt x="754475" y="783717"/>
                    </a:cubicBezTo>
                    <a:lnTo>
                      <a:pt x="1087660" y="783717"/>
                    </a:lnTo>
                    <a:cubicBezTo>
                      <a:pt x="1064609" y="880110"/>
                      <a:pt x="1001744" y="972312"/>
                      <a:pt x="907447" y="1037272"/>
                    </a:cubicBezTo>
                    <a:cubicBezTo>
                      <a:pt x="817340" y="1100138"/>
                      <a:pt x="708374" y="1135761"/>
                      <a:pt x="572167" y="1135761"/>
                    </a:cubicBezTo>
                    <a:cubicBezTo>
                      <a:pt x="218027" y="1135761"/>
                      <a:pt x="0" y="890588"/>
                      <a:pt x="0" y="565785"/>
                    </a:cubicBezTo>
                    <a:close/>
                    <a:moveTo>
                      <a:pt x="760762" y="452533"/>
                    </a:moveTo>
                    <a:cubicBezTo>
                      <a:pt x="748189" y="324707"/>
                      <a:pt x="668560" y="242983"/>
                      <a:pt x="557499" y="242983"/>
                    </a:cubicBezTo>
                    <a:cubicBezTo>
                      <a:pt x="427577" y="242983"/>
                      <a:pt x="360521" y="324707"/>
                      <a:pt x="337471" y="452533"/>
                    </a:cubicBezTo>
                    <a:lnTo>
                      <a:pt x="760762" y="45253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A295DFF-78E4-553A-55F6-537B30074B13}"/>
                  </a:ext>
                </a:extLst>
              </p:cNvPr>
              <p:cNvSpPr/>
              <p:nvPr/>
            </p:nvSpPr>
            <p:spPr>
              <a:xfrm>
                <a:off x="6221444" y="2889599"/>
                <a:ext cx="1116901" cy="1458467"/>
              </a:xfrm>
              <a:custGeom>
                <a:avLst/>
                <a:gdLst>
                  <a:gd name="connsiteX0" fmla="*/ 0 w 1116901"/>
                  <a:gd name="connsiteY0" fmla="*/ 31433 h 1458467"/>
                  <a:gd name="connsiteX1" fmla="*/ 326898 w 1116901"/>
                  <a:gd name="connsiteY1" fmla="*/ 31433 h 1458467"/>
                  <a:gd name="connsiteX2" fmla="*/ 326898 w 1116901"/>
                  <a:gd name="connsiteY2" fmla="*/ 161354 h 1458467"/>
                  <a:gd name="connsiteX3" fmla="*/ 333185 w 1116901"/>
                  <a:gd name="connsiteY3" fmla="*/ 161354 h 1458467"/>
                  <a:gd name="connsiteX4" fmla="*/ 657987 w 1116901"/>
                  <a:gd name="connsiteY4" fmla="*/ 0 h 1458467"/>
                  <a:gd name="connsiteX5" fmla="*/ 1116902 w 1116901"/>
                  <a:gd name="connsiteY5" fmla="*/ 567880 h 1458467"/>
                  <a:gd name="connsiteX6" fmla="*/ 649605 w 1116901"/>
                  <a:gd name="connsiteY6" fmla="*/ 1137856 h 1458467"/>
                  <a:gd name="connsiteX7" fmla="*/ 345757 w 1116901"/>
                  <a:gd name="connsiteY7" fmla="*/ 993267 h 1458467"/>
                  <a:gd name="connsiteX8" fmla="*/ 341567 w 1116901"/>
                  <a:gd name="connsiteY8" fmla="*/ 993267 h 1458467"/>
                  <a:gd name="connsiteX9" fmla="*/ 341567 w 1116901"/>
                  <a:gd name="connsiteY9" fmla="*/ 1458468 h 1458467"/>
                  <a:gd name="connsiteX10" fmla="*/ 0 w 1116901"/>
                  <a:gd name="connsiteY10" fmla="*/ 1458468 h 1458467"/>
                  <a:gd name="connsiteX11" fmla="*/ 0 w 1116901"/>
                  <a:gd name="connsiteY11" fmla="*/ 31433 h 1458467"/>
                  <a:gd name="connsiteX12" fmla="*/ 771240 w 1116901"/>
                  <a:gd name="connsiteY12" fmla="*/ 580454 h 1458467"/>
                  <a:gd name="connsiteX13" fmla="*/ 555403 w 1116901"/>
                  <a:gd name="connsiteY13" fmla="*/ 274511 h 1458467"/>
                  <a:gd name="connsiteX14" fmla="*/ 331184 w 1116901"/>
                  <a:gd name="connsiteY14" fmla="*/ 580454 h 1458467"/>
                  <a:gd name="connsiteX15" fmla="*/ 561690 w 1116901"/>
                  <a:gd name="connsiteY15" fmla="*/ 873823 h 1458467"/>
                  <a:gd name="connsiteX16" fmla="*/ 771240 w 1116901"/>
                  <a:gd name="connsiteY16" fmla="*/ 580454 h 145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16901" h="1458467">
                    <a:moveTo>
                      <a:pt x="0" y="31433"/>
                    </a:moveTo>
                    <a:lnTo>
                      <a:pt x="326898" y="31433"/>
                    </a:lnTo>
                    <a:lnTo>
                      <a:pt x="326898" y="161354"/>
                    </a:lnTo>
                    <a:lnTo>
                      <a:pt x="333185" y="161354"/>
                    </a:lnTo>
                    <a:cubicBezTo>
                      <a:pt x="406527" y="64961"/>
                      <a:pt x="511302" y="0"/>
                      <a:pt x="657987" y="0"/>
                    </a:cubicBezTo>
                    <a:cubicBezTo>
                      <a:pt x="942975" y="0"/>
                      <a:pt x="1116902" y="245173"/>
                      <a:pt x="1116902" y="567880"/>
                    </a:cubicBezTo>
                    <a:cubicBezTo>
                      <a:pt x="1116902" y="915734"/>
                      <a:pt x="930402" y="1137856"/>
                      <a:pt x="649605" y="1137856"/>
                    </a:cubicBezTo>
                    <a:cubicBezTo>
                      <a:pt x="511302" y="1137856"/>
                      <a:pt x="412814" y="1083373"/>
                      <a:pt x="345757" y="993267"/>
                    </a:cubicBezTo>
                    <a:lnTo>
                      <a:pt x="341567" y="993267"/>
                    </a:lnTo>
                    <a:lnTo>
                      <a:pt x="341567" y="1458468"/>
                    </a:lnTo>
                    <a:lnTo>
                      <a:pt x="0" y="1458468"/>
                    </a:lnTo>
                    <a:lnTo>
                      <a:pt x="0" y="31433"/>
                    </a:lnTo>
                    <a:close/>
                    <a:moveTo>
                      <a:pt x="771240" y="580454"/>
                    </a:moveTo>
                    <a:cubicBezTo>
                      <a:pt x="771240" y="396050"/>
                      <a:pt x="702088" y="274511"/>
                      <a:pt x="555403" y="274511"/>
                    </a:cubicBezTo>
                    <a:cubicBezTo>
                      <a:pt x="406622" y="274511"/>
                      <a:pt x="331184" y="406527"/>
                      <a:pt x="331184" y="580454"/>
                    </a:cubicBezTo>
                    <a:cubicBezTo>
                      <a:pt x="331184" y="754380"/>
                      <a:pt x="415004" y="873823"/>
                      <a:pt x="561690" y="873823"/>
                    </a:cubicBezTo>
                    <a:cubicBezTo>
                      <a:pt x="691611" y="873919"/>
                      <a:pt x="771240" y="762857"/>
                      <a:pt x="771240" y="5804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86CF6AB-EC9D-861C-DA8B-95C76596FF88}"/>
                  </a:ext>
                </a:extLst>
              </p:cNvPr>
              <p:cNvSpPr/>
              <p:nvPr/>
            </p:nvSpPr>
            <p:spPr>
              <a:xfrm>
                <a:off x="3440239" y="4600289"/>
                <a:ext cx="1056227" cy="1129569"/>
              </a:xfrm>
              <a:custGeom>
                <a:avLst/>
                <a:gdLst>
                  <a:gd name="connsiteX0" fmla="*/ 0 w 1056227"/>
                  <a:gd name="connsiteY0" fmla="*/ 802672 h 1129569"/>
                  <a:gd name="connsiteX1" fmla="*/ 410813 w 1056227"/>
                  <a:gd name="connsiteY1" fmla="*/ 465201 h 1129569"/>
                  <a:gd name="connsiteX2" fmla="*/ 683228 w 1056227"/>
                  <a:gd name="connsiteY2" fmla="*/ 345757 h 1129569"/>
                  <a:gd name="connsiteX3" fmla="*/ 536543 w 1056227"/>
                  <a:gd name="connsiteY3" fmla="*/ 230505 h 1129569"/>
                  <a:gd name="connsiteX4" fmla="*/ 362617 w 1056227"/>
                  <a:gd name="connsiteY4" fmla="*/ 368808 h 1129569"/>
                  <a:gd name="connsiteX5" fmla="*/ 48292 w 1056227"/>
                  <a:gd name="connsiteY5" fmla="*/ 368808 h 1129569"/>
                  <a:gd name="connsiteX6" fmla="*/ 534448 w 1056227"/>
                  <a:gd name="connsiteY6" fmla="*/ 0 h 1129569"/>
                  <a:gd name="connsiteX7" fmla="*/ 882301 w 1056227"/>
                  <a:gd name="connsiteY7" fmla="*/ 88011 h 1129569"/>
                  <a:gd name="connsiteX8" fmla="*/ 1018508 w 1056227"/>
                  <a:gd name="connsiteY8" fmla="*/ 393954 h 1129569"/>
                  <a:gd name="connsiteX9" fmla="*/ 1018508 w 1056227"/>
                  <a:gd name="connsiteY9" fmla="*/ 934688 h 1129569"/>
                  <a:gd name="connsiteX10" fmla="*/ 1056227 w 1056227"/>
                  <a:gd name="connsiteY10" fmla="*/ 1087660 h 1129569"/>
                  <a:gd name="connsiteX11" fmla="*/ 1056227 w 1056227"/>
                  <a:gd name="connsiteY11" fmla="*/ 1102328 h 1129569"/>
                  <a:gd name="connsiteX12" fmla="*/ 725043 w 1056227"/>
                  <a:gd name="connsiteY12" fmla="*/ 1102328 h 1129569"/>
                  <a:gd name="connsiteX13" fmla="*/ 689420 w 1056227"/>
                  <a:gd name="connsiteY13" fmla="*/ 982885 h 1129569"/>
                  <a:gd name="connsiteX14" fmla="*/ 685229 w 1056227"/>
                  <a:gd name="connsiteY14" fmla="*/ 982885 h 1129569"/>
                  <a:gd name="connsiteX15" fmla="*/ 366713 w 1056227"/>
                  <a:gd name="connsiteY15" fmla="*/ 1129570 h 1129569"/>
                  <a:gd name="connsiteX16" fmla="*/ 0 w 1056227"/>
                  <a:gd name="connsiteY16" fmla="*/ 802672 h 1129569"/>
                  <a:gd name="connsiteX17" fmla="*/ 691610 w 1056227"/>
                  <a:gd name="connsiteY17" fmla="*/ 718852 h 1129569"/>
                  <a:gd name="connsiteX18" fmla="*/ 691610 w 1056227"/>
                  <a:gd name="connsiteY18" fmla="*/ 591026 h 1129569"/>
                  <a:gd name="connsiteX19" fmla="*/ 515588 w 1056227"/>
                  <a:gd name="connsiteY19" fmla="*/ 647605 h 1129569"/>
                  <a:gd name="connsiteX20" fmla="*/ 329089 w 1056227"/>
                  <a:gd name="connsiteY20" fmla="*/ 792194 h 1129569"/>
                  <a:gd name="connsiteX21" fmla="*/ 475774 w 1056227"/>
                  <a:gd name="connsiteY21" fmla="*/ 911638 h 1129569"/>
                  <a:gd name="connsiteX22" fmla="*/ 691610 w 1056227"/>
                  <a:gd name="connsiteY22" fmla="*/ 718852 h 112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56227" h="1129569">
                    <a:moveTo>
                      <a:pt x="0" y="802672"/>
                    </a:moveTo>
                    <a:cubicBezTo>
                      <a:pt x="0" y="565880"/>
                      <a:pt x="188595" y="494633"/>
                      <a:pt x="410813" y="465201"/>
                    </a:cubicBezTo>
                    <a:cubicBezTo>
                      <a:pt x="611981" y="440055"/>
                      <a:pt x="683228" y="419100"/>
                      <a:pt x="683228" y="345757"/>
                    </a:cubicBezTo>
                    <a:cubicBezTo>
                      <a:pt x="683228" y="276606"/>
                      <a:pt x="639223" y="230505"/>
                      <a:pt x="536543" y="230505"/>
                    </a:cubicBezTo>
                    <a:cubicBezTo>
                      <a:pt x="427577" y="230505"/>
                      <a:pt x="373094" y="278702"/>
                      <a:pt x="362617" y="368808"/>
                    </a:cubicBezTo>
                    <a:lnTo>
                      <a:pt x="48292" y="368808"/>
                    </a:lnTo>
                    <a:cubicBezTo>
                      <a:pt x="56674" y="169736"/>
                      <a:pt x="209645" y="0"/>
                      <a:pt x="534448" y="0"/>
                    </a:cubicBezTo>
                    <a:cubicBezTo>
                      <a:pt x="695801" y="0"/>
                      <a:pt x="804767" y="29337"/>
                      <a:pt x="882301" y="88011"/>
                    </a:cubicBezTo>
                    <a:cubicBezTo>
                      <a:pt x="974503" y="155067"/>
                      <a:pt x="1018508" y="259842"/>
                      <a:pt x="1018508" y="393954"/>
                    </a:cubicBezTo>
                    <a:lnTo>
                      <a:pt x="1018508" y="934688"/>
                    </a:lnTo>
                    <a:cubicBezTo>
                      <a:pt x="1018508" y="1020604"/>
                      <a:pt x="1026890" y="1068800"/>
                      <a:pt x="1056227" y="1087660"/>
                    </a:cubicBezTo>
                    <a:lnTo>
                      <a:pt x="1056227" y="1102328"/>
                    </a:lnTo>
                    <a:lnTo>
                      <a:pt x="725043" y="1102328"/>
                    </a:lnTo>
                    <a:cubicBezTo>
                      <a:pt x="708279" y="1079278"/>
                      <a:pt x="697802" y="1037368"/>
                      <a:pt x="689420" y="982885"/>
                    </a:cubicBezTo>
                    <a:lnTo>
                      <a:pt x="685229" y="982885"/>
                    </a:lnTo>
                    <a:cubicBezTo>
                      <a:pt x="622363" y="1072991"/>
                      <a:pt x="528066" y="1129570"/>
                      <a:pt x="366713" y="1129570"/>
                    </a:cubicBezTo>
                    <a:cubicBezTo>
                      <a:pt x="152971" y="1129570"/>
                      <a:pt x="0" y="1014317"/>
                      <a:pt x="0" y="802672"/>
                    </a:cubicBezTo>
                    <a:close/>
                    <a:moveTo>
                      <a:pt x="691610" y="718852"/>
                    </a:moveTo>
                    <a:lnTo>
                      <a:pt x="691610" y="591026"/>
                    </a:lnTo>
                    <a:cubicBezTo>
                      <a:pt x="647605" y="614077"/>
                      <a:pt x="584740" y="630841"/>
                      <a:pt x="515588" y="647605"/>
                    </a:cubicBezTo>
                    <a:cubicBezTo>
                      <a:pt x="383572" y="676942"/>
                      <a:pt x="329089" y="710470"/>
                      <a:pt x="329089" y="792194"/>
                    </a:cubicBezTo>
                    <a:cubicBezTo>
                      <a:pt x="329089" y="878110"/>
                      <a:pt x="391954" y="911638"/>
                      <a:pt x="475774" y="911638"/>
                    </a:cubicBezTo>
                    <a:cubicBezTo>
                      <a:pt x="603504" y="911638"/>
                      <a:pt x="691610" y="834104"/>
                      <a:pt x="691610" y="7188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88F5E81-03BD-5312-C3AC-AD6E093A5679}"/>
                  </a:ext>
                </a:extLst>
              </p:cNvPr>
              <p:cNvSpPr/>
              <p:nvPr/>
            </p:nvSpPr>
            <p:spPr>
              <a:xfrm>
                <a:off x="4566284" y="4204239"/>
                <a:ext cx="1039368" cy="1498282"/>
              </a:xfrm>
              <a:custGeom>
                <a:avLst/>
                <a:gdLst>
                  <a:gd name="connsiteX0" fmla="*/ 0 w 1039368"/>
                  <a:gd name="connsiteY0" fmla="*/ 0 h 1498282"/>
                  <a:gd name="connsiteX1" fmla="*/ 341567 w 1039368"/>
                  <a:gd name="connsiteY1" fmla="*/ 0 h 1498282"/>
                  <a:gd name="connsiteX2" fmla="*/ 341567 w 1039368"/>
                  <a:gd name="connsiteY2" fmla="*/ 557403 h 1498282"/>
                  <a:gd name="connsiteX3" fmla="*/ 347853 w 1039368"/>
                  <a:gd name="connsiteY3" fmla="*/ 557403 h 1498282"/>
                  <a:gd name="connsiteX4" fmla="*/ 666369 w 1039368"/>
                  <a:gd name="connsiteY4" fmla="*/ 393954 h 1498282"/>
                  <a:gd name="connsiteX5" fmla="*/ 1039368 w 1039368"/>
                  <a:gd name="connsiteY5" fmla="*/ 800481 h 1498282"/>
                  <a:gd name="connsiteX6" fmla="*/ 1039368 w 1039368"/>
                  <a:gd name="connsiteY6" fmla="*/ 1498282 h 1498282"/>
                  <a:gd name="connsiteX7" fmla="*/ 697802 w 1039368"/>
                  <a:gd name="connsiteY7" fmla="*/ 1498282 h 1498282"/>
                  <a:gd name="connsiteX8" fmla="*/ 697802 w 1039368"/>
                  <a:gd name="connsiteY8" fmla="*/ 869632 h 1498282"/>
                  <a:gd name="connsiteX9" fmla="*/ 530162 w 1039368"/>
                  <a:gd name="connsiteY9" fmla="*/ 678942 h 1498282"/>
                  <a:gd name="connsiteX10" fmla="*/ 341567 w 1039368"/>
                  <a:gd name="connsiteY10" fmla="*/ 905256 h 1498282"/>
                  <a:gd name="connsiteX11" fmla="*/ 341567 w 1039368"/>
                  <a:gd name="connsiteY11" fmla="*/ 1498282 h 1498282"/>
                  <a:gd name="connsiteX12" fmla="*/ 0 w 1039368"/>
                  <a:gd name="connsiteY12" fmla="*/ 1498282 h 1498282"/>
                  <a:gd name="connsiteX13" fmla="*/ 0 w 1039368"/>
                  <a:gd name="connsiteY13" fmla="*/ 0 h 1498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39368" h="1498282">
                    <a:moveTo>
                      <a:pt x="0" y="0"/>
                    </a:moveTo>
                    <a:lnTo>
                      <a:pt x="341567" y="0"/>
                    </a:lnTo>
                    <a:lnTo>
                      <a:pt x="341567" y="557403"/>
                    </a:lnTo>
                    <a:lnTo>
                      <a:pt x="347853" y="557403"/>
                    </a:lnTo>
                    <a:cubicBezTo>
                      <a:pt x="425387" y="454723"/>
                      <a:pt x="517588" y="393954"/>
                      <a:pt x="666369" y="393954"/>
                    </a:cubicBezTo>
                    <a:cubicBezTo>
                      <a:pt x="901065" y="393954"/>
                      <a:pt x="1039368" y="561594"/>
                      <a:pt x="1039368" y="800481"/>
                    </a:cubicBezTo>
                    <a:lnTo>
                      <a:pt x="1039368" y="1498282"/>
                    </a:lnTo>
                    <a:lnTo>
                      <a:pt x="697802" y="1498282"/>
                    </a:lnTo>
                    <a:lnTo>
                      <a:pt x="697802" y="869632"/>
                    </a:lnTo>
                    <a:cubicBezTo>
                      <a:pt x="697802" y="756475"/>
                      <a:pt x="641223" y="678942"/>
                      <a:pt x="530162" y="678942"/>
                    </a:cubicBezTo>
                    <a:cubicBezTo>
                      <a:pt x="417005" y="678942"/>
                      <a:pt x="341567" y="773239"/>
                      <a:pt x="341567" y="905256"/>
                    </a:cubicBezTo>
                    <a:lnTo>
                      <a:pt x="341567" y="1498282"/>
                    </a:lnTo>
                    <a:lnTo>
                      <a:pt x="0" y="14982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2E93D4B-8888-8561-01EA-5E83301ECCC7}"/>
                  </a:ext>
                </a:extLst>
              </p:cNvPr>
              <p:cNvSpPr/>
              <p:nvPr/>
            </p:nvSpPr>
            <p:spPr>
              <a:xfrm>
                <a:off x="5655468" y="4598289"/>
                <a:ext cx="1106569" cy="1135760"/>
              </a:xfrm>
              <a:custGeom>
                <a:avLst/>
                <a:gdLst>
                  <a:gd name="connsiteX0" fmla="*/ 0 w 1106569"/>
                  <a:gd name="connsiteY0" fmla="*/ 565785 h 1135760"/>
                  <a:gd name="connsiteX1" fmla="*/ 551212 w 1106569"/>
                  <a:gd name="connsiteY1" fmla="*/ 0 h 1135760"/>
                  <a:gd name="connsiteX2" fmla="*/ 917924 w 1106569"/>
                  <a:gd name="connsiteY2" fmla="*/ 134112 h 1135760"/>
                  <a:gd name="connsiteX3" fmla="*/ 1106519 w 1106569"/>
                  <a:gd name="connsiteY3" fmla="*/ 655891 h 1135760"/>
                  <a:gd name="connsiteX4" fmla="*/ 335375 w 1106569"/>
                  <a:gd name="connsiteY4" fmla="*/ 655891 h 1135760"/>
                  <a:gd name="connsiteX5" fmla="*/ 576358 w 1106569"/>
                  <a:gd name="connsiteY5" fmla="*/ 890588 h 1135760"/>
                  <a:gd name="connsiteX6" fmla="*/ 754475 w 1106569"/>
                  <a:gd name="connsiteY6" fmla="*/ 783717 h 1135760"/>
                  <a:gd name="connsiteX7" fmla="*/ 1087660 w 1106569"/>
                  <a:gd name="connsiteY7" fmla="*/ 783717 h 1135760"/>
                  <a:gd name="connsiteX8" fmla="*/ 907447 w 1106569"/>
                  <a:gd name="connsiteY8" fmla="*/ 1037272 h 1135760"/>
                  <a:gd name="connsiteX9" fmla="*/ 572167 w 1106569"/>
                  <a:gd name="connsiteY9" fmla="*/ 1135761 h 1135760"/>
                  <a:gd name="connsiteX10" fmla="*/ 0 w 1106569"/>
                  <a:gd name="connsiteY10" fmla="*/ 565785 h 1135760"/>
                  <a:gd name="connsiteX11" fmla="*/ 760666 w 1106569"/>
                  <a:gd name="connsiteY11" fmla="*/ 452628 h 1135760"/>
                  <a:gd name="connsiteX12" fmla="*/ 557403 w 1106569"/>
                  <a:gd name="connsiteY12" fmla="*/ 243078 h 1135760"/>
                  <a:gd name="connsiteX13" fmla="*/ 337375 w 1106569"/>
                  <a:gd name="connsiteY13" fmla="*/ 452628 h 1135760"/>
                  <a:gd name="connsiteX14" fmla="*/ 760666 w 1106569"/>
                  <a:gd name="connsiteY14" fmla="*/ 452628 h 113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6569" h="1135760">
                    <a:moveTo>
                      <a:pt x="0" y="565785"/>
                    </a:moveTo>
                    <a:cubicBezTo>
                      <a:pt x="0" y="245173"/>
                      <a:pt x="224218" y="0"/>
                      <a:pt x="551212" y="0"/>
                    </a:cubicBezTo>
                    <a:cubicBezTo>
                      <a:pt x="704183" y="0"/>
                      <a:pt x="825722" y="50292"/>
                      <a:pt x="917924" y="134112"/>
                    </a:cubicBezTo>
                    <a:cubicBezTo>
                      <a:pt x="1045750" y="251460"/>
                      <a:pt x="1108615" y="437959"/>
                      <a:pt x="1106519" y="655891"/>
                    </a:cubicBezTo>
                    <a:lnTo>
                      <a:pt x="335375" y="655891"/>
                    </a:lnTo>
                    <a:cubicBezTo>
                      <a:pt x="356330" y="800481"/>
                      <a:pt x="435959" y="890588"/>
                      <a:pt x="576358" y="890588"/>
                    </a:cubicBezTo>
                    <a:cubicBezTo>
                      <a:pt x="666464" y="890588"/>
                      <a:pt x="725138" y="850773"/>
                      <a:pt x="754475" y="783717"/>
                    </a:cubicBezTo>
                    <a:lnTo>
                      <a:pt x="1087660" y="783717"/>
                    </a:lnTo>
                    <a:cubicBezTo>
                      <a:pt x="1064609" y="880110"/>
                      <a:pt x="1001744" y="972312"/>
                      <a:pt x="907447" y="1037272"/>
                    </a:cubicBezTo>
                    <a:cubicBezTo>
                      <a:pt x="817340" y="1100138"/>
                      <a:pt x="708374" y="1135761"/>
                      <a:pt x="572167" y="1135761"/>
                    </a:cubicBezTo>
                    <a:cubicBezTo>
                      <a:pt x="217932" y="1135761"/>
                      <a:pt x="0" y="890588"/>
                      <a:pt x="0" y="565785"/>
                    </a:cubicBezTo>
                    <a:close/>
                    <a:moveTo>
                      <a:pt x="760666" y="452628"/>
                    </a:moveTo>
                    <a:cubicBezTo>
                      <a:pt x="748093" y="324802"/>
                      <a:pt x="668464" y="243078"/>
                      <a:pt x="557403" y="243078"/>
                    </a:cubicBezTo>
                    <a:cubicBezTo>
                      <a:pt x="427482" y="243078"/>
                      <a:pt x="360426" y="324802"/>
                      <a:pt x="337375" y="452628"/>
                    </a:cubicBezTo>
                    <a:lnTo>
                      <a:pt x="760666" y="4526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4F5FB6D-6802-0284-2C9E-D5EF5E899B7E}"/>
                  </a:ext>
                </a:extLst>
              </p:cNvPr>
              <p:cNvSpPr/>
              <p:nvPr/>
            </p:nvSpPr>
            <p:spPr>
              <a:xfrm>
                <a:off x="6755510" y="4600289"/>
                <a:ext cx="1056227" cy="1129569"/>
              </a:xfrm>
              <a:custGeom>
                <a:avLst/>
                <a:gdLst>
                  <a:gd name="connsiteX0" fmla="*/ 0 w 1056227"/>
                  <a:gd name="connsiteY0" fmla="*/ 802672 h 1129569"/>
                  <a:gd name="connsiteX1" fmla="*/ 410813 w 1056227"/>
                  <a:gd name="connsiteY1" fmla="*/ 465201 h 1129569"/>
                  <a:gd name="connsiteX2" fmla="*/ 683228 w 1056227"/>
                  <a:gd name="connsiteY2" fmla="*/ 345757 h 1129569"/>
                  <a:gd name="connsiteX3" fmla="*/ 536543 w 1056227"/>
                  <a:gd name="connsiteY3" fmla="*/ 230505 h 1129569"/>
                  <a:gd name="connsiteX4" fmla="*/ 362617 w 1056227"/>
                  <a:gd name="connsiteY4" fmla="*/ 368808 h 1129569"/>
                  <a:gd name="connsiteX5" fmla="*/ 48292 w 1056227"/>
                  <a:gd name="connsiteY5" fmla="*/ 368808 h 1129569"/>
                  <a:gd name="connsiteX6" fmla="*/ 534448 w 1056227"/>
                  <a:gd name="connsiteY6" fmla="*/ 0 h 1129569"/>
                  <a:gd name="connsiteX7" fmla="*/ 882301 w 1056227"/>
                  <a:gd name="connsiteY7" fmla="*/ 88011 h 1129569"/>
                  <a:gd name="connsiteX8" fmla="*/ 1018508 w 1056227"/>
                  <a:gd name="connsiteY8" fmla="*/ 393954 h 1129569"/>
                  <a:gd name="connsiteX9" fmla="*/ 1018508 w 1056227"/>
                  <a:gd name="connsiteY9" fmla="*/ 934688 h 1129569"/>
                  <a:gd name="connsiteX10" fmla="*/ 1056227 w 1056227"/>
                  <a:gd name="connsiteY10" fmla="*/ 1087660 h 1129569"/>
                  <a:gd name="connsiteX11" fmla="*/ 1056227 w 1056227"/>
                  <a:gd name="connsiteY11" fmla="*/ 1102328 h 1129569"/>
                  <a:gd name="connsiteX12" fmla="*/ 725138 w 1056227"/>
                  <a:gd name="connsiteY12" fmla="*/ 1102328 h 1129569"/>
                  <a:gd name="connsiteX13" fmla="*/ 689515 w 1056227"/>
                  <a:gd name="connsiteY13" fmla="*/ 982885 h 1129569"/>
                  <a:gd name="connsiteX14" fmla="*/ 685324 w 1056227"/>
                  <a:gd name="connsiteY14" fmla="*/ 982885 h 1129569"/>
                  <a:gd name="connsiteX15" fmla="*/ 366808 w 1056227"/>
                  <a:gd name="connsiteY15" fmla="*/ 1129570 h 1129569"/>
                  <a:gd name="connsiteX16" fmla="*/ 0 w 1056227"/>
                  <a:gd name="connsiteY16" fmla="*/ 802672 h 1129569"/>
                  <a:gd name="connsiteX17" fmla="*/ 691610 w 1056227"/>
                  <a:gd name="connsiteY17" fmla="*/ 718852 h 1129569"/>
                  <a:gd name="connsiteX18" fmla="*/ 691610 w 1056227"/>
                  <a:gd name="connsiteY18" fmla="*/ 591026 h 1129569"/>
                  <a:gd name="connsiteX19" fmla="*/ 515588 w 1056227"/>
                  <a:gd name="connsiteY19" fmla="*/ 647605 h 1129569"/>
                  <a:gd name="connsiteX20" fmla="*/ 329089 w 1056227"/>
                  <a:gd name="connsiteY20" fmla="*/ 792194 h 1129569"/>
                  <a:gd name="connsiteX21" fmla="*/ 475774 w 1056227"/>
                  <a:gd name="connsiteY21" fmla="*/ 911638 h 1129569"/>
                  <a:gd name="connsiteX22" fmla="*/ 691610 w 1056227"/>
                  <a:gd name="connsiteY22" fmla="*/ 718852 h 112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56227" h="1129569">
                    <a:moveTo>
                      <a:pt x="0" y="802672"/>
                    </a:moveTo>
                    <a:cubicBezTo>
                      <a:pt x="0" y="565880"/>
                      <a:pt x="188595" y="494633"/>
                      <a:pt x="410813" y="465201"/>
                    </a:cubicBezTo>
                    <a:cubicBezTo>
                      <a:pt x="611981" y="440055"/>
                      <a:pt x="683228" y="419100"/>
                      <a:pt x="683228" y="345757"/>
                    </a:cubicBezTo>
                    <a:cubicBezTo>
                      <a:pt x="683228" y="276606"/>
                      <a:pt x="639223" y="230505"/>
                      <a:pt x="536543" y="230505"/>
                    </a:cubicBezTo>
                    <a:cubicBezTo>
                      <a:pt x="427577" y="230505"/>
                      <a:pt x="373094" y="278702"/>
                      <a:pt x="362617" y="368808"/>
                    </a:cubicBezTo>
                    <a:lnTo>
                      <a:pt x="48292" y="368808"/>
                    </a:lnTo>
                    <a:cubicBezTo>
                      <a:pt x="56674" y="169736"/>
                      <a:pt x="209645" y="0"/>
                      <a:pt x="534448" y="0"/>
                    </a:cubicBezTo>
                    <a:cubicBezTo>
                      <a:pt x="695801" y="0"/>
                      <a:pt x="804767" y="29337"/>
                      <a:pt x="882301" y="88011"/>
                    </a:cubicBezTo>
                    <a:cubicBezTo>
                      <a:pt x="974503" y="155067"/>
                      <a:pt x="1018508" y="259842"/>
                      <a:pt x="1018508" y="393954"/>
                    </a:cubicBezTo>
                    <a:lnTo>
                      <a:pt x="1018508" y="934688"/>
                    </a:lnTo>
                    <a:cubicBezTo>
                      <a:pt x="1018508" y="1020604"/>
                      <a:pt x="1026890" y="1068800"/>
                      <a:pt x="1056227" y="1087660"/>
                    </a:cubicBezTo>
                    <a:lnTo>
                      <a:pt x="1056227" y="1102328"/>
                    </a:lnTo>
                    <a:lnTo>
                      <a:pt x="725138" y="1102328"/>
                    </a:lnTo>
                    <a:cubicBezTo>
                      <a:pt x="708374" y="1079278"/>
                      <a:pt x="697897" y="1037368"/>
                      <a:pt x="689515" y="982885"/>
                    </a:cubicBezTo>
                    <a:lnTo>
                      <a:pt x="685324" y="982885"/>
                    </a:lnTo>
                    <a:cubicBezTo>
                      <a:pt x="622459" y="1072991"/>
                      <a:pt x="528161" y="1129570"/>
                      <a:pt x="366808" y="1129570"/>
                    </a:cubicBezTo>
                    <a:cubicBezTo>
                      <a:pt x="152971" y="1129570"/>
                      <a:pt x="0" y="1014317"/>
                      <a:pt x="0" y="802672"/>
                    </a:cubicBezTo>
                    <a:close/>
                    <a:moveTo>
                      <a:pt x="691610" y="718852"/>
                    </a:moveTo>
                    <a:lnTo>
                      <a:pt x="691610" y="591026"/>
                    </a:lnTo>
                    <a:cubicBezTo>
                      <a:pt x="647605" y="614077"/>
                      <a:pt x="584740" y="630841"/>
                      <a:pt x="515588" y="647605"/>
                    </a:cubicBezTo>
                    <a:cubicBezTo>
                      <a:pt x="383572" y="676942"/>
                      <a:pt x="329089" y="710470"/>
                      <a:pt x="329089" y="792194"/>
                    </a:cubicBezTo>
                    <a:cubicBezTo>
                      <a:pt x="329089" y="878110"/>
                      <a:pt x="391954" y="911638"/>
                      <a:pt x="475774" y="911638"/>
                    </a:cubicBezTo>
                    <a:cubicBezTo>
                      <a:pt x="603504" y="911638"/>
                      <a:pt x="691610" y="834104"/>
                      <a:pt x="691610" y="7188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922C9B-7F3B-3BA4-2C1F-3770E0767316}"/>
                  </a:ext>
                </a:extLst>
              </p:cNvPr>
              <p:cNvSpPr/>
              <p:nvPr/>
            </p:nvSpPr>
            <p:spPr>
              <a:xfrm>
                <a:off x="7826882" y="4204334"/>
                <a:ext cx="1116901" cy="1531810"/>
              </a:xfrm>
              <a:custGeom>
                <a:avLst/>
                <a:gdLst>
                  <a:gd name="connsiteX0" fmla="*/ 0 w 1116901"/>
                  <a:gd name="connsiteY0" fmla="*/ 961835 h 1531810"/>
                  <a:gd name="connsiteX1" fmla="*/ 469392 w 1116901"/>
                  <a:gd name="connsiteY1" fmla="*/ 393954 h 1531810"/>
                  <a:gd name="connsiteX2" fmla="*/ 769049 w 1116901"/>
                  <a:gd name="connsiteY2" fmla="*/ 546926 h 1531810"/>
                  <a:gd name="connsiteX3" fmla="*/ 775335 w 1116901"/>
                  <a:gd name="connsiteY3" fmla="*/ 546926 h 1531810"/>
                  <a:gd name="connsiteX4" fmla="*/ 775335 w 1116901"/>
                  <a:gd name="connsiteY4" fmla="*/ 0 h 1531810"/>
                  <a:gd name="connsiteX5" fmla="*/ 1116902 w 1116901"/>
                  <a:gd name="connsiteY5" fmla="*/ 0 h 1531810"/>
                  <a:gd name="connsiteX6" fmla="*/ 1116902 w 1116901"/>
                  <a:gd name="connsiteY6" fmla="*/ 1498283 h 1531810"/>
                  <a:gd name="connsiteX7" fmla="*/ 790004 w 1116901"/>
                  <a:gd name="connsiteY7" fmla="*/ 1498283 h 1531810"/>
                  <a:gd name="connsiteX8" fmla="*/ 790004 w 1116901"/>
                  <a:gd name="connsiteY8" fmla="*/ 1353693 h 1531810"/>
                  <a:gd name="connsiteX9" fmla="*/ 785813 w 1116901"/>
                  <a:gd name="connsiteY9" fmla="*/ 1353693 h 1531810"/>
                  <a:gd name="connsiteX10" fmla="*/ 469392 w 1116901"/>
                  <a:gd name="connsiteY10" fmla="*/ 1531810 h 1531810"/>
                  <a:gd name="connsiteX11" fmla="*/ 0 w 1116901"/>
                  <a:gd name="connsiteY11" fmla="*/ 961835 h 1531810"/>
                  <a:gd name="connsiteX12" fmla="*/ 783717 w 1116901"/>
                  <a:gd name="connsiteY12" fmla="*/ 961835 h 1531810"/>
                  <a:gd name="connsiteX13" fmla="*/ 561594 w 1116901"/>
                  <a:gd name="connsiteY13" fmla="*/ 651701 h 1531810"/>
                  <a:gd name="connsiteX14" fmla="*/ 345758 w 1116901"/>
                  <a:gd name="connsiteY14" fmla="*/ 957644 h 1531810"/>
                  <a:gd name="connsiteX15" fmla="*/ 557403 w 1116901"/>
                  <a:gd name="connsiteY15" fmla="*/ 1261491 h 1531810"/>
                  <a:gd name="connsiteX16" fmla="*/ 783717 w 1116901"/>
                  <a:gd name="connsiteY16" fmla="*/ 961835 h 153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16901" h="1531810">
                    <a:moveTo>
                      <a:pt x="0" y="961835"/>
                    </a:moveTo>
                    <a:cubicBezTo>
                      <a:pt x="0" y="626555"/>
                      <a:pt x="192786" y="393954"/>
                      <a:pt x="469392" y="393954"/>
                    </a:cubicBezTo>
                    <a:cubicBezTo>
                      <a:pt x="620269" y="393954"/>
                      <a:pt x="706184" y="456819"/>
                      <a:pt x="769049" y="546926"/>
                    </a:cubicBezTo>
                    <a:lnTo>
                      <a:pt x="775335" y="546926"/>
                    </a:lnTo>
                    <a:lnTo>
                      <a:pt x="775335" y="0"/>
                    </a:lnTo>
                    <a:lnTo>
                      <a:pt x="1116902" y="0"/>
                    </a:lnTo>
                    <a:lnTo>
                      <a:pt x="1116902" y="1498283"/>
                    </a:lnTo>
                    <a:lnTo>
                      <a:pt x="790004" y="1498283"/>
                    </a:lnTo>
                    <a:lnTo>
                      <a:pt x="790004" y="1353693"/>
                    </a:lnTo>
                    <a:lnTo>
                      <a:pt x="785813" y="1353693"/>
                    </a:lnTo>
                    <a:cubicBezTo>
                      <a:pt x="720853" y="1464755"/>
                      <a:pt x="609791" y="1531810"/>
                      <a:pt x="469392" y="1531810"/>
                    </a:cubicBezTo>
                    <a:cubicBezTo>
                      <a:pt x="194882" y="1531810"/>
                      <a:pt x="0" y="1320165"/>
                      <a:pt x="0" y="961835"/>
                    </a:cubicBezTo>
                    <a:close/>
                    <a:moveTo>
                      <a:pt x="783717" y="961835"/>
                    </a:moveTo>
                    <a:cubicBezTo>
                      <a:pt x="783717" y="781622"/>
                      <a:pt x="710375" y="651701"/>
                      <a:pt x="561594" y="651701"/>
                    </a:cubicBezTo>
                    <a:cubicBezTo>
                      <a:pt x="425387" y="651701"/>
                      <a:pt x="345758" y="777430"/>
                      <a:pt x="345758" y="957644"/>
                    </a:cubicBezTo>
                    <a:cubicBezTo>
                      <a:pt x="345758" y="1144143"/>
                      <a:pt x="425387" y="1261491"/>
                      <a:pt x="557403" y="1261491"/>
                    </a:cubicBezTo>
                    <a:cubicBezTo>
                      <a:pt x="699897" y="1261491"/>
                      <a:pt x="783717" y="1137856"/>
                      <a:pt x="783717" y="9618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B718ADD-E5C3-2F86-D7F7-70604DCF4429}"/>
                  </a:ext>
                </a:extLst>
              </p:cNvPr>
              <p:cNvSpPr/>
              <p:nvPr/>
            </p:nvSpPr>
            <p:spPr>
              <a:xfrm>
                <a:off x="9047226" y="5350573"/>
                <a:ext cx="358330" cy="352044"/>
              </a:xfrm>
              <a:custGeom>
                <a:avLst/>
                <a:gdLst>
                  <a:gd name="connsiteX0" fmla="*/ 0 w 358330"/>
                  <a:gd name="connsiteY0" fmla="*/ 0 h 352044"/>
                  <a:gd name="connsiteX1" fmla="*/ 358330 w 358330"/>
                  <a:gd name="connsiteY1" fmla="*/ 0 h 352044"/>
                  <a:gd name="connsiteX2" fmla="*/ 358330 w 358330"/>
                  <a:gd name="connsiteY2" fmla="*/ 352044 h 352044"/>
                  <a:gd name="connsiteX3" fmla="*/ 0 w 358330"/>
                  <a:gd name="connsiteY3" fmla="*/ 352044 h 352044"/>
                  <a:gd name="connsiteX4" fmla="*/ 0 w 358330"/>
                  <a:gd name="connsiteY4" fmla="*/ 0 h 352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330" h="352044">
                    <a:moveTo>
                      <a:pt x="0" y="0"/>
                    </a:moveTo>
                    <a:lnTo>
                      <a:pt x="358330" y="0"/>
                    </a:lnTo>
                    <a:lnTo>
                      <a:pt x="358330" y="352044"/>
                    </a:lnTo>
                    <a:lnTo>
                      <a:pt x="0" y="3520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12C770-9C9F-4A84-CF1D-63F32643A93F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9ECCF7-9EC9-ADCC-8CD6-CEA00D44A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_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74F4C3-42CC-4821-6AFC-4F4F3FA470C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"/>
            <a:ext cx="12204000" cy="6857999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7EACDE9-A256-4443-2203-3563CF6A053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90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_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74F4C3-42CC-4821-6AFC-4F4F3FA470C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"/>
            <a:ext cx="12204000" cy="6857999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7EACDE9-A256-4443-2203-3563CF6A053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11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/>
            </a:lvl1pPr>
          </a:lstStyle>
          <a:p>
            <a:r>
              <a:rPr lang="en-US" dirty="0"/>
              <a:t>Divider Title Goes Here</a:t>
            </a:r>
            <a:endParaRPr lang="en-AU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436946" y="608013"/>
            <a:ext cx="5715262" cy="57152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3BF-69A2-98D0-C809-8AF3568BB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D0BF0-2B3C-CC58-8B21-28F44D787412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FA786E8-41C1-D8E5-EF53-537BD4B245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7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E1A8EA-2C3A-A51E-C804-3ABD34365DB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"/>
            <a:ext cx="12204000" cy="6858000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A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3AA11D2-13DB-85DA-5E79-14B6F0D0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logo_white">
            <a:extLst>
              <a:ext uri="{FF2B5EF4-FFF2-40B4-BE49-F238E27FC236}">
                <a16:creationId xmlns:a16="http://schemas.microsoft.com/office/drawing/2014/main" id="{22ABD44E-8539-524F-2739-D59EB320C50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CA5A1B9-AE7E-572C-25A9-7883914733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21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1CF415-FDE5-01A0-CAA1-AE9B5AAB298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"/>
            <a:ext cx="12204000" cy="6858000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88447" y="571369"/>
            <a:ext cx="5715262" cy="5715262"/>
          </a:xfrm>
          <a:prstGeom prst="ellipse">
            <a:avLst/>
          </a:prstGeom>
          <a:solidFill>
            <a:schemeClr val="tx1"/>
          </a:solidFill>
        </p:spPr>
        <p:txBody>
          <a:bodyPr wrap="square" anchor="ctr" anchorCtr="1">
            <a:noAutofit/>
          </a:bodyPr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9747" y="2374742"/>
            <a:ext cx="4792662" cy="210851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B0AA-6AE3-9B93-FB19-1A990E525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9" name="logo_black">
            <a:extLst>
              <a:ext uri="{FF2B5EF4-FFF2-40B4-BE49-F238E27FC236}">
                <a16:creationId xmlns:a16="http://schemas.microsoft.com/office/drawing/2014/main" id="{E11F6675-14F6-F3AD-8736-FA2B33AC00C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8A3368-0129-20FB-FAE6-39367180DC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49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66BEDF-06D7-3E42-1D1D-848E59AC0C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638" y="1719000"/>
            <a:ext cx="3420000" cy="34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 anchorCtr="1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text </a:t>
            </a:r>
            <a:br>
              <a:rPr lang="en-US" dirty="0"/>
            </a:br>
            <a:r>
              <a:rPr lang="en-US" dirty="0"/>
              <a:t>here</a:t>
            </a:r>
            <a:endParaRPr lang="en-AU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57557734-9EAF-6CA7-9B33-16D6323F44B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49951" y="1558131"/>
            <a:ext cx="6092825" cy="37417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37B25-DFA7-A531-7A74-5B43DF104325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7C9F61-3893-EA2A-F9E2-E33D87AFD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6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0DBB55-66DE-2469-744D-4FD91747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ADF1-8D8A-4579-4978-49E61D4390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4"/>
            <a:ext cx="1123200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7D5D2-E65B-758C-2B34-93C4417CE329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9FEF49-0AD4-A803-7B53-7352466EB1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_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D303CC-B431-CE9A-59A7-B762B46BCF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0DBB55-66DE-2469-744D-4FD91747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D7897-FC6C-7BDC-28BB-5065F0091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575" y="1484784"/>
            <a:ext cx="1123200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ogo_white">
            <a:extLst>
              <a:ext uri="{FF2B5EF4-FFF2-40B4-BE49-F238E27FC236}">
                <a16:creationId xmlns:a16="http://schemas.microsoft.com/office/drawing/2014/main" id="{FF3DB9E0-D2B0-3421-54D0-39FD96CB42B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29DD484-EF4F-8CF8-83DA-18BCFC7556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504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26B1E24-00EB-B156-8548-6467093849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885953"/>
            <a:ext cx="5727600" cy="201284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ABF62-85EF-C227-010A-229E75E9E85E}"/>
              </a:ext>
            </a:extLst>
          </p:cNvPr>
          <p:cNvCxnSpPr>
            <a:cxnSpLocks/>
          </p:cNvCxnSpPr>
          <p:nvPr userDrawn="1"/>
        </p:nvCxnSpPr>
        <p:spPr>
          <a:xfrm>
            <a:off x="479424" y="3438016"/>
            <a:ext cx="112331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13B0BB-B4AA-DFE3-AC67-9FD86FA544E5}"/>
              </a:ext>
            </a:extLst>
          </p:cNvPr>
          <p:cNvCxnSpPr>
            <a:cxnSpLocks/>
          </p:cNvCxnSpPr>
          <p:nvPr userDrawn="1"/>
        </p:nvCxnSpPr>
        <p:spPr>
          <a:xfrm>
            <a:off x="479424" y="5533648"/>
            <a:ext cx="112331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5C9C264-1DE6-56D2-AA37-45EBBD9D4819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37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0DBB55-66DE-2469-744D-4FD91747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8BD2F-BF1C-149D-9B6B-39B559DB2C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4"/>
            <a:ext cx="1123200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E6FB44-F873-5164-AE5C-459CB3BCD6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F988E4-C6F1-7973-6C7B-2C09D94FCB62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71C29E-761B-F8C5-223C-7DEC377E03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5" y="2097087"/>
            <a:ext cx="11232000" cy="379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FDAE4F-1849-A9F4-D799-9A877B089BBB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868372-5447-7781-C313-BF3A85B8BF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0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_subtitle_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048C2A7-7374-9748-43FF-E8F9195C34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B09B3A3-3D0B-6F1E-AF66-717AD93B9D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11232000" cy="379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ogo_white">
            <a:extLst>
              <a:ext uri="{FF2B5EF4-FFF2-40B4-BE49-F238E27FC236}">
                <a16:creationId xmlns:a16="http://schemas.microsoft.com/office/drawing/2014/main" id="{E3D2A758-D28D-E99A-9131-32E36635C50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8C59A4-CB5C-D1CD-5316-75507FF4C0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20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_subtitle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C0667-D7AA-ED07-F2A0-B2D4D54CB8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5" y="2097087"/>
            <a:ext cx="11232000" cy="3794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A623A1B-EADA-57B4-6157-8C5DE3F3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7AFEFE-011D-E4CA-C894-13BDCECC1BCE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7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_3_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C7861-AE2A-E219-C37F-81C1B31A3A26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98874E-EF4B-702D-F844-30FC36A2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3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_3_colums_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048C2A7-7374-9748-43FF-E8F9195C34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logo_white">
            <a:extLst>
              <a:ext uri="{FF2B5EF4-FFF2-40B4-BE49-F238E27FC236}">
                <a16:creationId xmlns:a16="http://schemas.microsoft.com/office/drawing/2014/main" id="{1D7EE307-1486-AA9B-66F6-92753752BC0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523EB-AC2C-D83F-DA0E-194AE3C318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646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_3_colums_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3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4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2681286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F2C09-B1E6-6579-F401-BB8E7946C8B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8AEDBF-0229-1E1F-C2E6-217271EA7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93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_3_colums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88546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2681286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2681286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ysClr val="windowText" lastClr="000000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ysClr val="windowText" lastClr="000000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3677043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ysClr val="windowText" lastClr="000000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5EAF77-B79D-7F6F-7A77-94B5DB02B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3D58D7-AF9F-FECC-2320-A2640EB79DF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13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_4_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59808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0192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359808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0192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59808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40192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9808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40192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72F5F7A9-5F77-7871-0BAB-8B4B4BF808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20575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Content Placeholder 28">
            <a:extLst>
              <a:ext uri="{FF2B5EF4-FFF2-40B4-BE49-F238E27FC236}">
                <a16:creationId xmlns:a16="http://schemas.microsoft.com/office/drawing/2014/main" id="{A8B52CDD-34DA-5AD4-FE38-14D07AC41A4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120575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F8E1975-8D0C-924D-57F2-A8E12A7FC5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20575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A63F7A24-A446-54C0-FEF3-5ADEAF991A7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20575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3F9A8-5600-C032-2CCD-C8E41B67FAE6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C800D81-031C-200B-2179-5BFC0C1C00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7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_4_colums_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3D6C930C-59CD-9843-C6D8-36A4D42CE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59808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0192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359808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0192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59808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40192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9808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40192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72F5F7A9-5F77-7871-0BAB-8B4B4BF808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20575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Content Placeholder 28">
            <a:extLst>
              <a:ext uri="{FF2B5EF4-FFF2-40B4-BE49-F238E27FC236}">
                <a16:creationId xmlns:a16="http://schemas.microsoft.com/office/drawing/2014/main" id="{A8B52CDD-34DA-5AD4-FE38-14D07AC41A4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120575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F8E1975-8D0C-924D-57F2-A8E12A7FC5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20575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A63F7A24-A446-54C0-FEF3-5ADEAF991A7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20575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logo_white">
            <a:extLst>
              <a:ext uri="{FF2B5EF4-FFF2-40B4-BE49-F238E27FC236}">
                <a16:creationId xmlns:a16="http://schemas.microsoft.com/office/drawing/2014/main" id="{9BE797D2-C9E9-8C27-C628-0255E08427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2E2E8FD-B9CB-3E4C-DFCB-24052DAB80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302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EAC886F-EC3D-B0EF-F10E-45895CBFC70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"/>
            <a:ext cx="12204000" cy="6858000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97358-839B-D5D6-EB0F-627FBD488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438016"/>
            <a:ext cx="11268000" cy="10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A15EDA-4756-C16A-4B18-DED8C97F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5522848"/>
            <a:ext cx="11268000" cy="10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logo_white">
            <a:extLst>
              <a:ext uri="{FF2B5EF4-FFF2-40B4-BE49-F238E27FC236}">
                <a16:creationId xmlns:a16="http://schemas.microsoft.com/office/drawing/2014/main" id="{6DBA5F04-FA09-0D1B-3CE8-985F861DB6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885953"/>
            <a:ext cx="5727600" cy="20124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10DCB-FE49-C896-9684-DD0DC55DD7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75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_4_colums_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59808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3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0192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4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359808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0192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59808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40192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9808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40192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72F5F7A9-5F77-7871-0BAB-8B4B4BF808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20575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Content Placeholder 28">
            <a:extLst>
              <a:ext uri="{FF2B5EF4-FFF2-40B4-BE49-F238E27FC236}">
                <a16:creationId xmlns:a16="http://schemas.microsoft.com/office/drawing/2014/main" id="{A8B52CDD-34DA-5AD4-FE38-14D07AC41A4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120575" y="2681286"/>
            <a:ext cx="2592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F8E1975-8D0C-924D-57F2-A8E12A7FC5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20575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A63F7A24-A446-54C0-FEF3-5ADEAF991A7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20575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5A0B5-6177-53DF-3187-2A2FB8EF50CE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CDE98F6-8057-DE0F-8471-6C3804614E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14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_4_colums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59808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0192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359808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0192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2681286"/>
            <a:ext cx="2592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59808" y="2681286"/>
            <a:ext cx="2592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40192" y="2681286"/>
            <a:ext cx="2592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9808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40192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72F5F7A9-5F77-7871-0BAB-8B4B4BF808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20575" y="2885465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Content Placeholder 28">
            <a:extLst>
              <a:ext uri="{FF2B5EF4-FFF2-40B4-BE49-F238E27FC236}">
                <a16:creationId xmlns:a16="http://schemas.microsoft.com/office/drawing/2014/main" id="{A8B52CDD-34DA-5AD4-FE38-14D07AC41A4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120575" y="2681286"/>
            <a:ext cx="2592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F8E1975-8D0C-924D-57F2-A8E12A7FC5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20575" y="3677043"/>
            <a:ext cx="2592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A63F7A24-A446-54C0-FEF3-5ADEAF991A7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20575" y="2117108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BDE02BE-B2ED-B3B6-A7DF-E62A010DA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119D88-B920-22B2-0AA7-8188A26A9F0D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1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_6_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D684247A-543C-7484-33BE-7AC32B458A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424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D153C37-A886-01D9-B197-B30E0FB81E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5999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6ED339A-4C3F-CB2F-0FC3-86E335BD2A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12575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2FAB7B98-CD18-5A37-EF3C-EF1073FE1CE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8038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997FAD5-C456-F598-34F0-83D2E679DDB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29599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03949915-1651-39CF-8CEE-A76CA82C73E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11160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28">
            <a:extLst>
              <a:ext uri="{FF2B5EF4-FFF2-40B4-BE49-F238E27FC236}">
                <a16:creationId xmlns:a16="http://schemas.microsoft.com/office/drawing/2014/main" id="{E4B853BA-A9A2-A4DC-EA66-2A9B2667FE69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479424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9F1FC562-AE7F-D81F-1B25-21E5389C187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295999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8">
            <a:extLst>
              <a:ext uri="{FF2B5EF4-FFF2-40B4-BE49-F238E27FC236}">
                <a16:creationId xmlns:a16="http://schemas.microsoft.com/office/drawing/2014/main" id="{EE353D80-D77C-95B7-374F-66E95FEDED91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112575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E68ADCB-7B65-3D9C-B27A-9151487F63F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9424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040692-32B9-6386-6CFF-F4B17BABF7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5999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5152067-B44A-0A94-46AB-7FE3EDC1858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12575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41B24-3F88-0A67-B7FB-C169CDE83427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4089BB2-C1CD-7E03-F2CF-EF4FF32DC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21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_6_colums_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2C76B2C-BE7A-5904-AD3A-4FDCC69AB0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D684247A-543C-7484-33BE-7AC32B458A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424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D153C37-A886-01D9-B197-B30E0FB81E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5999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6ED339A-4C3F-CB2F-0FC3-86E335BD2A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12575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2FAB7B98-CD18-5A37-EF3C-EF1073FE1CE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8038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997FAD5-C456-F598-34F0-83D2E679DDB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29599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03949915-1651-39CF-8CEE-A76CA82C73E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11160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28">
            <a:extLst>
              <a:ext uri="{FF2B5EF4-FFF2-40B4-BE49-F238E27FC236}">
                <a16:creationId xmlns:a16="http://schemas.microsoft.com/office/drawing/2014/main" id="{E4B853BA-A9A2-A4DC-EA66-2A9B2667FE69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479424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9F1FC562-AE7F-D81F-1B25-21E5389C187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295999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8">
            <a:extLst>
              <a:ext uri="{FF2B5EF4-FFF2-40B4-BE49-F238E27FC236}">
                <a16:creationId xmlns:a16="http://schemas.microsoft.com/office/drawing/2014/main" id="{EE353D80-D77C-95B7-374F-66E95FEDED91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112575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E68ADCB-7B65-3D9C-B27A-9151487F63F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9424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040692-32B9-6386-6CFF-F4B17BABF7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5999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5152067-B44A-0A94-46AB-7FE3EDC1858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12575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logo_white">
            <a:extLst>
              <a:ext uri="{FF2B5EF4-FFF2-40B4-BE49-F238E27FC236}">
                <a16:creationId xmlns:a16="http://schemas.microsoft.com/office/drawing/2014/main" id="{1953FD42-DEDB-4884-FD33-C72FA481B6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428C3DE-B601-2C44-25BA-FF42FD25E8B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323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_6_colums_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3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4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181405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D684247A-543C-7484-33BE-7AC32B458A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424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6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D153C37-A886-01D9-B197-B30E0FB81E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5999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6ED339A-4C3F-CB2F-0FC3-86E335BD2A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12575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2FAB7B98-CD18-5A37-EF3C-EF1073FE1CE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8038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997FAD5-C456-F598-34F0-83D2E679DDB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29599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03949915-1651-39CF-8CEE-A76CA82C73E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11160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28">
            <a:extLst>
              <a:ext uri="{FF2B5EF4-FFF2-40B4-BE49-F238E27FC236}">
                <a16:creationId xmlns:a16="http://schemas.microsoft.com/office/drawing/2014/main" id="{E4B853BA-A9A2-A4DC-EA66-2A9B2667FE69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479424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9F1FC562-AE7F-D81F-1B25-21E5389C187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295999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8">
            <a:extLst>
              <a:ext uri="{FF2B5EF4-FFF2-40B4-BE49-F238E27FC236}">
                <a16:creationId xmlns:a16="http://schemas.microsoft.com/office/drawing/2014/main" id="{EE353D80-D77C-95B7-374F-66E95FEDED91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112575" y="4155048"/>
            <a:ext cx="3600000" cy="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E68ADCB-7B65-3D9C-B27A-9151487F63F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9424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040692-32B9-6386-6CFF-F4B17BABF7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5999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5152067-B44A-0A94-46AB-7FE3EDC1858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12575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C83A61-A02C-4277-1607-7ED9833E94A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62A30F-AD72-9904-D423-F269BA168A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_6_colums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387582-61E0-9FB7-AE3D-22B9649E90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424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EE770A3-545C-CAF1-2BC6-F53805252B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5999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A6C142D-AED5-14C8-5650-8918DE64CB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2575" y="201823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2656229-5313-72FD-3BE2-08A4E89D34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038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8B715F33-6356-2DFE-C6E7-8984F153C27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599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86DA1FB-CCF1-3AF2-503F-3E67E31718B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1609" y="124988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7F221CD-7B42-624A-D6AB-AD3FE1C0135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79424" y="1814058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53C447AF-42F8-E4DE-89B4-A87E7C6B2BE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295999" y="1814058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8">
            <a:extLst>
              <a:ext uri="{FF2B5EF4-FFF2-40B4-BE49-F238E27FC236}">
                <a16:creationId xmlns:a16="http://schemas.microsoft.com/office/drawing/2014/main" id="{444A34BF-C4D4-CEB7-957F-9AB054FF55C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112575" y="1814058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4D8DB73-18E5-F151-4FD7-B281F748AD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4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EEF5AEF-BDC1-C3FE-A50E-D4962FB4C08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5999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CD0F96C-F340-2A53-86AE-6E21924383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2575" y="280981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D684247A-543C-7484-33BE-7AC32B458A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424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D153C37-A886-01D9-B197-B30E0FB81E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5999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6ED339A-4C3F-CB2F-0FC3-86E335BD2A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12575" y="4359227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 over two lines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2FAB7B98-CD18-5A37-EF3C-EF1073FE1CE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8038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997FAD5-C456-F598-34F0-83D2E679DDB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29599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03949915-1651-39CF-8CEE-A76CA82C73E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111609" y="3590870"/>
            <a:ext cx="360000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28">
            <a:extLst>
              <a:ext uri="{FF2B5EF4-FFF2-40B4-BE49-F238E27FC236}">
                <a16:creationId xmlns:a16="http://schemas.microsoft.com/office/drawing/2014/main" id="{E4B853BA-A9A2-A4DC-EA66-2A9B2667FE69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479424" y="4155048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9F1FC562-AE7F-D81F-1B25-21E5389C187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295999" y="4155048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8">
            <a:extLst>
              <a:ext uri="{FF2B5EF4-FFF2-40B4-BE49-F238E27FC236}">
                <a16:creationId xmlns:a16="http://schemas.microsoft.com/office/drawing/2014/main" id="{EE353D80-D77C-95B7-374F-66E95FEDED91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112575" y="4155048"/>
            <a:ext cx="3600000" cy="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E68ADCB-7B65-3D9C-B27A-9151487F63F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9424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040692-32B9-6386-6CFF-F4B17BABF7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5999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5152067-B44A-0A94-46AB-7FE3EDC1858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12575" y="5150805"/>
            <a:ext cx="3600000" cy="7622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520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850E3A-1630-69B2-FEB4-8C4A60190D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C230AF-0D18-90E0-412E-AB0DE7EF1F15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7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_no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D6F6F7-AC4E-6852-C1BE-194E60297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59D7F-7C01-800A-7EB8-8ED30DF23452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D70E1B-0578-ADDA-4EB4-56BE3E8C6A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42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_no_body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D6F6F7-AC4E-6852-C1BE-194E60297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B9FCF1-E936-3B94-64FB-DCC240987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B1EC6-C748-82B0-BD1B-CD77CC106D2D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684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B2CA1-BAF4-65C8-ACF4-C872BF9B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AD9040-6DB1-9B29-64E3-AE2ED9B8E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FC9BB2A-32FD-F91B-42AF-F3D2864516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A9B8237-EFF6-1199-B25C-D5BF56605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6677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1E0B6-7328-02BC-1B03-F1953622331B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1DE7AD-D040-388D-E85B-13EC1EACC1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7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_double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B2CA1-BAF4-65C8-ACF4-C872BF9B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AD9040-6DB1-9B29-64E3-AE2ED9B8E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F8D3E4-9FCE-EABE-8236-6453669D2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26B08A-F830-50E5-9330-8F439725B1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EB533F8-3C39-667C-956D-F3F9BBF2DD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6677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376EF7-DA35-0A25-832D-12CF1F95EA51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41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867A0-8BD8-39FE-0A5D-B5B294E005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"/>
            <a:ext cx="12204000" cy="6858000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6389369-8C5C-4567-A3BE-CD8E2B052A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0590" y="1545587"/>
            <a:ext cx="10188000" cy="3636000"/>
          </a:xfrm>
          <a:custGeom>
            <a:avLst/>
            <a:gdLst>
              <a:gd name="connsiteX0" fmla="*/ 3019215 w 10188000"/>
              <a:gd name="connsiteY0" fmla="*/ 2258992 h 3636000"/>
              <a:gd name="connsiteX1" fmla="*/ 3019227 w 10188000"/>
              <a:gd name="connsiteY1" fmla="*/ 2259147 h 3636000"/>
              <a:gd name="connsiteX2" fmla="*/ 3019215 w 10188000"/>
              <a:gd name="connsiteY2" fmla="*/ 2259298 h 3636000"/>
              <a:gd name="connsiteX3" fmla="*/ 4312861 w 10188000"/>
              <a:gd name="connsiteY3" fmla="*/ 1499464 h 3636000"/>
              <a:gd name="connsiteX4" fmla="*/ 3802163 w 10188000"/>
              <a:gd name="connsiteY4" fmla="*/ 1992652 h 3636000"/>
              <a:gd name="connsiteX5" fmla="*/ 4784622 w 10188000"/>
              <a:gd name="connsiteY5" fmla="*/ 1992652 h 3636000"/>
              <a:gd name="connsiteX6" fmla="*/ 4312861 w 10188000"/>
              <a:gd name="connsiteY6" fmla="*/ 1499464 h 3636000"/>
              <a:gd name="connsiteX7" fmla="*/ 4298372 w 10188000"/>
              <a:gd name="connsiteY7" fmla="*/ 927291 h 3636000"/>
              <a:gd name="connsiteX8" fmla="*/ 5149536 w 10188000"/>
              <a:gd name="connsiteY8" fmla="*/ 1242919 h 3636000"/>
              <a:gd name="connsiteX9" fmla="*/ 5587190 w 10188000"/>
              <a:gd name="connsiteY9" fmla="*/ 2471146 h 3636000"/>
              <a:gd name="connsiteX10" fmla="*/ 3797333 w 10188000"/>
              <a:gd name="connsiteY10" fmla="*/ 2471146 h 3636000"/>
              <a:gd name="connsiteX11" fmla="*/ 4356626 w 10188000"/>
              <a:gd name="connsiteY11" fmla="*/ 3023724 h 3636000"/>
              <a:gd name="connsiteX12" fmla="*/ 4770134 w 10188000"/>
              <a:gd name="connsiteY12" fmla="*/ 2772079 h 3636000"/>
              <a:gd name="connsiteX13" fmla="*/ 5543425 w 10188000"/>
              <a:gd name="connsiteY13" fmla="*/ 2772079 h 3636000"/>
              <a:gd name="connsiteX14" fmla="*/ 5125087 w 10188000"/>
              <a:gd name="connsiteY14" fmla="*/ 3369048 h 3636000"/>
              <a:gd name="connsiteX15" fmla="*/ 4346967 w 10188000"/>
              <a:gd name="connsiteY15" fmla="*/ 3600794 h 3636000"/>
              <a:gd name="connsiteX16" fmla="*/ 3042556 w 10188000"/>
              <a:gd name="connsiteY16" fmla="*/ 2536209 h 3636000"/>
              <a:gd name="connsiteX17" fmla="*/ 3019227 w 10188000"/>
              <a:gd name="connsiteY17" fmla="*/ 2259147 h 3636000"/>
              <a:gd name="connsiteX18" fmla="*/ 3043055 w 10188000"/>
              <a:gd name="connsiteY18" fmla="*/ 1985401 h 3636000"/>
              <a:gd name="connsiteX19" fmla="*/ 4298372 w 10188000"/>
              <a:gd name="connsiteY19" fmla="*/ 927291 h 3636000"/>
              <a:gd name="connsiteX20" fmla="*/ 8844551 w 10188000"/>
              <a:gd name="connsiteY20" fmla="*/ 910760 h 3636000"/>
              <a:gd name="connsiteX21" fmla="*/ 10188000 w 10188000"/>
              <a:gd name="connsiteY21" fmla="*/ 2273381 h 3636000"/>
              <a:gd name="connsiteX22" fmla="*/ 8844551 w 10188000"/>
              <a:gd name="connsiteY22" fmla="*/ 3636000 h 3636000"/>
              <a:gd name="connsiteX23" fmla="*/ 7501101 w 10188000"/>
              <a:gd name="connsiteY23" fmla="*/ 2273381 h 3636000"/>
              <a:gd name="connsiteX24" fmla="*/ 8844551 w 10188000"/>
              <a:gd name="connsiteY24" fmla="*/ 910760 h 3636000"/>
              <a:gd name="connsiteX25" fmla="*/ 6602851 w 10188000"/>
              <a:gd name="connsiteY25" fmla="*/ 0 h 3636000"/>
              <a:gd name="connsiteX26" fmla="*/ 7405420 w 10188000"/>
              <a:gd name="connsiteY26" fmla="*/ 0 h 3636000"/>
              <a:gd name="connsiteX27" fmla="*/ 7405420 w 10188000"/>
              <a:gd name="connsiteY27" fmla="*/ 3527015 h 3636000"/>
              <a:gd name="connsiteX28" fmla="*/ 6602851 w 10188000"/>
              <a:gd name="connsiteY28" fmla="*/ 3527015 h 3636000"/>
              <a:gd name="connsiteX29" fmla="*/ 5680759 w 10188000"/>
              <a:gd name="connsiteY29" fmla="*/ 0 h 3636000"/>
              <a:gd name="connsiteX30" fmla="*/ 6483327 w 10188000"/>
              <a:gd name="connsiteY30" fmla="*/ 0 h 3636000"/>
              <a:gd name="connsiteX31" fmla="*/ 6483327 w 10188000"/>
              <a:gd name="connsiteY31" fmla="*/ 3527015 h 3636000"/>
              <a:gd name="connsiteX32" fmla="*/ 5680759 w 10188000"/>
              <a:gd name="connsiteY32" fmla="*/ 3527015 h 3636000"/>
              <a:gd name="connsiteX33" fmla="*/ 0 w 10188000"/>
              <a:gd name="connsiteY33" fmla="*/ 0 h 3636000"/>
              <a:gd name="connsiteX34" fmla="*/ 860823 w 10188000"/>
              <a:gd name="connsiteY34" fmla="*/ 0 h 3636000"/>
              <a:gd name="connsiteX35" fmla="*/ 860823 w 10188000"/>
              <a:gd name="connsiteY35" fmla="*/ 1336904 h 3636000"/>
              <a:gd name="connsiteX36" fmla="*/ 2081426 w 10188000"/>
              <a:gd name="connsiteY36" fmla="*/ 1336904 h 3636000"/>
              <a:gd name="connsiteX37" fmla="*/ 2081426 w 10188000"/>
              <a:gd name="connsiteY37" fmla="*/ 0 h 3636000"/>
              <a:gd name="connsiteX38" fmla="*/ 2942549 w 10188000"/>
              <a:gd name="connsiteY38" fmla="*/ 0 h 3636000"/>
              <a:gd name="connsiteX39" fmla="*/ 2942549 w 10188000"/>
              <a:gd name="connsiteY39" fmla="*/ 3527015 h 3636000"/>
              <a:gd name="connsiteX40" fmla="*/ 2081426 w 10188000"/>
              <a:gd name="connsiteY40" fmla="*/ 3527015 h 3636000"/>
              <a:gd name="connsiteX41" fmla="*/ 2081426 w 10188000"/>
              <a:gd name="connsiteY41" fmla="*/ 2056941 h 3636000"/>
              <a:gd name="connsiteX42" fmla="*/ 860823 w 10188000"/>
              <a:gd name="connsiteY42" fmla="*/ 2056941 h 3636000"/>
              <a:gd name="connsiteX43" fmla="*/ 860823 w 10188000"/>
              <a:gd name="connsiteY43" fmla="*/ 3527015 h 3636000"/>
              <a:gd name="connsiteX44" fmla="*/ 0 w 10188000"/>
              <a:gd name="connsiteY44" fmla="*/ 3527015 h 3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88000" h="3636000">
                <a:moveTo>
                  <a:pt x="3019215" y="2258992"/>
                </a:moveTo>
                <a:lnTo>
                  <a:pt x="3019227" y="2259147"/>
                </a:lnTo>
                <a:lnTo>
                  <a:pt x="3019215" y="2259298"/>
                </a:lnTo>
                <a:close/>
                <a:moveTo>
                  <a:pt x="4312861" y="1499464"/>
                </a:moveTo>
                <a:cubicBezTo>
                  <a:pt x="4011331" y="1499464"/>
                  <a:pt x="3855586" y="1691718"/>
                  <a:pt x="3802163" y="1992652"/>
                </a:cubicBezTo>
                <a:lnTo>
                  <a:pt x="4784622" y="1992652"/>
                </a:lnTo>
                <a:cubicBezTo>
                  <a:pt x="4755345" y="1691718"/>
                  <a:pt x="4570623" y="1499464"/>
                  <a:pt x="4312861" y="1499464"/>
                </a:cubicBezTo>
                <a:close/>
                <a:moveTo>
                  <a:pt x="4298372" y="927291"/>
                </a:moveTo>
                <a:cubicBezTo>
                  <a:pt x="4653326" y="927291"/>
                  <a:pt x="4935538" y="1045766"/>
                  <a:pt x="5149536" y="1242919"/>
                </a:cubicBezTo>
                <a:cubicBezTo>
                  <a:pt x="5446236" y="1519056"/>
                  <a:pt x="5592020" y="1958057"/>
                  <a:pt x="5587190" y="2471146"/>
                </a:cubicBezTo>
                <a:lnTo>
                  <a:pt x="3797333" y="2471146"/>
                </a:lnTo>
                <a:cubicBezTo>
                  <a:pt x="3845928" y="2811571"/>
                  <a:pt x="4030648" y="3023724"/>
                  <a:pt x="4356626" y="3023724"/>
                </a:cubicBezTo>
                <a:cubicBezTo>
                  <a:pt x="4565795" y="3023724"/>
                  <a:pt x="4701920" y="2930046"/>
                  <a:pt x="4770134" y="2772079"/>
                </a:cubicBezTo>
                <a:lnTo>
                  <a:pt x="5543425" y="2772079"/>
                </a:lnTo>
                <a:cubicBezTo>
                  <a:pt x="5490001" y="2998927"/>
                  <a:pt x="5343915" y="3215979"/>
                  <a:pt x="5125087" y="3369048"/>
                </a:cubicBezTo>
                <a:cubicBezTo>
                  <a:pt x="4915918" y="3516912"/>
                  <a:pt x="4662984" y="3600794"/>
                  <a:pt x="4346967" y="3600794"/>
                </a:cubicBezTo>
                <a:cubicBezTo>
                  <a:pt x="3627818" y="3600794"/>
                  <a:pt x="3150619" y="3158975"/>
                  <a:pt x="3042556" y="2536209"/>
                </a:cubicBezTo>
                <a:lnTo>
                  <a:pt x="3019227" y="2259147"/>
                </a:lnTo>
                <a:lnTo>
                  <a:pt x="3043055" y="1985401"/>
                </a:lnTo>
                <a:cubicBezTo>
                  <a:pt x="3153029" y="1369346"/>
                  <a:pt x="3634420" y="927291"/>
                  <a:pt x="4298372" y="927291"/>
                </a:cubicBezTo>
                <a:close/>
                <a:moveTo>
                  <a:pt x="8844551" y="910760"/>
                </a:moveTo>
                <a:cubicBezTo>
                  <a:pt x="9586450" y="910760"/>
                  <a:pt x="10188000" y="1520893"/>
                  <a:pt x="10188000" y="2273381"/>
                </a:cubicBezTo>
                <a:cubicBezTo>
                  <a:pt x="10188000" y="3025867"/>
                  <a:pt x="9586450" y="3636000"/>
                  <a:pt x="8844551" y="3636000"/>
                </a:cubicBezTo>
                <a:cubicBezTo>
                  <a:pt x="8102651" y="3636000"/>
                  <a:pt x="7501101" y="3025867"/>
                  <a:pt x="7501101" y="2273381"/>
                </a:cubicBezTo>
                <a:cubicBezTo>
                  <a:pt x="7501101" y="1520893"/>
                  <a:pt x="8102651" y="910760"/>
                  <a:pt x="8844551" y="910760"/>
                </a:cubicBezTo>
                <a:close/>
                <a:moveTo>
                  <a:pt x="6602851" y="0"/>
                </a:moveTo>
                <a:lnTo>
                  <a:pt x="7405420" y="0"/>
                </a:lnTo>
                <a:lnTo>
                  <a:pt x="7405420" y="3527015"/>
                </a:lnTo>
                <a:lnTo>
                  <a:pt x="6602851" y="3527015"/>
                </a:lnTo>
                <a:close/>
                <a:moveTo>
                  <a:pt x="5680759" y="0"/>
                </a:moveTo>
                <a:lnTo>
                  <a:pt x="6483327" y="0"/>
                </a:lnTo>
                <a:lnTo>
                  <a:pt x="6483327" y="3527015"/>
                </a:lnTo>
                <a:lnTo>
                  <a:pt x="5680759" y="3527015"/>
                </a:lnTo>
                <a:close/>
                <a:moveTo>
                  <a:pt x="0" y="0"/>
                </a:moveTo>
                <a:lnTo>
                  <a:pt x="860823" y="0"/>
                </a:lnTo>
                <a:lnTo>
                  <a:pt x="860823" y="1336904"/>
                </a:lnTo>
                <a:lnTo>
                  <a:pt x="2081426" y="1336904"/>
                </a:lnTo>
                <a:lnTo>
                  <a:pt x="2081426" y="0"/>
                </a:lnTo>
                <a:lnTo>
                  <a:pt x="2942549" y="0"/>
                </a:lnTo>
                <a:lnTo>
                  <a:pt x="2942549" y="3527015"/>
                </a:lnTo>
                <a:lnTo>
                  <a:pt x="2081426" y="3527015"/>
                </a:lnTo>
                <a:lnTo>
                  <a:pt x="2081426" y="2056941"/>
                </a:lnTo>
                <a:lnTo>
                  <a:pt x="860823" y="2056941"/>
                </a:lnTo>
                <a:lnTo>
                  <a:pt x="860823" y="3527015"/>
                </a:lnTo>
                <a:lnTo>
                  <a:pt x="0" y="352701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4A7304B-3E1C-436F-4780-88E0FB0E736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8727440" y="3322320"/>
            <a:ext cx="2219960" cy="9493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Black logo here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305" y="5497576"/>
            <a:ext cx="10796270" cy="39522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305" y="5976747"/>
            <a:ext cx="360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343" y="947722"/>
            <a:ext cx="2318400" cy="457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C5609CD-6DE7-62B5-D1CA-B52A24C84AF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697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_subtitle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48465D-F6FA-B242-2B57-7E8BF5D7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EDDA73A-2563-44CB-A8A8-58E53CCE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C8F43F-CAF1-A482-50E0-EF96F5E7136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03738AC-DBEC-BC4A-E25A-88F76F24D5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2E92B6-EC9F-998C-ADFB-BA2B74F9D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6677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00F8B5-863E-20AE-EB9E-06030BE27844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5370274-CD35-87FC-C183-E38CD820F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0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_subtitle_double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48465D-F6FA-B242-2B57-7E8BF5D7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CEDDA73A-2563-44CB-A8A8-58E53CCE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C8F43F-CAF1-A482-50E0-EF96F5E7136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1123315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F669D4D-8545-E7C8-DAC7-29EDDE959F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26EDC7-207C-455E-C663-6CB81D6B8D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6677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0EB7B9-33CC-A48E-A83D-CA1D52285D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50CDC8-B59F-FF15-49A9-033A823D4368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_subtitle_im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08000"/>
            <a:ext cx="5775324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476250"/>
            <a:ext cx="5318442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16675" y="1356831"/>
            <a:ext cx="530809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EFF3B2-DCCF-0171-502F-D26997EAA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DFA4496-13A1-2A4C-F245-2395570D1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6675" y="2097087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0E34FE-AC13-459D-7814-989464AFA321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D3BFB10-0CD1-0D7C-4C30-CB3E8E746D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7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_subtitle_image_left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08000"/>
            <a:ext cx="5775324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476250"/>
            <a:ext cx="5318442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16675" y="1356831"/>
            <a:ext cx="530809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EFF3B2-DCCF-0171-502F-D26997EAA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2994EA7-2394-B1D0-3D44-E524C0EADB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6675" y="2097087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9AD2722-E5A2-B3DF-870E-FB84510E5B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06082A-D947-E1D3-13D9-E1BC11A21D01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94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_im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08000"/>
            <a:ext cx="5775324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476250"/>
            <a:ext cx="5318442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201D2-BD05-F529-A7BB-0ACAC0B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E30648-FEC9-902F-C4CC-55FC2D7F11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66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77DD9-1F6A-1A1E-900C-6D221BE83593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E7AEA2-0369-0EE4-ED62-640E773D1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1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_image_left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08000"/>
            <a:ext cx="5775324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476250"/>
            <a:ext cx="5318442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201D2-BD05-F529-A7BB-0ACAC0B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7F3C75-1F6C-B006-1875-8736837DE9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66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3DFC963-1AD5-DF78-3AAE-D63B896BAB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30400" cy="29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5E0AE2-7480-C337-1BC1-6B1784BA7EF5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5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_subtitle_image_right_logo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75AD-E287-BA47-FE05-0F7C657E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A9530-B56E-4759-E9AC-D6C36EE944E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529590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0F5F43-53C2-7774-AE67-66489098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6608A-22F0-CDB1-3D7F-7A3ACB386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logo_black">
            <a:extLst>
              <a:ext uri="{FF2B5EF4-FFF2-40B4-BE49-F238E27FC236}">
                <a16:creationId xmlns:a16="http://schemas.microsoft.com/office/drawing/2014/main" id="{01318BC0-4B36-81D7-7936-5DE401633A4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562DC-5B8B-99C6-495F-A0AA01CE9715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5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_subtitle_image_right_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75AD-E287-BA47-FE05-0F7C657E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A9530-B56E-4759-E9AC-D6C36EE944E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529590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0F5F43-53C2-7774-AE67-66489098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FDCA24-F6A1-ECA1-D87A-5F6A9F832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ogo_white">
            <a:extLst>
              <a:ext uri="{FF2B5EF4-FFF2-40B4-BE49-F238E27FC236}">
                <a16:creationId xmlns:a16="http://schemas.microsoft.com/office/drawing/2014/main" id="{C60C69FE-E579-BD5F-4440-730BDC749D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8E7B9-C6B9-C679-DB15-611FBA4D88C9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10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_subtitle_image_right_inverted_logo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75AD-E287-BA47-FE05-0F7C657E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A9530-B56E-4759-E9AC-D6C36EE944E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529590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0F5F43-53C2-7774-AE67-66489098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99407-C2F6-B458-B616-B391D2FE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logo_black">
            <a:extLst>
              <a:ext uri="{FF2B5EF4-FFF2-40B4-BE49-F238E27FC236}">
                <a16:creationId xmlns:a16="http://schemas.microsoft.com/office/drawing/2014/main" id="{8AC399FF-8313-BB33-7367-5A21BA1F6C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7897F-F642-E80F-BC5B-F983BFF7DE78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6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_subtitle_image_right_inverted_logo_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75AD-E287-BA47-FE05-0F7C657E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A9530-B56E-4759-E9AC-D6C36EE944E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356831"/>
            <a:ext cx="5295900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0F5F43-53C2-7774-AE67-66489098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99407-C2F6-B458-B616-B391D2FE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5294750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ogo_white">
            <a:extLst>
              <a:ext uri="{FF2B5EF4-FFF2-40B4-BE49-F238E27FC236}">
                <a16:creationId xmlns:a16="http://schemas.microsoft.com/office/drawing/2014/main" id="{253B4237-3084-3A4F-81A6-E91E8C3946C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0EDC6-78CD-3A33-F792-92D34C49441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4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1F3392-507F-13C1-4B2B-5222E41FF77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"/>
            <a:ext cx="12204000" cy="6858000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29DFB1A-CC06-8030-A00E-16F0F23E069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79427" y="2439671"/>
            <a:ext cx="11223582" cy="2028726"/>
          </a:xfrm>
          <a:custGeom>
            <a:avLst/>
            <a:gdLst>
              <a:gd name="connsiteX0" fmla="*/ 10496360 w 11223582"/>
              <a:gd name="connsiteY0" fmla="*/ 844154 h 2028726"/>
              <a:gd name="connsiteX1" fmla="*/ 10204908 w 11223582"/>
              <a:gd name="connsiteY1" fmla="*/ 1121531 h 2028726"/>
              <a:gd name="connsiteX2" fmla="*/ 10765527 w 11223582"/>
              <a:gd name="connsiteY2" fmla="*/ 1121531 h 2028726"/>
              <a:gd name="connsiteX3" fmla="*/ 10496360 w 11223582"/>
              <a:gd name="connsiteY3" fmla="*/ 844154 h 2028726"/>
              <a:gd name="connsiteX4" fmla="*/ 3108035 w 11223582"/>
              <a:gd name="connsiteY4" fmla="*/ 844154 h 2028726"/>
              <a:gd name="connsiteX5" fmla="*/ 2816583 w 11223582"/>
              <a:gd name="connsiteY5" fmla="*/ 1121531 h 2028726"/>
              <a:gd name="connsiteX6" fmla="*/ 3377202 w 11223582"/>
              <a:gd name="connsiteY6" fmla="*/ 1121531 h 2028726"/>
              <a:gd name="connsiteX7" fmla="*/ 3108035 w 11223582"/>
              <a:gd name="connsiteY7" fmla="*/ 844154 h 2028726"/>
              <a:gd name="connsiteX8" fmla="*/ 5181913 w 11223582"/>
              <a:gd name="connsiteY8" fmla="*/ 524554 h 2028726"/>
              <a:gd name="connsiteX9" fmla="*/ 5856298 w 11223582"/>
              <a:gd name="connsiteY9" fmla="*/ 1068460 h 2028726"/>
              <a:gd name="connsiteX10" fmla="*/ 5420586 w 11223582"/>
              <a:gd name="connsiteY10" fmla="*/ 1068460 h 2028726"/>
              <a:gd name="connsiteX11" fmla="*/ 5187484 w 11223582"/>
              <a:gd name="connsiteY11" fmla="*/ 857642 h 2028726"/>
              <a:gd name="connsiteX12" fmla="*/ 4896032 w 11223582"/>
              <a:gd name="connsiteY12" fmla="*/ 1276640 h 2028726"/>
              <a:gd name="connsiteX13" fmla="*/ 5187484 w 11223582"/>
              <a:gd name="connsiteY13" fmla="*/ 1690067 h 2028726"/>
              <a:gd name="connsiteX14" fmla="*/ 5434367 w 11223582"/>
              <a:gd name="connsiteY14" fmla="*/ 1445823 h 2028726"/>
              <a:gd name="connsiteX15" fmla="*/ 5867440 w 11223582"/>
              <a:gd name="connsiteY15" fmla="*/ 1445823 h 2028726"/>
              <a:gd name="connsiteX16" fmla="*/ 5193055 w 11223582"/>
              <a:gd name="connsiteY16" fmla="*/ 2028726 h 2028726"/>
              <a:gd name="connsiteX17" fmla="*/ 4438330 w 11223582"/>
              <a:gd name="connsiteY17" fmla="*/ 1276640 h 2028726"/>
              <a:gd name="connsiteX18" fmla="*/ 5181913 w 11223582"/>
              <a:gd name="connsiteY18" fmla="*/ 524554 h 2028726"/>
              <a:gd name="connsiteX19" fmla="*/ 10488150 w 11223582"/>
              <a:gd name="connsiteY19" fmla="*/ 521915 h 2028726"/>
              <a:gd name="connsiteX20" fmla="*/ 10973707 w 11223582"/>
              <a:gd name="connsiteY20" fmla="*/ 699601 h 2028726"/>
              <a:gd name="connsiteX21" fmla="*/ 11223522 w 11223582"/>
              <a:gd name="connsiteY21" fmla="*/ 1390699 h 2028726"/>
              <a:gd name="connsiteX22" fmla="*/ 10202269 w 11223582"/>
              <a:gd name="connsiteY22" fmla="*/ 1390699 h 2028726"/>
              <a:gd name="connsiteX23" fmla="*/ 10521282 w 11223582"/>
              <a:gd name="connsiteY23" fmla="*/ 1701502 h 2028726"/>
              <a:gd name="connsiteX24" fmla="*/ 10757023 w 11223582"/>
              <a:gd name="connsiteY24" fmla="*/ 1559882 h 2028726"/>
              <a:gd name="connsiteX25" fmla="*/ 11198306 w 11223582"/>
              <a:gd name="connsiteY25" fmla="*/ 1559882 h 2028726"/>
              <a:gd name="connsiteX26" fmla="*/ 10959632 w 11223582"/>
              <a:gd name="connsiteY26" fmla="*/ 1895608 h 2028726"/>
              <a:gd name="connsiteX27" fmla="*/ 10515712 w 11223582"/>
              <a:gd name="connsiteY27" fmla="*/ 2026087 h 2028726"/>
              <a:gd name="connsiteX28" fmla="*/ 9758054 w 11223582"/>
              <a:gd name="connsiteY28" fmla="*/ 1271362 h 2028726"/>
              <a:gd name="connsiteX29" fmla="*/ 9758347 w 11223582"/>
              <a:gd name="connsiteY29" fmla="*/ 1271069 h 2028726"/>
              <a:gd name="connsiteX30" fmla="*/ 10488150 w 11223582"/>
              <a:gd name="connsiteY30" fmla="*/ 521915 h 2028726"/>
              <a:gd name="connsiteX31" fmla="*/ 3100118 w 11223582"/>
              <a:gd name="connsiteY31" fmla="*/ 521915 h 2028726"/>
              <a:gd name="connsiteX32" fmla="*/ 3585675 w 11223582"/>
              <a:gd name="connsiteY32" fmla="*/ 699601 h 2028726"/>
              <a:gd name="connsiteX33" fmla="*/ 3835490 w 11223582"/>
              <a:gd name="connsiteY33" fmla="*/ 1390699 h 2028726"/>
              <a:gd name="connsiteX34" fmla="*/ 2814237 w 11223582"/>
              <a:gd name="connsiteY34" fmla="*/ 1390699 h 2028726"/>
              <a:gd name="connsiteX35" fmla="*/ 3133250 w 11223582"/>
              <a:gd name="connsiteY35" fmla="*/ 1701502 h 2028726"/>
              <a:gd name="connsiteX36" fmla="*/ 3368992 w 11223582"/>
              <a:gd name="connsiteY36" fmla="*/ 1559882 h 2028726"/>
              <a:gd name="connsiteX37" fmla="*/ 3810273 w 11223582"/>
              <a:gd name="connsiteY37" fmla="*/ 1559882 h 2028726"/>
              <a:gd name="connsiteX38" fmla="*/ 3571600 w 11223582"/>
              <a:gd name="connsiteY38" fmla="*/ 1895608 h 2028726"/>
              <a:gd name="connsiteX39" fmla="*/ 3127680 w 11223582"/>
              <a:gd name="connsiteY39" fmla="*/ 2026087 h 2028726"/>
              <a:gd name="connsiteX40" fmla="*/ 2370023 w 11223582"/>
              <a:gd name="connsiteY40" fmla="*/ 1271362 h 2028726"/>
              <a:gd name="connsiteX41" fmla="*/ 2370316 w 11223582"/>
              <a:gd name="connsiteY41" fmla="*/ 1271069 h 2028726"/>
              <a:gd name="connsiteX42" fmla="*/ 3100118 w 11223582"/>
              <a:gd name="connsiteY42" fmla="*/ 521915 h 2028726"/>
              <a:gd name="connsiteX43" fmla="*/ 8360905 w 11223582"/>
              <a:gd name="connsiteY43" fmla="*/ 521622 h 2028726"/>
              <a:gd name="connsiteX44" fmla="*/ 8760551 w 11223582"/>
              <a:gd name="connsiteY44" fmla="*/ 771438 h 2028726"/>
              <a:gd name="connsiteX45" fmla="*/ 8766122 w 11223582"/>
              <a:gd name="connsiteY45" fmla="*/ 771438 h 2028726"/>
              <a:gd name="connsiteX46" fmla="*/ 9212975 w 11223582"/>
              <a:gd name="connsiteY46" fmla="*/ 521622 h 2028726"/>
              <a:gd name="connsiteX47" fmla="*/ 9695894 w 11223582"/>
              <a:gd name="connsiteY47" fmla="*/ 1059957 h 2028726"/>
              <a:gd name="connsiteX48" fmla="*/ 9695894 w 11223582"/>
              <a:gd name="connsiteY48" fmla="*/ 1983865 h 2028726"/>
              <a:gd name="connsiteX49" fmla="*/ 9243469 w 11223582"/>
              <a:gd name="connsiteY49" fmla="*/ 1983865 h 2028726"/>
              <a:gd name="connsiteX50" fmla="*/ 9243469 w 11223582"/>
              <a:gd name="connsiteY50" fmla="*/ 1140297 h 2028726"/>
              <a:gd name="connsiteX51" fmla="*/ 9043793 w 11223582"/>
              <a:gd name="connsiteY51" fmla="*/ 898984 h 2028726"/>
              <a:gd name="connsiteX52" fmla="*/ 8818900 w 11223582"/>
              <a:gd name="connsiteY52" fmla="*/ 1187504 h 2028726"/>
              <a:gd name="connsiteX53" fmla="*/ 8818900 w 11223582"/>
              <a:gd name="connsiteY53" fmla="*/ 1983865 h 2028726"/>
              <a:gd name="connsiteX54" fmla="*/ 8366476 w 11223582"/>
              <a:gd name="connsiteY54" fmla="*/ 1983865 h 2028726"/>
              <a:gd name="connsiteX55" fmla="*/ 8366476 w 11223582"/>
              <a:gd name="connsiteY55" fmla="*/ 1140297 h 2028726"/>
              <a:gd name="connsiteX56" fmla="*/ 8166506 w 11223582"/>
              <a:gd name="connsiteY56" fmla="*/ 898984 h 2028726"/>
              <a:gd name="connsiteX57" fmla="*/ 7941614 w 11223582"/>
              <a:gd name="connsiteY57" fmla="*/ 1187504 h 2028726"/>
              <a:gd name="connsiteX58" fmla="*/ 7941614 w 11223582"/>
              <a:gd name="connsiteY58" fmla="*/ 1983865 h 2028726"/>
              <a:gd name="connsiteX59" fmla="*/ 7489189 w 11223582"/>
              <a:gd name="connsiteY59" fmla="*/ 1983865 h 2028726"/>
              <a:gd name="connsiteX60" fmla="*/ 7489189 w 11223582"/>
              <a:gd name="connsiteY60" fmla="*/ 563258 h 2028726"/>
              <a:gd name="connsiteX61" fmla="*/ 7489776 w 11223582"/>
              <a:gd name="connsiteY61" fmla="*/ 563258 h 2028726"/>
              <a:gd name="connsiteX62" fmla="*/ 7922555 w 11223582"/>
              <a:gd name="connsiteY62" fmla="*/ 563258 h 2028726"/>
              <a:gd name="connsiteX63" fmla="*/ 7922555 w 11223582"/>
              <a:gd name="connsiteY63" fmla="*/ 765867 h 2028726"/>
              <a:gd name="connsiteX64" fmla="*/ 7930765 w 11223582"/>
              <a:gd name="connsiteY64" fmla="*/ 765867 h 2028726"/>
              <a:gd name="connsiteX65" fmla="*/ 8360905 w 11223582"/>
              <a:gd name="connsiteY65" fmla="*/ 521622 h 2028726"/>
              <a:gd name="connsiteX66" fmla="*/ 6678754 w 11223582"/>
              <a:gd name="connsiteY66" fmla="*/ 515757 h 2028726"/>
              <a:gd name="connsiteX67" fmla="*/ 7424389 w 11223582"/>
              <a:gd name="connsiteY67" fmla="*/ 1261392 h 2028726"/>
              <a:gd name="connsiteX68" fmla="*/ 6678754 w 11223582"/>
              <a:gd name="connsiteY68" fmla="*/ 2007027 h 2028726"/>
              <a:gd name="connsiteX69" fmla="*/ 5933119 w 11223582"/>
              <a:gd name="connsiteY69" fmla="*/ 1261392 h 2028726"/>
              <a:gd name="connsiteX70" fmla="*/ 6678754 w 11223582"/>
              <a:gd name="connsiteY70" fmla="*/ 515757 h 2028726"/>
              <a:gd name="connsiteX71" fmla="*/ 3907912 w 11223582"/>
              <a:gd name="connsiteY71" fmla="*/ 0 h 2028726"/>
              <a:gd name="connsiteX72" fmla="*/ 4365907 w 11223582"/>
              <a:gd name="connsiteY72" fmla="*/ 0 h 2028726"/>
              <a:gd name="connsiteX73" fmla="*/ 4365907 w 11223582"/>
              <a:gd name="connsiteY73" fmla="*/ 1984158 h 2028726"/>
              <a:gd name="connsiteX74" fmla="*/ 3907912 w 11223582"/>
              <a:gd name="connsiteY74" fmla="*/ 1984158 h 2028726"/>
              <a:gd name="connsiteX75" fmla="*/ 0 w 11223582"/>
              <a:gd name="connsiteY75" fmla="*/ 0 h 2028726"/>
              <a:gd name="connsiteX76" fmla="*/ 496699 w 11223582"/>
              <a:gd name="connsiteY76" fmla="*/ 0 h 2028726"/>
              <a:gd name="connsiteX77" fmla="*/ 696375 w 11223582"/>
              <a:gd name="connsiteY77" fmla="*/ 832426 h 2028726"/>
              <a:gd name="connsiteX78" fmla="*/ 787858 w 11223582"/>
              <a:gd name="connsiteY78" fmla="*/ 1323554 h 2028726"/>
              <a:gd name="connsiteX79" fmla="*/ 793428 w 11223582"/>
              <a:gd name="connsiteY79" fmla="*/ 1323554 h 2028726"/>
              <a:gd name="connsiteX80" fmla="*/ 890481 w 11223582"/>
              <a:gd name="connsiteY80" fmla="*/ 851778 h 2028726"/>
              <a:gd name="connsiteX81" fmla="*/ 1076670 w 11223582"/>
              <a:gd name="connsiteY81" fmla="*/ 0 h 2028726"/>
              <a:gd name="connsiteX82" fmla="*/ 1531733 w 11223582"/>
              <a:gd name="connsiteY82" fmla="*/ 0 h 2028726"/>
              <a:gd name="connsiteX83" fmla="*/ 1717629 w 11223582"/>
              <a:gd name="connsiteY83" fmla="*/ 846500 h 2028726"/>
              <a:gd name="connsiteX84" fmla="*/ 1812042 w 11223582"/>
              <a:gd name="connsiteY84" fmla="*/ 1323847 h 2028726"/>
              <a:gd name="connsiteX85" fmla="*/ 1817614 w 11223582"/>
              <a:gd name="connsiteY85" fmla="*/ 1323847 h 2028726"/>
              <a:gd name="connsiteX86" fmla="*/ 1917598 w 11223582"/>
              <a:gd name="connsiteY86" fmla="*/ 827148 h 2028726"/>
              <a:gd name="connsiteX87" fmla="*/ 2114637 w 11223582"/>
              <a:gd name="connsiteY87" fmla="*/ 0 h 2028726"/>
              <a:gd name="connsiteX88" fmla="*/ 2608697 w 11223582"/>
              <a:gd name="connsiteY88" fmla="*/ 0 h 2028726"/>
              <a:gd name="connsiteX89" fmla="*/ 2064791 w 11223582"/>
              <a:gd name="connsiteY89" fmla="*/ 1984158 h 2028726"/>
              <a:gd name="connsiteX90" fmla="*/ 1584804 w 11223582"/>
              <a:gd name="connsiteY90" fmla="*/ 1984158 h 2028726"/>
              <a:gd name="connsiteX91" fmla="*/ 1376625 w 11223582"/>
              <a:gd name="connsiteY91" fmla="*/ 1032395 h 2028726"/>
              <a:gd name="connsiteX92" fmla="*/ 1307134 w 11223582"/>
              <a:gd name="connsiteY92" fmla="*/ 663243 h 2028726"/>
              <a:gd name="connsiteX93" fmla="*/ 1301563 w 11223582"/>
              <a:gd name="connsiteY93" fmla="*/ 663243 h 2028726"/>
              <a:gd name="connsiteX94" fmla="*/ 1235004 w 11223582"/>
              <a:gd name="connsiteY94" fmla="*/ 1032395 h 2028726"/>
              <a:gd name="connsiteX95" fmla="*/ 1026824 w 11223582"/>
              <a:gd name="connsiteY95" fmla="*/ 1984158 h 2028726"/>
              <a:gd name="connsiteX96" fmla="*/ 543906 w 11223582"/>
              <a:gd name="connsiteY96" fmla="*/ 1984158 h 202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1223582" h="2028726">
                <a:moveTo>
                  <a:pt x="10496360" y="844154"/>
                </a:moveTo>
                <a:cubicBezTo>
                  <a:pt x="10324244" y="844154"/>
                  <a:pt x="10235401" y="952349"/>
                  <a:pt x="10204908" y="1121531"/>
                </a:cubicBezTo>
                <a:lnTo>
                  <a:pt x="10765527" y="1121531"/>
                </a:lnTo>
                <a:cubicBezTo>
                  <a:pt x="10748814" y="952349"/>
                  <a:pt x="10643551" y="844154"/>
                  <a:pt x="10496360" y="844154"/>
                </a:cubicBezTo>
                <a:close/>
                <a:moveTo>
                  <a:pt x="3108035" y="844154"/>
                </a:moveTo>
                <a:cubicBezTo>
                  <a:pt x="2935920" y="844154"/>
                  <a:pt x="2847077" y="952349"/>
                  <a:pt x="2816583" y="1121531"/>
                </a:cubicBezTo>
                <a:lnTo>
                  <a:pt x="3377202" y="1121531"/>
                </a:lnTo>
                <a:cubicBezTo>
                  <a:pt x="3360488" y="952349"/>
                  <a:pt x="3255226" y="844154"/>
                  <a:pt x="3108035" y="844154"/>
                </a:cubicBezTo>
                <a:close/>
                <a:moveTo>
                  <a:pt x="5181913" y="524554"/>
                </a:moveTo>
                <a:cubicBezTo>
                  <a:pt x="5567778" y="524554"/>
                  <a:pt x="5814662" y="749447"/>
                  <a:pt x="5856298" y="1068460"/>
                </a:cubicBezTo>
                <a:lnTo>
                  <a:pt x="5420586" y="1068460"/>
                </a:lnTo>
                <a:cubicBezTo>
                  <a:pt x="5392731" y="940913"/>
                  <a:pt x="5315031" y="857642"/>
                  <a:pt x="5187484" y="857642"/>
                </a:cubicBezTo>
                <a:cubicBezTo>
                  <a:pt x="4993378" y="857642"/>
                  <a:pt x="4896032" y="1018614"/>
                  <a:pt x="4896032" y="1276640"/>
                </a:cubicBezTo>
                <a:cubicBezTo>
                  <a:pt x="4896032" y="1534665"/>
                  <a:pt x="4993085" y="1690067"/>
                  <a:pt x="5187484" y="1690067"/>
                </a:cubicBezTo>
                <a:cubicBezTo>
                  <a:pt x="5329105" y="1690067"/>
                  <a:pt x="5415015" y="1606795"/>
                  <a:pt x="5434367" y="1445823"/>
                </a:cubicBezTo>
                <a:lnTo>
                  <a:pt x="5867440" y="1445823"/>
                </a:lnTo>
                <a:cubicBezTo>
                  <a:pt x="5856298" y="1773339"/>
                  <a:pt x="5595340" y="2028726"/>
                  <a:pt x="5193055" y="2028726"/>
                </a:cubicBezTo>
                <a:cubicBezTo>
                  <a:pt x="4735060" y="2028726"/>
                  <a:pt x="4438330" y="1704141"/>
                  <a:pt x="4438330" y="1276640"/>
                </a:cubicBezTo>
                <a:cubicBezTo>
                  <a:pt x="4438330" y="849432"/>
                  <a:pt x="4732420" y="524554"/>
                  <a:pt x="5181913" y="524554"/>
                </a:cubicBezTo>
                <a:close/>
                <a:moveTo>
                  <a:pt x="10488150" y="521915"/>
                </a:moveTo>
                <a:cubicBezTo>
                  <a:pt x="10690758" y="521915"/>
                  <a:pt x="10851731" y="588474"/>
                  <a:pt x="10973707" y="699601"/>
                </a:cubicBezTo>
                <a:cubicBezTo>
                  <a:pt x="11142889" y="855003"/>
                  <a:pt x="11226161" y="1101886"/>
                  <a:pt x="11223522" y="1390699"/>
                </a:cubicBezTo>
                <a:lnTo>
                  <a:pt x="10202269" y="1390699"/>
                </a:lnTo>
                <a:cubicBezTo>
                  <a:pt x="10230124" y="1582166"/>
                  <a:pt x="10335386" y="1701502"/>
                  <a:pt x="10521282" y="1701502"/>
                </a:cubicBezTo>
                <a:cubicBezTo>
                  <a:pt x="10640619" y="1701502"/>
                  <a:pt x="10718319" y="1648724"/>
                  <a:pt x="10757023" y="1559882"/>
                </a:cubicBezTo>
                <a:lnTo>
                  <a:pt x="11198306" y="1559882"/>
                </a:lnTo>
                <a:cubicBezTo>
                  <a:pt x="11167812" y="1687428"/>
                  <a:pt x="11084540" y="1809697"/>
                  <a:pt x="10959632" y="1895608"/>
                </a:cubicBezTo>
                <a:cubicBezTo>
                  <a:pt x="10840295" y="1978880"/>
                  <a:pt x="10696036" y="2026087"/>
                  <a:pt x="10515712" y="2026087"/>
                </a:cubicBezTo>
                <a:cubicBezTo>
                  <a:pt x="10046867" y="2026087"/>
                  <a:pt x="9758054" y="1701502"/>
                  <a:pt x="9758054" y="1271362"/>
                </a:cubicBezTo>
                <a:lnTo>
                  <a:pt x="9758347" y="1271069"/>
                </a:lnTo>
                <a:cubicBezTo>
                  <a:pt x="9758347" y="846499"/>
                  <a:pt x="10055370" y="521915"/>
                  <a:pt x="10488150" y="521915"/>
                </a:cubicBezTo>
                <a:close/>
                <a:moveTo>
                  <a:pt x="3100118" y="521915"/>
                </a:moveTo>
                <a:cubicBezTo>
                  <a:pt x="3302727" y="521915"/>
                  <a:pt x="3463699" y="588474"/>
                  <a:pt x="3585675" y="699601"/>
                </a:cubicBezTo>
                <a:cubicBezTo>
                  <a:pt x="3754857" y="855003"/>
                  <a:pt x="3838128" y="1101886"/>
                  <a:pt x="3835490" y="1390699"/>
                </a:cubicBezTo>
                <a:lnTo>
                  <a:pt x="2814237" y="1390699"/>
                </a:lnTo>
                <a:cubicBezTo>
                  <a:pt x="2842091" y="1582166"/>
                  <a:pt x="2947354" y="1701502"/>
                  <a:pt x="3133250" y="1701502"/>
                </a:cubicBezTo>
                <a:cubicBezTo>
                  <a:pt x="3252588" y="1701502"/>
                  <a:pt x="3330288" y="1648724"/>
                  <a:pt x="3368992" y="1559882"/>
                </a:cubicBezTo>
                <a:lnTo>
                  <a:pt x="3810273" y="1559882"/>
                </a:lnTo>
                <a:cubicBezTo>
                  <a:pt x="3779780" y="1687428"/>
                  <a:pt x="3696509" y="1809697"/>
                  <a:pt x="3571600" y="1895608"/>
                </a:cubicBezTo>
                <a:cubicBezTo>
                  <a:pt x="3452264" y="1978880"/>
                  <a:pt x="3308004" y="2026087"/>
                  <a:pt x="3127680" y="2026087"/>
                </a:cubicBezTo>
                <a:cubicBezTo>
                  <a:pt x="2658836" y="2026087"/>
                  <a:pt x="2370023" y="1701502"/>
                  <a:pt x="2370023" y="1271362"/>
                </a:cubicBezTo>
                <a:lnTo>
                  <a:pt x="2370316" y="1271069"/>
                </a:lnTo>
                <a:cubicBezTo>
                  <a:pt x="2370316" y="846499"/>
                  <a:pt x="2667044" y="521915"/>
                  <a:pt x="3100118" y="521915"/>
                </a:cubicBezTo>
                <a:close/>
                <a:moveTo>
                  <a:pt x="8360905" y="521622"/>
                </a:moveTo>
                <a:cubicBezTo>
                  <a:pt x="8546800" y="521622"/>
                  <a:pt x="8688422" y="618675"/>
                  <a:pt x="8760551" y="771438"/>
                </a:cubicBezTo>
                <a:lnTo>
                  <a:pt x="8766122" y="771438"/>
                </a:lnTo>
                <a:cubicBezTo>
                  <a:pt x="8877249" y="599323"/>
                  <a:pt x="9029718" y="521622"/>
                  <a:pt x="9212975" y="521622"/>
                </a:cubicBezTo>
                <a:cubicBezTo>
                  <a:pt x="9534921" y="521622"/>
                  <a:pt x="9695894" y="740944"/>
                  <a:pt x="9695894" y="1059957"/>
                </a:cubicBezTo>
                <a:lnTo>
                  <a:pt x="9695894" y="1983865"/>
                </a:lnTo>
                <a:lnTo>
                  <a:pt x="9243469" y="1983865"/>
                </a:lnTo>
                <a:lnTo>
                  <a:pt x="9243469" y="1140297"/>
                </a:lnTo>
                <a:cubicBezTo>
                  <a:pt x="9243469" y="987827"/>
                  <a:pt x="9179550" y="898984"/>
                  <a:pt x="9043793" y="898984"/>
                </a:cubicBezTo>
                <a:cubicBezTo>
                  <a:pt x="8899533" y="898984"/>
                  <a:pt x="8818900" y="1018321"/>
                  <a:pt x="8818900" y="1187504"/>
                </a:cubicBezTo>
                <a:lnTo>
                  <a:pt x="8818900" y="1983865"/>
                </a:lnTo>
                <a:lnTo>
                  <a:pt x="8366476" y="1983865"/>
                </a:lnTo>
                <a:lnTo>
                  <a:pt x="8366476" y="1140297"/>
                </a:lnTo>
                <a:cubicBezTo>
                  <a:pt x="8366476" y="987827"/>
                  <a:pt x="8302556" y="898984"/>
                  <a:pt x="8166506" y="898984"/>
                </a:cubicBezTo>
                <a:cubicBezTo>
                  <a:pt x="8030456" y="898984"/>
                  <a:pt x="7941614" y="1018321"/>
                  <a:pt x="7941614" y="1187504"/>
                </a:cubicBezTo>
                <a:lnTo>
                  <a:pt x="7941614" y="1983865"/>
                </a:lnTo>
                <a:lnTo>
                  <a:pt x="7489189" y="1983865"/>
                </a:lnTo>
                <a:lnTo>
                  <a:pt x="7489189" y="563258"/>
                </a:lnTo>
                <a:lnTo>
                  <a:pt x="7489776" y="563258"/>
                </a:lnTo>
                <a:lnTo>
                  <a:pt x="7922555" y="563258"/>
                </a:lnTo>
                <a:lnTo>
                  <a:pt x="7922555" y="765867"/>
                </a:lnTo>
                <a:lnTo>
                  <a:pt x="7930765" y="765867"/>
                </a:lnTo>
                <a:cubicBezTo>
                  <a:pt x="8019608" y="618675"/>
                  <a:pt x="8155657" y="521622"/>
                  <a:pt x="8360905" y="521622"/>
                </a:cubicBezTo>
                <a:close/>
                <a:moveTo>
                  <a:pt x="6678754" y="515757"/>
                </a:moveTo>
                <a:cubicBezTo>
                  <a:pt x="7090422" y="515757"/>
                  <a:pt x="7424389" y="849724"/>
                  <a:pt x="7424389" y="1261392"/>
                </a:cubicBezTo>
                <a:cubicBezTo>
                  <a:pt x="7424389" y="1673060"/>
                  <a:pt x="7090422" y="2007027"/>
                  <a:pt x="6678754" y="2007027"/>
                </a:cubicBezTo>
                <a:cubicBezTo>
                  <a:pt x="6267086" y="2007027"/>
                  <a:pt x="5933119" y="1673060"/>
                  <a:pt x="5933119" y="1261392"/>
                </a:cubicBezTo>
                <a:cubicBezTo>
                  <a:pt x="5933119" y="849724"/>
                  <a:pt x="6267086" y="515757"/>
                  <a:pt x="6678754" y="515757"/>
                </a:cubicBezTo>
                <a:close/>
                <a:moveTo>
                  <a:pt x="3907912" y="0"/>
                </a:moveTo>
                <a:lnTo>
                  <a:pt x="4365907" y="0"/>
                </a:lnTo>
                <a:lnTo>
                  <a:pt x="4365907" y="1984158"/>
                </a:lnTo>
                <a:lnTo>
                  <a:pt x="3907912" y="1984158"/>
                </a:lnTo>
                <a:close/>
                <a:moveTo>
                  <a:pt x="0" y="0"/>
                </a:moveTo>
                <a:lnTo>
                  <a:pt x="496699" y="0"/>
                </a:lnTo>
                <a:lnTo>
                  <a:pt x="696375" y="832426"/>
                </a:lnTo>
                <a:cubicBezTo>
                  <a:pt x="740651" y="1023892"/>
                  <a:pt x="787858" y="1323554"/>
                  <a:pt x="787858" y="1323554"/>
                </a:cubicBezTo>
                <a:lnTo>
                  <a:pt x="793428" y="1323554"/>
                </a:lnTo>
                <a:cubicBezTo>
                  <a:pt x="793428" y="1323554"/>
                  <a:pt x="846206" y="1051747"/>
                  <a:pt x="890481" y="851778"/>
                </a:cubicBezTo>
                <a:lnTo>
                  <a:pt x="1076670" y="0"/>
                </a:lnTo>
                <a:lnTo>
                  <a:pt x="1531733" y="0"/>
                </a:lnTo>
                <a:lnTo>
                  <a:pt x="1717629" y="846500"/>
                </a:lnTo>
                <a:cubicBezTo>
                  <a:pt x="1761904" y="1049109"/>
                  <a:pt x="1812042" y="1323847"/>
                  <a:pt x="1812042" y="1323847"/>
                </a:cubicBezTo>
                <a:lnTo>
                  <a:pt x="1817614" y="1323847"/>
                </a:lnTo>
                <a:cubicBezTo>
                  <a:pt x="1817614" y="1323847"/>
                  <a:pt x="1873031" y="1024186"/>
                  <a:pt x="1917598" y="827148"/>
                </a:cubicBezTo>
                <a:lnTo>
                  <a:pt x="2114637" y="0"/>
                </a:lnTo>
                <a:lnTo>
                  <a:pt x="2608697" y="0"/>
                </a:lnTo>
                <a:lnTo>
                  <a:pt x="2064791" y="1984158"/>
                </a:lnTo>
                <a:lnTo>
                  <a:pt x="1584804" y="1984158"/>
                </a:lnTo>
                <a:lnTo>
                  <a:pt x="1376625" y="1032395"/>
                </a:lnTo>
                <a:cubicBezTo>
                  <a:pt x="1340560" y="874355"/>
                  <a:pt x="1307134" y="663243"/>
                  <a:pt x="1307134" y="663243"/>
                </a:cubicBezTo>
                <a:lnTo>
                  <a:pt x="1301563" y="663243"/>
                </a:lnTo>
                <a:cubicBezTo>
                  <a:pt x="1301563" y="663243"/>
                  <a:pt x="1268137" y="874062"/>
                  <a:pt x="1235004" y="1032395"/>
                </a:cubicBezTo>
                <a:lnTo>
                  <a:pt x="1026824" y="1984158"/>
                </a:lnTo>
                <a:lnTo>
                  <a:pt x="543906" y="198415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9" name="Content Placeholder 40">
            <a:extLst>
              <a:ext uri="{FF2B5EF4-FFF2-40B4-BE49-F238E27FC236}">
                <a16:creationId xmlns:a16="http://schemas.microsoft.com/office/drawing/2014/main" id="{F1532452-CC41-4D46-929A-DD7E8724853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6515100" y="3487421"/>
            <a:ext cx="1305560" cy="4267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Black logo here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5497576"/>
            <a:ext cx="10796270" cy="39522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6747"/>
            <a:ext cx="360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939F8C7D-4C00-307D-49A5-533A860579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9427" y="947722"/>
            <a:ext cx="2318400" cy="457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BAAB8-3686-1E77-310A-76C8EB896F2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4548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_image_right_logo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D8D53-9786-BF65-1E1C-386137EEF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9D8A4CC-CF23-4C69-FCEF-90F90414D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logo_black">
            <a:extLst>
              <a:ext uri="{FF2B5EF4-FFF2-40B4-BE49-F238E27FC236}">
                <a16:creationId xmlns:a16="http://schemas.microsoft.com/office/drawing/2014/main" id="{19CE4283-AAAA-F3A6-F13F-FEFC592D71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2F19D-3199-5FD7-63DF-92D95DF58134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_image_right_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D8D53-9786-BF65-1E1C-386137EEF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05A362-E054-FC03-0E84-698936F3D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ogo_white">
            <a:extLst>
              <a:ext uri="{FF2B5EF4-FFF2-40B4-BE49-F238E27FC236}">
                <a16:creationId xmlns:a16="http://schemas.microsoft.com/office/drawing/2014/main" id="{AEDD8B8E-83DC-7A9C-F327-97F58D9835D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2736-10B3-1CD9-A24D-B42908C38055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66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_image_right_inverted_logo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D8D53-9786-BF65-1E1C-386137EEF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A65BEF-CF0B-D4F6-4F97-077FCEE71A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logo_black">
            <a:extLst>
              <a:ext uri="{FF2B5EF4-FFF2-40B4-BE49-F238E27FC236}">
                <a16:creationId xmlns:a16="http://schemas.microsoft.com/office/drawing/2014/main" id="{F05E08DD-C54E-47BF-6A5A-006868456B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47E1F-7FB5-750A-F546-32EC67ED6FF6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6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_image_right_inverted_logo_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08000"/>
            <a:ext cx="57753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29590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D8D53-9786-BF65-1E1C-386137EEF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A65BEF-CF0B-D4F6-4F97-077FCEE71A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5"/>
            <a:ext cx="529475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ogo_white">
            <a:extLst>
              <a:ext uri="{FF2B5EF4-FFF2-40B4-BE49-F238E27FC236}">
                <a16:creationId xmlns:a16="http://schemas.microsoft.com/office/drawing/2014/main" id="{9B33177E-F54D-7C94-44E4-EA1283DA380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D2C98-6DFF-C635-B70A-DDCE695D2E25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2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C28D97-2035-AB97-3EDD-6E31A2EA42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5" y="108000"/>
            <a:ext cx="3794125" cy="6750000"/>
          </a:xfrm>
          <a:prstGeom prst="rect">
            <a:avLst/>
          </a:prstGeom>
          <a:solidFill>
            <a:schemeClr val="accent2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AU" sz="1800" dirty="0"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6891AA-D224-AD02-0CC7-9E49AC011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53B9530B-189C-2E27-524F-C48E33A9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ogo_black">
            <a:extLst>
              <a:ext uri="{FF2B5EF4-FFF2-40B4-BE49-F238E27FC236}">
                <a16:creationId xmlns:a16="http://schemas.microsoft.com/office/drawing/2014/main" id="{077B1A4E-8CD5-59D6-8F1E-858A141387D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9942-57B5-D9BB-86C8-C92F80C4A5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43486" y="608012"/>
            <a:ext cx="2886551" cy="5284787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39226D6-2BB8-5D13-49BB-CC42EE09B00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39815" y="1484784"/>
            <a:ext cx="333000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DE7D65-2B5B-D098-757E-926856C917F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9425" y="1484784"/>
            <a:ext cx="3330000" cy="440801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47C44-CB19-CE13-7535-49AD9A6A0513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37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_33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08000"/>
            <a:ext cx="37941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B460B7-03A1-CE7C-817E-B7B16938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E1E6C02-EB5E-E222-01B0-B6F53B4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F3D72E1-564F-7B5B-2B2D-4F322B6FDA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4"/>
            <a:ext cx="3329425" cy="440801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512BA72-70F3-9A35-6741-4A4B5777007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39815" y="1484784"/>
            <a:ext cx="3329425" cy="440801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ogo_white">
            <a:extLst>
              <a:ext uri="{FF2B5EF4-FFF2-40B4-BE49-F238E27FC236}">
                <a16:creationId xmlns:a16="http://schemas.microsoft.com/office/drawing/2014/main" id="{DB87542A-A3D0-425B-499D-2EE9B93367E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5FA73-FAF6-979A-28CD-37B55EF237F1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22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_33_image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08000"/>
            <a:ext cx="37941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B460B7-03A1-CE7C-817E-B7B16938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E1E6C02-EB5E-E222-01B0-B6F53B4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F142E2B-4B49-6749-1308-178F3A60D8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4"/>
            <a:ext cx="3329425" cy="440801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6827B14-6090-3861-745C-3A532D70C6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39815" y="1484784"/>
            <a:ext cx="3329425" cy="440801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logo_white">
            <a:extLst>
              <a:ext uri="{FF2B5EF4-FFF2-40B4-BE49-F238E27FC236}">
                <a16:creationId xmlns:a16="http://schemas.microsoft.com/office/drawing/2014/main" id="{9B8A44CF-D0B8-1659-444D-73BCF8F0771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DEC86-C4BD-0F5F-5F4C-C3F6CA772A0F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08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_33_image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08000"/>
            <a:ext cx="37941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B460B7-03A1-CE7C-817E-B7B16938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7E1E6C02-EB5E-E222-01B0-B6F53B4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F142E2B-4B49-6749-1308-178F3A60D8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1484784"/>
            <a:ext cx="3329425" cy="440801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6827B14-6090-3861-745C-3A532D70C6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39815" y="1484784"/>
            <a:ext cx="3329425" cy="440801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DEC86-C4BD-0F5F-5F4C-C3F6CA772A0F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ogo_black">
            <a:extLst>
              <a:ext uri="{FF2B5EF4-FFF2-40B4-BE49-F238E27FC236}">
                <a16:creationId xmlns:a16="http://schemas.microsoft.com/office/drawing/2014/main" id="{37F88E18-12A1-C779-DCA3-DD25D1106DA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053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_subtitle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C28D97-2035-AB97-3EDD-6E31A2EA4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7875" y="108000"/>
            <a:ext cx="3794125" cy="6750000"/>
          </a:xfrm>
          <a:prstGeom prst="rect">
            <a:avLst/>
          </a:prstGeom>
          <a:solidFill>
            <a:schemeClr val="accent2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AU" sz="1800" dirty="0">
                <a:noFill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D5AE7F-0AE6-19E5-C556-56215673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A1C88C-F285-EA66-7471-D63389DE46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73088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C3C6AD0-9990-D7C0-5F37-E066FAE2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logo_black">
            <a:extLst>
              <a:ext uri="{FF2B5EF4-FFF2-40B4-BE49-F238E27FC236}">
                <a16:creationId xmlns:a16="http://schemas.microsoft.com/office/drawing/2014/main" id="{C7808F90-08A6-37A9-ECE8-978977C4668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6BC7169-2E97-CE7A-4F53-D0007BFF06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43486" y="608012"/>
            <a:ext cx="2886551" cy="5284787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6B7C4B-6F52-6036-EFBC-5380624CD0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39815" y="2097087"/>
            <a:ext cx="3330000" cy="37957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FDDFC1-1D76-5101-DD84-1AF81EACAD3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9425" y="2097087"/>
            <a:ext cx="3330000" cy="37957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1989E-3C25-4FDF-07F2-01AE96FC15F8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3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_subtitle_33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08000"/>
            <a:ext cx="37941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3ACDE5-6E25-DD63-D7F2-2B542C73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F152E-E513-A4A9-38FD-CCB587A27B7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73088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06D8BFE-929D-4029-5839-5612F27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193463-0CA5-92BF-F1F7-F40172D9C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3329425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E3C6028-04B3-556E-C8F4-9A770216F20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39815" y="2097086"/>
            <a:ext cx="3329425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logo_white">
            <a:extLst>
              <a:ext uri="{FF2B5EF4-FFF2-40B4-BE49-F238E27FC236}">
                <a16:creationId xmlns:a16="http://schemas.microsoft.com/office/drawing/2014/main" id="{F676DC12-248B-6621-F1C6-594DE2C93E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1B15D-A7DC-D1FF-FD7B-19CA66E6A503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86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_Togeth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387" y="5497576"/>
            <a:ext cx="10796270" cy="39522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387" y="5976747"/>
            <a:ext cx="360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  <a:endParaRPr lang="en-AU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9425" y="947722"/>
            <a:ext cx="2318400" cy="457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61FD153-AAE6-ACB8-0298-56640AE348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6568" y="2189120"/>
            <a:ext cx="11225849" cy="2525176"/>
          </a:xfrm>
          <a:custGeom>
            <a:avLst/>
            <a:gdLst>
              <a:gd name="connsiteX0" fmla="*/ 3749439 w 11225849"/>
              <a:gd name="connsiteY0" fmla="*/ 880102 h 2525176"/>
              <a:gd name="connsiteX1" fmla="*/ 3463460 w 11225849"/>
              <a:gd name="connsiteY1" fmla="*/ 1242424 h 2525176"/>
              <a:gd name="connsiteX2" fmla="*/ 3749439 w 11225849"/>
              <a:gd name="connsiteY2" fmla="*/ 1601977 h 2525176"/>
              <a:gd name="connsiteX3" fmla="*/ 4044037 w 11225849"/>
              <a:gd name="connsiteY3" fmla="*/ 1239654 h 2525176"/>
              <a:gd name="connsiteX4" fmla="*/ 3749439 w 11225849"/>
              <a:gd name="connsiteY4" fmla="*/ 880102 h 2525176"/>
              <a:gd name="connsiteX5" fmla="*/ 9423160 w 11225849"/>
              <a:gd name="connsiteY5" fmla="*/ 860401 h 2525176"/>
              <a:gd name="connsiteX6" fmla="*/ 9125792 w 11225849"/>
              <a:gd name="connsiteY6" fmla="*/ 1143610 h 2525176"/>
              <a:gd name="connsiteX7" fmla="*/ 9697750 w 11225849"/>
              <a:gd name="connsiteY7" fmla="*/ 1143610 h 2525176"/>
              <a:gd name="connsiteX8" fmla="*/ 9423160 w 11225849"/>
              <a:gd name="connsiteY8" fmla="*/ 860401 h 2525176"/>
              <a:gd name="connsiteX9" fmla="*/ 5354187 w 11225849"/>
              <a:gd name="connsiteY9" fmla="*/ 860401 h 2525176"/>
              <a:gd name="connsiteX10" fmla="*/ 5056818 w 11225849"/>
              <a:gd name="connsiteY10" fmla="*/ 1143610 h 2525176"/>
              <a:gd name="connsiteX11" fmla="*/ 5628777 w 11225849"/>
              <a:gd name="connsiteY11" fmla="*/ 1143610 h 2525176"/>
              <a:gd name="connsiteX12" fmla="*/ 5354187 w 11225849"/>
              <a:gd name="connsiteY12" fmla="*/ 860401 h 2525176"/>
              <a:gd name="connsiteX13" fmla="*/ 11135345 w 11225849"/>
              <a:gd name="connsiteY13" fmla="*/ 552257 h 2525176"/>
              <a:gd name="connsiteX14" fmla="*/ 11225849 w 11225849"/>
              <a:gd name="connsiteY14" fmla="*/ 563647 h 2525176"/>
              <a:gd name="connsiteX15" fmla="*/ 11225849 w 11225849"/>
              <a:gd name="connsiteY15" fmla="*/ 960139 h 2525176"/>
              <a:gd name="connsiteX16" fmla="*/ 11214458 w 11225849"/>
              <a:gd name="connsiteY16" fmla="*/ 960139 h 2525176"/>
              <a:gd name="connsiteX17" fmla="*/ 10750242 w 11225849"/>
              <a:gd name="connsiteY17" fmla="*/ 1373563 h 2525176"/>
              <a:gd name="connsiteX18" fmla="*/ 10750242 w 11225849"/>
              <a:gd name="connsiteY18" fmla="*/ 2024635 h 2525176"/>
              <a:gd name="connsiteX19" fmla="*/ 10288796 w 11225849"/>
              <a:gd name="connsiteY19" fmla="*/ 2024635 h 2525176"/>
              <a:gd name="connsiteX20" fmla="*/ 10288796 w 11225849"/>
              <a:gd name="connsiteY20" fmla="*/ 574729 h 2525176"/>
              <a:gd name="connsiteX21" fmla="*/ 10730233 w 11225849"/>
              <a:gd name="connsiteY21" fmla="*/ 574729 h 2525176"/>
              <a:gd name="connsiteX22" fmla="*/ 10730233 w 11225849"/>
              <a:gd name="connsiteY22" fmla="*/ 801296 h 2525176"/>
              <a:gd name="connsiteX23" fmla="*/ 10738852 w 11225849"/>
              <a:gd name="connsiteY23" fmla="*/ 801296 h 2525176"/>
              <a:gd name="connsiteX24" fmla="*/ 11135345 w 11225849"/>
              <a:gd name="connsiteY24" fmla="*/ 552257 h 2525176"/>
              <a:gd name="connsiteX25" fmla="*/ 3621996 w 11225849"/>
              <a:gd name="connsiteY25" fmla="*/ 532863 h 2525176"/>
              <a:gd name="connsiteX26" fmla="*/ 4029569 w 11225849"/>
              <a:gd name="connsiteY26" fmla="*/ 731109 h 2525176"/>
              <a:gd name="connsiteX27" fmla="*/ 4035110 w 11225849"/>
              <a:gd name="connsiteY27" fmla="*/ 731109 h 2525176"/>
              <a:gd name="connsiteX28" fmla="*/ 4035110 w 11225849"/>
              <a:gd name="connsiteY28" fmla="*/ 575344 h 2525176"/>
              <a:gd name="connsiteX29" fmla="*/ 4476854 w 11225849"/>
              <a:gd name="connsiteY29" fmla="*/ 575344 h 2525176"/>
              <a:gd name="connsiteX30" fmla="*/ 4476854 w 11225849"/>
              <a:gd name="connsiteY30" fmla="*/ 1882723 h 2525176"/>
              <a:gd name="connsiteX31" fmla="*/ 4284457 w 11225849"/>
              <a:gd name="connsiteY31" fmla="*/ 2363870 h 2525176"/>
              <a:gd name="connsiteX32" fmla="*/ 3752209 w 11225849"/>
              <a:gd name="connsiteY32" fmla="*/ 2525176 h 2525176"/>
              <a:gd name="connsiteX33" fmla="*/ 3044495 w 11225849"/>
              <a:gd name="connsiteY33" fmla="*/ 2057881 h 2525176"/>
              <a:gd name="connsiteX34" fmla="*/ 3044803 w 11225849"/>
              <a:gd name="connsiteY34" fmla="*/ 2058497 h 2525176"/>
              <a:gd name="connsiteX35" fmla="*/ 3492089 w 11225849"/>
              <a:gd name="connsiteY35" fmla="*/ 2058497 h 2525176"/>
              <a:gd name="connsiteX36" fmla="*/ 3746976 w 11225849"/>
              <a:gd name="connsiteY36" fmla="*/ 2200101 h 2525176"/>
              <a:gd name="connsiteX37" fmla="*/ 4024336 w 11225849"/>
              <a:gd name="connsiteY37" fmla="*/ 1922741 h 2525176"/>
              <a:gd name="connsiteX38" fmla="*/ 4024336 w 11225849"/>
              <a:gd name="connsiteY38" fmla="*/ 1778366 h 2525176"/>
              <a:gd name="connsiteX39" fmla="*/ 4012946 w 11225849"/>
              <a:gd name="connsiteY39" fmla="*/ 1778366 h 2525176"/>
              <a:gd name="connsiteX40" fmla="*/ 3642005 w 11225849"/>
              <a:gd name="connsiteY40" fmla="*/ 1945521 h 2525176"/>
              <a:gd name="connsiteX41" fmla="*/ 3013404 w 11225849"/>
              <a:gd name="connsiteY41" fmla="*/ 1257508 h 2525176"/>
              <a:gd name="connsiteX42" fmla="*/ 3621996 w 11225849"/>
              <a:gd name="connsiteY42" fmla="*/ 532863 h 2525176"/>
              <a:gd name="connsiteX43" fmla="*/ 9414541 w 11225849"/>
              <a:gd name="connsiteY43" fmla="*/ 532248 h 2525176"/>
              <a:gd name="connsiteX44" fmla="*/ 9910157 w 11225849"/>
              <a:gd name="connsiteY44" fmla="*/ 713563 h 2525176"/>
              <a:gd name="connsiteX45" fmla="*/ 10165045 w 11225849"/>
              <a:gd name="connsiteY45" fmla="*/ 1418507 h 2525176"/>
              <a:gd name="connsiteX46" fmla="*/ 9123020 w 11225849"/>
              <a:gd name="connsiteY46" fmla="*/ 1418507 h 2525176"/>
              <a:gd name="connsiteX47" fmla="*/ 9448711 w 11225849"/>
              <a:gd name="connsiteY47" fmla="*/ 1735578 h 2525176"/>
              <a:gd name="connsiteX48" fmla="*/ 9689439 w 11225849"/>
              <a:gd name="connsiteY48" fmla="*/ 1591203 h 2525176"/>
              <a:gd name="connsiteX49" fmla="*/ 10139495 w 11225849"/>
              <a:gd name="connsiteY49" fmla="*/ 1591203 h 2525176"/>
              <a:gd name="connsiteX50" fmla="*/ 9895997 w 11225849"/>
              <a:gd name="connsiteY50" fmla="*/ 1933824 h 2525176"/>
              <a:gd name="connsiteX51" fmla="*/ 9442862 w 11225849"/>
              <a:gd name="connsiteY51" fmla="*/ 2066809 h 2525176"/>
              <a:gd name="connsiteX52" fmla="*/ 8669887 w 11225849"/>
              <a:gd name="connsiteY52" fmla="*/ 1296604 h 2525176"/>
              <a:gd name="connsiteX53" fmla="*/ 9414541 w 11225849"/>
              <a:gd name="connsiteY53" fmla="*/ 532248 h 2525176"/>
              <a:gd name="connsiteX54" fmla="*/ 5345876 w 11225849"/>
              <a:gd name="connsiteY54" fmla="*/ 532248 h 2525176"/>
              <a:gd name="connsiteX55" fmla="*/ 5841183 w 11225849"/>
              <a:gd name="connsiteY55" fmla="*/ 713563 h 2525176"/>
              <a:gd name="connsiteX56" fmla="*/ 6096071 w 11225849"/>
              <a:gd name="connsiteY56" fmla="*/ 1418507 h 2525176"/>
              <a:gd name="connsiteX57" fmla="*/ 5054047 w 11225849"/>
              <a:gd name="connsiteY57" fmla="*/ 1418507 h 2525176"/>
              <a:gd name="connsiteX58" fmla="*/ 5379737 w 11225849"/>
              <a:gd name="connsiteY58" fmla="*/ 1735578 h 2525176"/>
              <a:gd name="connsiteX59" fmla="*/ 5620465 w 11225849"/>
              <a:gd name="connsiteY59" fmla="*/ 1591203 h 2525176"/>
              <a:gd name="connsiteX60" fmla="*/ 6070521 w 11225849"/>
              <a:gd name="connsiteY60" fmla="*/ 1591203 h 2525176"/>
              <a:gd name="connsiteX61" fmla="*/ 5827023 w 11225849"/>
              <a:gd name="connsiteY61" fmla="*/ 1933824 h 2525176"/>
              <a:gd name="connsiteX62" fmla="*/ 5373889 w 11225849"/>
              <a:gd name="connsiteY62" fmla="*/ 2066809 h 2525176"/>
              <a:gd name="connsiteX63" fmla="*/ 4600913 w 11225849"/>
              <a:gd name="connsiteY63" fmla="*/ 1296604 h 2525176"/>
              <a:gd name="connsiteX64" fmla="*/ 4601221 w 11225849"/>
              <a:gd name="connsiteY64" fmla="*/ 1296604 h 2525176"/>
              <a:gd name="connsiteX65" fmla="*/ 5345876 w 11225849"/>
              <a:gd name="connsiteY65" fmla="*/ 532248 h 2525176"/>
              <a:gd name="connsiteX66" fmla="*/ 2157004 w 11225849"/>
              <a:gd name="connsiteY66" fmla="*/ 521165 h 2525176"/>
              <a:gd name="connsiteX67" fmla="*/ 2938907 w 11225849"/>
              <a:gd name="connsiteY67" fmla="*/ 1303068 h 2525176"/>
              <a:gd name="connsiteX68" fmla="*/ 2157004 w 11225849"/>
              <a:gd name="connsiteY68" fmla="*/ 2084971 h 2525176"/>
              <a:gd name="connsiteX69" fmla="*/ 1375101 w 11225849"/>
              <a:gd name="connsiteY69" fmla="*/ 1303068 h 2525176"/>
              <a:gd name="connsiteX70" fmla="*/ 2157004 w 11225849"/>
              <a:gd name="connsiteY70" fmla="*/ 521165 h 2525176"/>
              <a:gd name="connsiteX71" fmla="*/ 6304784 w 11225849"/>
              <a:gd name="connsiteY71" fmla="*/ 116054 h 2525176"/>
              <a:gd name="connsiteX72" fmla="*/ 6754840 w 11225849"/>
              <a:gd name="connsiteY72" fmla="*/ 116054 h 2525176"/>
              <a:gd name="connsiteX73" fmla="*/ 6754840 w 11225849"/>
              <a:gd name="connsiteY73" fmla="*/ 574729 h 2525176"/>
              <a:gd name="connsiteX74" fmla="*/ 7018040 w 11225849"/>
              <a:gd name="connsiteY74" fmla="*/ 574729 h 2525176"/>
              <a:gd name="connsiteX75" fmla="*/ 7018040 w 11225849"/>
              <a:gd name="connsiteY75" fmla="*/ 863479 h 2525176"/>
              <a:gd name="connsiteX76" fmla="*/ 6754840 w 11225849"/>
              <a:gd name="connsiteY76" fmla="*/ 863479 h 2525176"/>
              <a:gd name="connsiteX77" fmla="*/ 6754840 w 11225849"/>
              <a:gd name="connsiteY77" fmla="*/ 1542873 h 2525176"/>
              <a:gd name="connsiteX78" fmla="*/ 6916146 w 11225849"/>
              <a:gd name="connsiteY78" fmla="*/ 1684477 h 2525176"/>
              <a:gd name="connsiteX79" fmla="*/ 7018040 w 11225849"/>
              <a:gd name="connsiteY79" fmla="*/ 1681707 h 2525176"/>
              <a:gd name="connsiteX80" fmla="*/ 7018040 w 11225849"/>
              <a:gd name="connsiteY80" fmla="*/ 2018787 h 2525176"/>
              <a:gd name="connsiteX81" fmla="*/ 6766231 w 11225849"/>
              <a:gd name="connsiteY81" fmla="*/ 2041567 h 2525176"/>
              <a:gd name="connsiteX82" fmla="*/ 6304784 w 11225849"/>
              <a:gd name="connsiteY82" fmla="*/ 1642304 h 2525176"/>
              <a:gd name="connsiteX83" fmla="*/ 6304784 w 11225849"/>
              <a:gd name="connsiteY83" fmla="*/ 863479 h 2525176"/>
              <a:gd name="connsiteX84" fmla="*/ 6112387 w 11225849"/>
              <a:gd name="connsiteY84" fmla="*/ 863479 h 2525176"/>
              <a:gd name="connsiteX85" fmla="*/ 6112387 w 11225849"/>
              <a:gd name="connsiteY85" fmla="*/ 574729 h 2525176"/>
              <a:gd name="connsiteX86" fmla="*/ 6304784 w 11225849"/>
              <a:gd name="connsiteY86" fmla="*/ 574729 h 2525176"/>
              <a:gd name="connsiteX87" fmla="*/ 7153180 w 11225849"/>
              <a:gd name="connsiteY87" fmla="*/ 0 h 2525176"/>
              <a:gd name="connsiteX88" fmla="*/ 7614626 w 11225849"/>
              <a:gd name="connsiteY88" fmla="*/ 0 h 2525176"/>
              <a:gd name="connsiteX89" fmla="*/ 7614626 w 11225849"/>
              <a:gd name="connsiteY89" fmla="*/ 753274 h 2525176"/>
              <a:gd name="connsiteX90" fmla="*/ 7623245 w 11225849"/>
              <a:gd name="connsiteY90" fmla="*/ 753274 h 2525176"/>
              <a:gd name="connsiteX91" fmla="*/ 8053600 w 11225849"/>
              <a:gd name="connsiteY91" fmla="*/ 532556 h 2525176"/>
              <a:gd name="connsiteX92" fmla="*/ 8557527 w 11225849"/>
              <a:gd name="connsiteY92" fmla="*/ 1081735 h 2525176"/>
              <a:gd name="connsiteX93" fmla="*/ 8557527 w 11225849"/>
              <a:gd name="connsiteY93" fmla="*/ 2024636 h 2525176"/>
              <a:gd name="connsiteX94" fmla="*/ 8096081 w 11225849"/>
              <a:gd name="connsiteY94" fmla="*/ 2024636 h 2525176"/>
              <a:gd name="connsiteX95" fmla="*/ 8096081 w 11225849"/>
              <a:gd name="connsiteY95" fmla="*/ 1175317 h 2525176"/>
              <a:gd name="connsiteX96" fmla="*/ 7869514 w 11225849"/>
              <a:gd name="connsiteY96" fmla="*/ 917658 h 2525176"/>
              <a:gd name="connsiteX97" fmla="*/ 7614626 w 11225849"/>
              <a:gd name="connsiteY97" fmla="*/ 1223339 h 2525176"/>
              <a:gd name="connsiteX98" fmla="*/ 7614626 w 11225849"/>
              <a:gd name="connsiteY98" fmla="*/ 2024636 h 2525176"/>
              <a:gd name="connsiteX99" fmla="*/ 7153180 w 11225849"/>
              <a:gd name="connsiteY99" fmla="*/ 2024636 h 2525176"/>
              <a:gd name="connsiteX100" fmla="*/ 0 w 11225849"/>
              <a:gd name="connsiteY100" fmla="*/ 0 h 2525176"/>
              <a:gd name="connsiteX101" fmla="*/ 1684786 w 11225849"/>
              <a:gd name="connsiteY101" fmla="*/ 0 h 2525176"/>
              <a:gd name="connsiteX102" fmla="*/ 1684786 w 11225849"/>
              <a:gd name="connsiteY102" fmla="*/ 424813 h 2525176"/>
              <a:gd name="connsiteX103" fmla="*/ 1090047 w 11225849"/>
              <a:gd name="connsiteY103" fmla="*/ 424813 h 2525176"/>
              <a:gd name="connsiteX104" fmla="*/ 1090047 w 11225849"/>
              <a:gd name="connsiteY104" fmla="*/ 2024328 h 2525176"/>
              <a:gd name="connsiteX105" fmla="*/ 588890 w 11225849"/>
              <a:gd name="connsiteY105" fmla="*/ 2024328 h 2525176"/>
              <a:gd name="connsiteX106" fmla="*/ 588890 w 11225849"/>
              <a:gd name="connsiteY106" fmla="*/ 424813 h 2525176"/>
              <a:gd name="connsiteX107" fmla="*/ 0 w 11225849"/>
              <a:gd name="connsiteY107" fmla="*/ 424813 h 25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1225849" h="2525176">
                <a:moveTo>
                  <a:pt x="3749439" y="880102"/>
                </a:moveTo>
                <a:cubicBezTo>
                  <a:pt x="3576744" y="880102"/>
                  <a:pt x="3463460" y="1021706"/>
                  <a:pt x="3463460" y="1242424"/>
                </a:cubicBezTo>
                <a:cubicBezTo>
                  <a:pt x="3463460" y="1463143"/>
                  <a:pt x="3576744" y="1601977"/>
                  <a:pt x="3749439" y="1601977"/>
                </a:cubicBezTo>
                <a:cubicBezTo>
                  <a:pt x="3950455" y="1601977"/>
                  <a:pt x="4044037" y="1443441"/>
                  <a:pt x="4044037" y="1239654"/>
                </a:cubicBezTo>
                <a:cubicBezTo>
                  <a:pt x="4044037" y="1044486"/>
                  <a:pt x="3942144" y="880102"/>
                  <a:pt x="3749439" y="880102"/>
                </a:cubicBezTo>
                <a:close/>
                <a:moveTo>
                  <a:pt x="9423160" y="860401"/>
                </a:moveTo>
                <a:cubicBezTo>
                  <a:pt x="9247695" y="860401"/>
                  <a:pt x="9157191" y="970914"/>
                  <a:pt x="9125792" y="1143610"/>
                </a:cubicBezTo>
                <a:lnTo>
                  <a:pt x="9697750" y="1143610"/>
                </a:lnTo>
                <a:cubicBezTo>
                  <a:pt x="9680820" y="970914"/>
                  <a:pt x="9573077" y="860401"/>
                  <a:pt x="9423160" y="860401"/>
                </a:cubicBezTo>
                <a:close/>
                <a:moveTo>
                  <a:pt x="5354187" y="860401"/>
                </a:moveTo>
                <a:cubicBezTo>
                  <a:pt x="5178721" y="860401"/>
                  <a:pt x="5087909" y="970914"/>
                  <a:pt x="5056818" y="1143610"/>
                </a:cubicBezTo>
                <a:lnTo>
                  <a:pt x="5628777" y="1143610"/>
                </a:lnTo>
                <a:cubicBezTo>
                  <a:pt x="5611846" y="970914"/>
                  <a:pt x="5504103" y="860401"/>
                  <a:pt x="5354187" y="860401"/>
                </a:cubicBezTo>
                <a:close/>
                <a:moveTo>
                  <a:pt x="11135345" y="552257"/>
                </a:moveTo>
                <a:cubicBezTo>
                  <a:pt x="11177825" y="552257"/>
                  <a:pt x="11206147" y="555028"/>
                  <a:pt x="11225849" y="563647"/>
                </a:cubicBezTo>
                <a:lnTo>
                  <a:pt x="11225849" y="960139"/>
                </a:lnTo>
                <a:lnTo>
                  <a:pt x="11214458" y="960139"/>
                </a:lnTo>
                <a:cubicBezTo>
                  <a:pt x="10931249" y="920429"/>
                  <a:pt x="10750242" y="1059262"/>
                  <a:pt x="10750242" y="1373563"/>
                </a:cubicBezTo>
                <a:lnTo>
                  <a:pt x="10750242" y="2024635"/>
                </a:lnTo>
                <a:lnTo>
                  <a:pt x="10288796" y="2024635"/>
                </a:lnTo>
                <a:lnTo>
                  <a:pt x="10288796" y="574729"/>
                </a:lnTo>
                <a:lnTo>
                  <a:pt x="10730233" y="574729"/>
                </a:lnTo>
                <a:lnTo>
                  <a:pt x="10730233" y="801296"/>
                </a:lnTo>
                <a:lnTo>
                  <a:pt x="10738852" y="801296"/>
                </a:lnTo>
                <a:cubicBezTo>
                  <a:pt x="10840746" y="628600"/>
                  <a:pt x="10959570" y="552257"/>
                  <a:pt x="11135345" y="552257"/>
                </a:cubicBezTo>
                <a:close/>
                <a:moveTo>
                  <a:pt x="3621996" y="532863"/>
                </a:moveTo>
                <a:cubicBezTo>
                  <a:pt x="3814392" y="532863"/>
                  <a:pt x="3944606" y="609206"/>
                  <a:pt x="4029569" y="731109"/>
                </a:cubicBezTo>
                <a:lnTo>
                  <a:pt x="4035110" y="731109"/>
                </a:lnTo>
                <a:lnTo>
                  <a:pt x="4035110" y="575344"/>
                </a:lnTo>
                <a:lnTo>
                  <a:pt x="4476854" y="575344"/>
                </a:lnTo>
                <a:lnTo>
                  <a:pt x="4476854" y="1882723"/>
                </a:lnTo>
                <a:cubicBezTo>
                  <a:pt x="4476854" y="2100670"/>
                  <a:pt x="4400511" y="2259206"/>
                  <a:pt x="4284457" y="2363870"/>
                </a:cubicBezTo>
                <a:cubicBezTo>
                  <a:pt x="4157013" y="2477154"/>
                  <a:pt x="3967386" y="2525176"/>
                  <a:pt x="3752209" y="2525176"/>
                </a:cubicBezTo>
                <a:cubicBezTo>
                  <a:pt x="3352947" y="2525176"/>
                  <a:pt x="3089747" y="2361099"/>
                  <a:pt x="3044495" y="2057881"/>
                </a:cubicBezTo>
                <a:lnTo>
                  <a:pt x="3044803" y="2058497"/>
                </a:lnTo>
                <a:lnTo>
                  <a:pt x="3492089" y="2058497"/>
                </a:lnTo>
                <a:cubicBezTo>
                  <a:pt x="3517639" y="2134840"/>
                  <a:pt x="3593982" y="2200101"/>
                  <a:pt x="3746976" y="2200101"/>
                </a:cubicBezTo>
                <a:cubicBezTo>
                  <a:pt x="3942452" y="2200101"/>
                  <a:pt x="4024336" y="2098208"/>
                  <a:pt x="4024336" y="1922741"/>
                </a:cubicBezTo>
                <a:lnTo>
                  <a:pt x="4024336" y="1778366"/>
                </a:lnTo>
                <a:lnTo>
                  <a:pt x="4012946" y="1778366"/>
                </a:lnTo>
                <a:cubicBezTo>
                  <a:pt x="3927983" y="1874719"/>
                  <a:pt x="3817470" y="1945521"/>
                  <a:pt x="3642005" y="1945521"/>
                </a:cubicBezTo>
                <a:cubicBezTo>
                  <a:pt x="3316315" y="1945521"/>
                  <a:pt x="3013404" y="1702023"/>
                  <a:pt x="3013404" y="1257508"/>
                </a:cubicBezTo>
                <a:cubicBezTo>
                  <a:pt x="3013404" y="812994"/>
                  <a:pt x="3262443" y="532863"/>
                  <a:pt x="3621996" y="532863"/>
                </a:cubicBezTo>
                <a:close/>
                <a:moveTo>
                  <a:pt x="9414541" y="532248"/>
                </a:moveTo>
                <a:cubicBezTo>
                  <a:pt x="9621100" y="532248"/>
                  <a:pt x="9785484" y="600280"/>
                  <a:pt x="9910157" y="713563"/>
                </a:cubicBezTo>
                <a:cubicBezTo>
                  <a:pt x="10082853" y="872099"/>
                  <a:pt x="10167815" y="1124216"/>
                  <a:pt x="10165045" y="1418507"/>
                </a:cubicBezTo>
                <a:lnTo>
                  <a:pt x="9123020" y="1418507"/>
                </a:lnTo>
                <a:cubicBezTo>
                  <a:pt x="9151342" y="1613983"/>
                  <a:pt x="9258776" y="1735578"/>
                  <a:pt x="9448711" y="1735578"/>
                </a:cubicBezTo>
                <a:cubicBezTo>
                  <a:pt x="9570614" y="1735578"/>
                  <a:pt x="9649728" y="1681707"/>
                  <a:pt x="9689439" y="1591203"/>
                </a:cubicBezTo>
                <a:lnTo>
                  <a:pt x="10139495" y="1591203"/>
                </a:lnTo>
                <a:cubicBezTo>
                  <a:pt x="10108403" y="1721417"/>
                  <a:pt x="10023440" y="1846091"/>
                  <a:pt x="9895997" y="1933824"/>
                </a:cubicBezTo>
                <a:cubicBezTo>
                  <a:pt x="9774094" y="2018787"/>
                  <a:pt x="9626949" y="2066809"/>
                  <a:pt x="9442862" y="2066809"/>
                </a:cubicBezTo>
                <a:cubicBezTo>
                  <a:pt x="8964485" y="2066809"/>
                  <a:pt x="8669887" y="1735578"/>
                  <a:pt x="8669887" y="1296604"/>
                </a:cubicBezTo>
                <a:cubicBezTo>
                  <a:pt x="8669887" y="863479"/>
                  <a:pt x="8972797" y="532248"/>
                  <a:pt x="9414541" y="532248"/>
                </a:cubicBezTo>
                <a:close/>
                <a:moveTo>
                  <a:pt x="5345876" y="532248"/>
                </a:moveTo>
                <a:cubicBezTo>
                  <a:pt x="5552433" y="532248"/>
                  <a:pt x="5716818" y="600280"/>
                  <a:pt x="5841183" y="713563"/>
                </a:cubicBezTo>
                <a:cubicBezTo>
                  <a:pt x="6013879" y="872099"/>
                  <a:pt x="6098842" y="1124216"/>
                  <a:pt x="6096071" y="1418507"/>
                </a:cubicBezTo>
                <a:lnTo>
                  <a:pt x="5054047" y="1418507"/>
                </a:lnTo>
                <a:cubicBezTo>
                  <a:pt x="5082368" y="1613983"/>
                  <a:pt x="5189803" y="1735578"/>
                  <a:pt x="5379737" y="1735578"/>
                </a:cubicBezTo>
                <a:cubicBezTo>
                  <a:pt x="5501641" y="1735578"/>
                  <a:pt x="5580754" y="1681707"/>
                  <a:pt x="5620465" y="1591203"/>
                </a:cubicBezTo>
                <a:lnTo>
                  <a:pt x="6070521" y="1591203"/>
                </a:lnTo>
                <a:cubicBezTo>
                  <a:pt x="6039430" y="1721417"/>
                  <a:pt x="5954467" y="1846091"/>
                  <a:pt x="5827023" y="1933824"/>
                </a:cubicBezTo>
                <a:cubicBezTo>
                  <a:pt x="5705120" y="2018787"/>
                  <a:pt x="5557975" y="2066809"/>
                  <a:pt x="5373889" y="2066809"/>
                </a:cubicBezTo>
                <a:cubicBezTo>
                  <a:pt x="4895512" y="2066809"/>
                  <a:pt x="4600913" y="1735578"/>
                  <a:pt x="4600913" y="1296604"/>
                </a:cubicBezTo>
                <a:lnTo>
                  <a:pt x="4601221" y="1296604"/>
                </a:lnTo>
                <a:cubicBezTo>
                  <a:pt x="4601221" y="863479"/>
                  <a:pt x="4904131" y="532248"/>
                  <a:pt x="5345876" y="532248"/>
                </a:cubicBezTo>
                <a:close/>
                <a:moveTo>
                  <a:pt x="2157004" y="521165"/>
                </a:moveTo>
                <a:cubicBezTo>
                  <a:pt x="2588898" y="521165"/>
                  <a:pt x="2938907" y="871174"/>
                  <a:pt x="2938907" y="1303068"/>
                </a:cubicBezTo>
                <a:cubicBezTo>
                  <a:pt x="2938907" y="1734961"/>
                  <a:pt x="2588898" y="2084971"/>
                  <a:pt x="2157004" y="2084971"/>
                </a:cubicBezTo>
                <a:cubicBezTo>
                  <a:pt x="1725110" y="2084971"/>
                  <a:pt x="1375101" y="1734961"/>
                  <a:pt x="1375101" y="1303068"/>
                </a:cubicBezTo>
                <a:cubicBezTo>
                  <a:pt x="1375101" y="871174"/>
                  <a:pt x="1725110" y="521165"/>
                  <a:pt x="2157004" y="521165"/>
                </a:cubicBezTo>
                <a:close/>
                <a:moveTo>
                  <a:pt x="6304784" y="116054"/>
                </a:moveTo>
                <a:lnTo>
                  <a:pt x="6754840" y="116054"/>
                </a:lnTo>
                <a:lnTo>
                  <a:pt x="6754840" y="574729"/>
                </a:lnTo>
                <a:lnTo>
                  <a:pt x="7018040" y="574729"/>
                </a:lnTo>
                <a:lnTo>
                  <a:pt x="7018040" y="863479"/>
                </a:lnTo>
                <a:lnTo>
                  <a:pt x="6754840" y="863479"/>
                </a:lnTo>
                <a:lnTo>
                  <a:pt x="6754840" y="1542873"/>
                </a:lnTo>
                <a:cubicBezTo>
                  <a:pt x="6754840" y="1656156"/>
                  <a:pt x="6817023" y="1684477"/>
                  <a:pt x="6916146" y="1684477"/>
                </a:cubicBezTo>
                <a:cubicBezTo>
                  <a:pt x="6955858" y="1684477"/>
                  <a:pt x="7001109" y="1681707"/>
                  <a:pt x="7018040" y="1681707"/>
                </a:cubicBezTo>
                <a:lnTo>
                  <a:pt x="7018040" y="2018787"/>
                </a:lnTo>
                <a:cubicBezTo>
                  <a:pt x="6978329" y="2030177"/>
                  <a:pt x="6890596" y="2041567"/>
                  <a:pt x="6766231" y="2041567"/>
                </a:cubicBezTo>
                <a:cubicBezTo>
                  <a:pt x="6497182" y="2041567"/>
                  <a:pt x="6304784" y="1953833"/>
                  <a:pt x="6304784" y="1642304"/>
                </a:cubicBezTo>
                <a:lnTo>
                  <a:pt x="6304784" y="863479"/>
                </a:lnTo>
                <a:lnTo>
                  <a:pt x="6112387" y="863479"/>
                </a:lnTo>
                <a:lnTo>
                  <a:pt x="6112387" y="574729"/>
                </a:lnTo>
                <a:lnTo>
                  <a:pt x="6304784" y="574729"/>
                </a:lnTo>
                <a:close/>
                <a:moveTo>
                  <a:pt x="7153180" y="0"/>
                </a:moveTo>
                <a:lnTo>
                  <a:pt x="7614626" y="0"/>
                </a:lnTo>
                <a:lnTo>
                  <a:pt x="7614626" y="753274"/>
                </a:lnTo>
                <a:lnTo>
                  <a:pt x="7623245" y="753274"/>
                </a:lnTo>
                <a:cubicBezTo>
                  <a:pt x="7727909" y="614440"/>
                  <a:pt x="7852583" y="532556"/>
                  <a:pt x="8053600" y="532556"/>
                </a:cubicBezTo>
                <a:cubicBezTo>
                  <a:pt x="8370671" y="532556"/>
                  <a:pt x="8557527" y="759123"/>
                  <a:pt x="8557527" y="1081735"/>
                </a:cubicBezTo>
                <a:lnTo>
                  <a:pt x="8557527" y="2024636"/>
                </a:lnTo>
                <a:lnTo>
                  <a:pt x="8096081" y="2024636"/>
                </a:lnTo>
                <a:lnTo>
                  <a:pt x="8096081" y="1175317"/>
                </a:lnTo>
                <a:cubicBezTo>
                  <a:pt x="8096081" y="1022322"/>
                  <a:pt x="8019738" y="917658"/>
                  <a:pt x="7869514" y="917658"/>
                </a:cubicBezTo>
                <a:cubicBezTo>
                  <a:pt x="7719290" y="917658"/>
                  <a:pt x="7614626" y="1045102"/>
                  <a:pt x="7614626" y="1223339"/>
                </a:cubicBezTo>
                <a:lnTo>
                  <a:pt x="7614626" y="2024636"/>
                </a:lnTo>
                <a:lnTo>
                  <a:pt x="7153180" y="2024636"/>
                </a:lnTo>
                <a:close/>
                <a:moveTo>
                  <a:pt x="0" y="0"/>
                </a:moveTo>
                <a:lnTo>
                  <a:pt x="1684786" y="0"/>
                </a:lnTo>
                <a:lnTo>
                  <a:pt x="1684786" y="424813"/>
                </a:lnTo>
                <a:lnTo>
                  <a:pt x="1090047" y="424813"/>
                </a:lnTo>
                <a:lnTo>
                  <a:pt x="1090047" y="2024328"/>
                </a:lnTo>
                <a:lnTo>
                  <a:pt x="588890" y="2024328"/>
                </a:lnTo>
                <a:lnTo>
                  <a:pt x="588890" y="424813"/>
                </a:lnTo>
                <a:lnTo>
                  <a:pt x="0" y="42481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40">
            <a:extLst>
              <a:ext uri="{FF2B5EF4-FFF2-40B4-BE49-F238E27FC236}">
                <a16:creationId xmlns:a16="http://schemas.microsoft.com/office/drawing/2014/main" id="{37A46FE4-3B29-1CB2-8CD2-2019DDB8159E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1981200" y="3225801"/>
            <a:ext cx="1305560" cy="52832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Black logo here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373B2-5D59-B65F-1461-89036A62FDAD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0990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_subtitle_33_image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08000"/>
            <a:ext cx="37941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3ACDE5-6E25-DD63-D7F2-2B542C73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F152E-E513-A4A9-38FD-CCB587A27B7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73088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06D8BFE-929D-4029-5839-5612F27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2E1C1D-6CCB-3CB5-9F15-39721C2297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3329425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371363-D423-87FC-60B4-3F5ADE81166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39815" y="2097086"/>
            <a:ext cx="3329425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logo_white">
            <a:extLst>
              <a:ext uri="{FF2B5EF4-FFF2-40B4-BE49-F238E27FC236}">
                <a16:creationId xmlns:a16="http://schemas.microsoft.com/office/drawing/2014/main" id="{6087BCBE-E8B7-03B9-78A5-99CDF57C074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E1D1F4-981D-73B6-DA3E-45905348A31A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7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_subtitle_33_image_inver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08000"/>
            <a:ext cx="3794125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3ACDE5-6E25-DD63-D7F2-2B542C73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F152E-E513-A4A9-38FD-CCB587A27B7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73088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06D8BFE-929D-4029-5839-5612F27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7308851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2E1C1D-6CCB-3CB5-9F15-39721C2297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6"/>
            <a:ext cx="3329425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371363-D423-87FC-60B4-3F5ADE81166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39815" y="2097086"/>
            <a:ext cx="3329425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E1D1F4-981D-73B6-DA3E-45905348A31A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ogo_black">
            <a:extLst>
              <a:ext uri="{FF2B5EF4-FFF2-40B4-BE49-F238E27FC236}">
                <a16:creationId xmlns:a16="http://schemas.microsoft.com/office/drawing/2014/main" id="{8C437B76-1952-0BD5-CA2E-2E9C4B2192F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679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_subtitle_4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3DF1AF-EFF6-B654-9933-DA9637D3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0A22DA-9853-45B9-6086-1CCB785DBE2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112331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AE930A7-3667-BDD6-D186-ACC0ACA5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2331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B189F63-A4EA-6D0D-4404-82058D56F7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6" y="2097088"/>
            <a:ext cx="2592824" cy="37957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CC5B587-82D3-29B4-D196-771C0656EB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54387" y="2097088"/>
            <a:ext cx="2592824" cy="37957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84802EE-3942-D515-27D7-E06E6E57C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41167" y="2097088"/>
            <a:ext cx="2592824" cy="37957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472D328-8013-B428-47A3-C4AAEF7F863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20911" y="2097088"/>
            <a:ext cx="2592824" cy="37957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A3BD0-0E62-C734-EE47-538D18D1AA4E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B53AAE-014F-A0FD-480C-5BC0C50232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9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7" userDrawn="1">
          <p15:clr>
            <a:srgbClr val="FBAE40"/>
          </p15:clr>
        </p15:guide>
        <p15:guide id="8" pos="3930" userDrawn="1">
          <p15:clr>
            <a:srgbClr val="FBAE40"/>
          </p15:clr>
        </p15:guide>
        <p15:guide id="9" pos="1936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38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_subtitle_6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3278359-473D-5777-60A6-71520896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4E3295-FCD5-9FF1-4173-A3CE7261383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112331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4CE6823-81FF-031B-49FD-56B21AA6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2331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6B0375-D7CB-E30A-E76C-49A704DBA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5" y="2097088"/>
            <a:ext cx="3329425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C6C937-12EA-B27B-0C54-E277286B70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31286" y="2097088"/>
            <a:ext cx="3329425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B4EC79B-C43B-8838-CCFA-7F53F9985B9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1406" y="2097088"/>
            <a:ext cx="3329425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D197A28-F7A0-3A5C-138F-FD48ECAC94C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0575" y="4092800"/>
            <a:ext cx="3329425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C43309-739A-6C48-BD33-4252F21A9B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31286" y="4092800"/>
            <a:ext cx="3329425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61742A-9728-0174-375B-E4E40842441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1406" y="4092800"/>
            <a:ext cx="3329425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28196-FBE8-A71D-8FCC-1AF08C999C3B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2407AB0-D2F6-0990-ADEB-E429835FA2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0">
          <p15:clr>
            <a:srgbClr val="FBAE40"/>
          </p15:clr>
        </p15:guide>
        <p15:guide id="3" pos="2400">
          <p15:clr>
            <a:srgbClr val="FBAE40"/>
          </p15:clr>
        </p15:guide>
        <p15:guide id="4" pos="2800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orient="horz" pos="2455" userDrawn="1">
          <p15:clr>
            <a:srgbClr val="FBAE40"/>
          </p15:clr>
        </p15:guide>
        <p15:guide id="9" orient="horz" pos="257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_subtitle_8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B4F3C9A-898E-D7DE-D4F8-87C5CD2E7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CF972B-5872-A92C-C1ED-1AB333543AA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112331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777EDFB0-2A31-030B-0847-C57B7C84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2331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2EBF74-53B1-CA76-3D6B-8D54F446BC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576" y="2097088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14A4625-D6C9-93C4-1FD5-A1869E20E3F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54387" y="2097088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ACF0BB-E0A4-0783-7104-D789DE8B4DD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1167" y="2097088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CF9F772-0ED5-95CD-8666-01B033485E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20911" y="2097088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DF6E15F-FDC4-EBC6-9C57-A3AE4197916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0576" y="4077072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6FBCD5A-EF44-5134-65B7-277269EF4B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354387" y="4077072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4D457D1-43BA-F904-15BB-D3C2521A44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41167" y="4077072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EBCE879-7AB6-D1FD-AE7F-5E63F827351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120911" y="4077072"/>
            <a:ext cx="2592824" cy="1800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7F26E-9A39-A247-9D6B-0E3D6AD612FC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A588803-86C2-B788-5470-B238B9DD8B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8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47" userDrawn="1">
          <p15:clr>
            <a:srgbClr val="FBAE40"/>
          </p15:clr>
        </p15:guide>
        <p15:guide id="10" pos="3930" userDrawn="1">
          <p15:clr>
            <a:srgbClr val="FBAE40"/>
          </p15:clr>
        </p15:guide>
        <p15:guide id="11" pos="1936" userDrawn="1">
          <p15:clr>
            <a:srgbClr val="FBAE40"/>
          </p15:clr>
        </p15:guide>
        <p15:guide id="12" pos="21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38" userDrawn="1">
          <p15:clr>
            <a:srgbClr val="FBAE40"/>
          </p15:clr>
        </p15:guide>
        <p15:guide id="15" orient="horz" pos="2559" userDrawn="1">
          <p15:clr>
            <a:srgbClr val="FBAE40"/>
          </p15:clr>
        </p15:guide>
        <p15:guide id="16" orient="horz" pos="2453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ontent_image_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F36A-E619-235C-1B32-044801D0CBB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AA9C257-6DD9-A8BF-4A36-D12498E963B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08000"/>
            <a:ext cx="7721601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75AE2-6B71-4242-946A-7EFEA19F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3508375" cy="125710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9C19F2-C830-ABFE-A829-B9EC158EE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1823A1-A08D-DB5A-5B37-50AFBA15C0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5" y="2097087"/>
            <a:ext cx="3507225" cy="396081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ogo_white">
            <a:extLst>
              <a:ext uri="{FF2B5EF4-FFF2-40B4-BE49-F238E27FC236}">
                <a16:creationId xmlns:a16="http://schemas.microsoft.com/office/drawing/2014/main" id="{5F0EE661-7315-AF7C-A941-5A71A3F45C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493519-4B27-4ACA-ADE3-17EA510A7B94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40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ontent_image_66_facto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B474E9-4FAC-7BAE-4918-F65476ABD1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425" y="2363788"/>
            <a:ext cx="3508376" cy="8756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62B4B654-D4AC-315C-743D-4D2A637BEA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425" y="3690461"/>
            <a:ext cx="3508376" cy="8756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ED2F1526-4AE4-BD31-908A-FD02FAA97DF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425" y="5017135"/>
            <a:ext cx="3508376" cy="8756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9D67DE0-F509-59F0-9280-9F130E5DB85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08000"/>
            <a:ext cx="7721601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143EC42-F0BC-E053-9D6C-52F3EAD5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3BFCAA-539B-E9AB-94F5-434821CE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3508375" cy="125710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logo_white">
            <a:extLst>
              <a:ext uri="{FF2B5EF4-FFF2-40B4-BE49-F238E27FC236}">
                <a16:creationId xmlns:a16="http://schemas.microsoft.com/office/drawing/2014/main" id="{CCCADCA8-2A7A-BBC5-F23C-1BC2A22B3DF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99AD85-9CC3-09DD-6031-39B8704EA2D4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07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ontent_image_66_factoids_colore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C63FE5FB-A211-73CC-4C9E-410B90519FF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08000"/>
            <a:ext cx="7721601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B95CB5-E0A9-0C93-6097-EF738C563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2841" y="2363788"/>
            <a:ext cx="2854960" cy="8756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DB079B1A-3A83-6756-69CC-1A601152E3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32841" y="3690461"/>
            <a:ext cx="2854960" cy="8756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2E07F426-34BD-2EAF-A04F-9649E1EE567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32841" y="5017135"/>
            <a:ext cx="2854960" cy="875665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AD30696-6377-9385-E3AD-CA8BF2CEE5F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3A32B860-84F5-5963-2E62-44E9F469CF1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9425" y="2363788"/>
            <a:ext cx="522000" cy="52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7763FA47-E638-679B-5EAB-F8F4106013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9425" y="3690461"/>
            <a:ext cx="522000" cy="52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1149FAE-5BF5-8613-8CCC-95D58BE9ACE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9425" y="5017135"/>
            <a:ext cx="522000" cy="52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6C87F1-2F3B-E3D0-2356-6EEE70798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6DD345-94F2-82FA-6484-BD0EEAD0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3508375" cy="125710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logo_black">
            <a:extLst>
              <a:ext uri="{FF2B5EF4-FFF2-40B4-BE49-F238E27FC236}">
                <a16:creationId xmlns:a16="http://schemas.microsoft.com/office/drawing/2014/main" id="{214B1F07-8C75-247F-553B-7853A311100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5B398-585F-4592-6349-2235DB7C24CA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0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ontent_image_50_4_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CCE5DFE-B94F-42AA-56E4-AC738566262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08000"/>
            <a:ext cx="6095999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093951-DA61-7826-94E2-EB4EB285C36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152C22F-FEF9-5377-20C8-F3F81418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1"/>
            <a:ext cx="3503295" cy="157607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D2091B15-1F7F-AE1F-739B-E2D5C9B79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8253" y="810409"/>
            <a:ext cx="4651989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672D018-02DD-7413-9FD4-57A6346FD8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8253" y="2225739"/>
            <a:ext cx="4651989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E4194C34-5213-D259-DD98-1D4E623B83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88253" y="3670819"/>
            <a:ext cx="4651989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9F4BCE73-4CFB-CD36-C1F3-F3729093698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88253" y="5056404"/>
            <a:ext cx="4651989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E215BC2-C97C-E557-1CF7-1D43AD8D415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566254" y="810409"/>
            <a:ext cx="522000" cy="522000"/>
          </a:xfrm>
          <a:prstGeom prst="rect">
            <a:avLst/>
          </a:prstGeom>
        </p:spPr>
        <p:txBody>
          <a:bodyPr tIns="0" rIns="0" bIns="0"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4B4918F-32DE-2851-A0B8-FC1DE7AB60A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566254" y="2225739"/>
            <a:ext cx="522000" cy="522000"/>
          </a:xfrm>
          <a:prstGeom prst="rect">
            <a:avLst/>
          </a:prstGeom>
        </p:spPr>
        <p:txBody>
          <a:bodyPr tIns="0" rIns="0" bIns="0"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2BBFEC6-FC8D-A43A-65B4-15FA190B467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566254" y="3670819"/>
            <a:ext cx="522000" cy="522000"/>
          </a:xfrm>
          <a:prstGeom prst="rect">
            <a:avLst/>
          </a:prstGeom>
        </p:spPr>
        <p:txBody>
          <a:bodyPr tIns="0" rIns="0" bIns="0"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B1E3C29-C4D8-9381-9BD0-579D96927F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566254" y="5056404"/>
            <a:ext cx="522000" cy="522000"/>
          </a:xfrm>
          <a:prstGeom prst="rect">
            <a:avLst/>
          </a:prstGeom>
        </p:spPr>
        <p:txBody>
          <a:bodyPr tIns="0" rIns="0" bIns="0"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A3075A-6FEE-BB7A-2830-BEBB629E2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FA973-E457-129F-74BC-44976634648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3544935-5A55-6126-6964-AD5483178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21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ontent_image_50_5_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E61FC17-476D-8A97-BD44-FB163DDA486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" y="108000"/>
            <a:ext cx="4263887" cy="675000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>
                <a:noFill/>
              </a:defRPr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FFE9B2-E508-929C-9D48-1D94360F7A0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FAA34CCE-D07C-484E-9CCC-FAA1A6ED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4E3B4DE-340D-6797-EF95-8A58829439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338521" y="628049"/>
            <a:ext cx="6381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9BD006F6-FF8D-534A-F789-CEB89C78FAE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338521" y="1673618"/>
            <a:ext cx="6381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5943B8F-8C68-10D4-5639-0942D24449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38521" y="2719187"/>
            <a:ext cx="6381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6EB83FD-70A7-8A05-931F-1D0A36C9B3D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38521" y="3764756"/>
            <a:ext cx="6381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749FCD2-C080-00AF-444B-14C0B06B75B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16521" y="628049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95B4B7C-A627-5A5A-B6E1-887B5D03357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16521" y="1673618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A58FAFF-0FC4-E7D4-2A61-8CA78535501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16521" y="2719187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C383DEE-3A24-D413-733E-9B9627DE113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816521" y="3764756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679FD80-4A90-7C91-FC75-E7564CD267C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338521" y="4810323"/>
            <a:ext cx="6381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7E817539-636C-D15E-0C5A-6A186EA99ED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816521" y="4810323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1FC001F-3CFC-E2E6-C880-8EDFDE3C8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CC922C0-CB80-ED31-3A9D-07AE77758F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5" y="2097087"/>
            <a:ext cx="3502145" cy="396081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3BC3DE-8A6C-95DE-B77B-3573C021CF77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14A7B58-3F8E-873F-6D2A-F3C528720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ypo_we_are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1848D18A-8192-A615-DC40-5BA0684EF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grpSp>
        <p:nvGrpSpPr>
          <p:cNvPr id="32" name="Graphic 30">
            <a:extLst>
              <a:ext uri="{FF2B5EF4-FFF2-40B4-BE49-F238E27FC236}">
                <a16:creationId xmlns:a16="http://schemas.microsoft.com/office/drawing/2014/main" id="{55EA748E-D743-4252-08F7-2974D11A38EA}"/>
              </a:ext>
            </a:extLst>
          </p:cNvPr>
          <p:cNvGrpSpPr/>
          <p:nvPr/>
        </p:nvGrpSpPr>
        <p:grpSpPr>
          <a:xfrm>
            <a:off x="479425" y="2097088"/>
            <a:ext cx="11233150" cy="1929572"/>
            <a:chOff x="1858041" y="2460307"/>
            <a:chExt cx="8620887" cy="1480851"/>
          </a:xfrm>
        </p:grpSpPr>
        <p:grpSp>
          <p:nvGrpSpPr>
            <p:cNvPr id="33" name="Graphic 30">
              <a:extLst>
                <a:ext uri="{FF2B5EF4-FFF2-40B4-BE49-F238E27FC236}">
                  <a16:creationId xmlns:a16="http://schemas.microsoft.com/office/drawing/2014/main" id="{FF2BD7F3-5948-813D-DC59-4169B0518D84}"/>
                </a:ext>
              </a:extLst>
            </p:cNvPr>
            <p:cNvGrpSpPr/>
            <p:nvPr/>
          </p:nvGrpSpPr>
          <p:grpSpPr>
            <a:xfrm>
              <a:off x="6869525" y="2831115"/>
              <a:ext cx="3172694" cy="1106995"/>
              <a:chOff x="6869525" y="2831115"/>
              <a:chExt cx="3172694" cy="110699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000A0C0-4D10-541F-29AC-C4FF6B0CDE4B}"/>
                  </a:ext>
                </a:extLst>
              </p:cNvPr>
              <p:cNvSpPr/>
              <p:nvPr/>
            </p:nvSpPr>
            <p:spPr>
              <a:xfrm>
                <a:off x="6869525" y="2831115"/>
                <a:ext cx="3172694" cy="1106995"/>
              </a:xfrm>
              <a:custGeom>
                <a:avLst/>
                <a:gdLst>
                  <a:gd name="connsiteX0" fmla="*/ 2657189 w 3172694"/>
                  <a:gd name="connsiteY0" fmla="*/ 874014 h 1106995"/>
                  <a:gd name="connsiteX1" fmla="*/ 2415921 w 3172694"/>
                  <a:gd name="connsiteY1" fmla="*/ 639508 h 1106995"/>
                  <a:gd name="connsiteX2" fmla="*/ 2415159 w 3172694"/>
                  <a:gd name="connsiteY2" fmla="*/ 633889 h 1106995"/>
                  <a:gd name="connsiteX3" fmla="*/ 3172682 w 3172694"/>
                  <a:gd name="connsiteY3" fmla="*/ 633889 h 1106995"/>
                  <a:gd name="connsiteX4" fmla="*/ 2989136 w 3172694"/>
                  <a:gd name="connsiteY4" fmla="*/ 130302 h 1106995"/>
                  <a:gd name="connsiteX5" fmla="*/ 2632520 w 3172694"/>
                  <a:gd name="connsiteY5" fmla="*/ 0 h 1106995"/>
                  <a:gd name="connsiteX6" fmla="*/ 2103882 w 3172694"/>
                  <a:gd name="connsiteY6" fmla="*/ 453866 h 1106995"/>
                  <a:gd name="connsiteX7" fmla="*/ 2103882 w 3172694"/>
                  <a:gd name="connsiteY7" fmla="*/ 394144 h 1106995"/>
                  <a:gd name="connsiteX8" fmla="*/ 1745456 w 3172694"/>
                  <a:gd name="connsiteY8" fmla="*/ 95 h 1106995"/>
                  <a:gd name="connsiteX9" fmla="*/ 1420558 w 3172694"/>
                  <a:gd name="connsiteY9" fmla="*/ 174879 h 1106995"/>
                  <a:gd name="connsiteX10" fmla="*/ 1414367 w 3172694"/>
                  <a:gd name="connsiteY10" fmla="*/ 174879 h 1106995"/>
                  <a:gd name="connsiteX11" fmla="*/ 1414367 w 3172694"/>
                  <a:gd name="connsiteY11" fmla="*/ 30956 h 1106995"/>
                  <a:gd name="connsiteX12" fmla="*/ 1099089 w 3172694"/>
                  <a:gd name="connsiteY12" fmla="*/ 30956 h 1106995"/>
                  <a:gd name="connsiteX13" fmla="*/ 1099089 w 3172694"/>
                  <a:gd name="connsiteY13" fmla="*/ 464534 h 1106995"/>
                  <a:gd name="connsiteX14" fmla="*/ 553212 w 3172694"/>
                  <a:gd name="connsiteY14" fmla="*/ 571 h 1106995"/>
                  <a:gd name="connsiteX15" fmla="*/ 0 w 3172694"/>
                  <a:gd name="connsiteY15" fmla="*/ 553783 h 1106995"/>
                  <a:gd name="connsiteX16" fmla="*/ 553212 w 3172694"/>
                  <a:gd name="connsiteY16" fmla="*/ 1106996 h 1106995"/>
                  <a:gd name="connsiteX17" fmla="*/ 1099089 w 3172694"/>
                  <a:gd name="connsiteY17" fmla="*/ 643033 h 1106995"/>
                  <a:gd name="connsiteX18" fmla="*/ 1099089 w 3172694"/>
                  <a:gd name="connsiteY18" fmla="*/ 1074039 h 1106995"/>
                  <a:gd name="connsiteX19" fmla="*/ 1421796 w 3172694"/>
                  <a:gd name="connsiteY19" fmla="*/ 1074039 h 1106995"/>
                  <a:gd name="connsiteX20" fmla="*/ 1421796 w 3172694"/>
                  <a:gd name="connsiteY20" fmla="*/ 496919 h 1106995"/>
                  <a:gd name="connsiteX21" fmla="*/ 1611725 w 3172694"/>
                  <a:gd name="connsiteY21" fmla="*/ 269938 h 1106995"/>
                  <a:gd name="connsiteX22" fmla="*/ 1781080 w 3172694"/>
                  <a:gd name="connsiteY22" fmla="*/ 461963 h 1106995"/>
                  <a:gd name="connsiteX23" fmla="*/ 1781080 w 3172694"/>
                  <a:gd name="connsiteY23" fmla="*/ 1074039 h 1106995"/>
                  <a:gd name="connsiteX24" fmla="*/ 2103787 w 3172694"/>
                  <a:gd name="connsiteY24" fmla="*/ 1074039 h 1106995"/>
                  <a:gd name="connsiteX25" fmla="*/ 2103787 w 3172694"/>
                  <a:gd name="connsiteY25" fmla="*/ 650462 h 1106995"/>
                  <a:gd name="connsiteX26" fmla="*/ 2652998 w 3172694"/>
                  <a:gd name="connsiteY26" fmla="*/ 1104900 h 1106995"/>
                  <a:gd name="connsiteX27" fmla="*/ 2979229 w 3172694"/>
                  <a:gd name="connsiteY27" fmla="*/ 1009079 h 1106995"/>
                  <a:gd name="connsiteX28" fmla="*/ 3152680 w 3172694"/>
                  <a:gd name="connsiteY28" fmla="*/ 769144 h 1106995"/>
                  <a:gd name="connsiteX29" fmla="*/ 2835116 w 3172694"/>
                  <a:gd name="connsiteY29" fmla="*/ 769144 h 1106995"/>
                  <a:gd name="connsiteX30" fmla="*/ 2657189 w 3172694"/>
                  <a:gd name="connsiteY30" fmla="*/ 874014 h 1106995"/>
                  <a:gd name="connsiteX31" fmla="*/ 2638711 w 3172694"/>
                  <a:gd name="connsiteY31" fmla="*/ 228886 h 1106995"/>
                  <a:gd name="connsiteX32" fmla="*/ 2842355 w 3172694"/>
                  <a:gd name="connsiteY32" fmla="*/ 434054 h 1106995"/>
                  <a:gd name="connsiteX33" fmla="*/ 2418873 w 3172694"/>
                  <a:gd name="connsiteY33" fmla="*/ 434054 h 1106995"/>
                  <a:gd name="connsiteX34" fmla="*/ 2638711 w 3172694"/>
                  <a:gd name="connsiteY34" fmla="*/ 228886 h 110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172694" h="1106995">
                    <a:moveTo>
                      <a:pt x="2657189" y="874014"/>
                    </a:moveTo>
                    <a:cubicBezTo>
                      <a:pt x="2523458" y="874014"/>
                      <a:pt x="2437829" y="790765"/>
                      <a:pt x="2415921" y="639508"/>
                    </a:cubicBezTo>
                    <a:lnTo>
                      <a:pt x="2415159" y="633889"/>
                    </a:lnTo>
                    <a:lnTo>
                      <a:pt x="3172682" y="633889"/>
                    </a:lnTo>
                    <a:cubicBezTo>
                      <a:pt x="3173730" y="418719"/>
                      <a:pt x="3108674" y="240030"/>
                      <a:pt x="2989136" y="130302"/>
                    </a:cubicBezTo>
                    <a:cubicBezTo>
                      <a:pt x="2893980" y="43815"/>
                      <a:pt x="2774061" y="0"/>
                      <a:pt x="2632520" y="0"/>
                    </a:cubicBezTo>
                    <a:cubicBezTo>
                      <a:pt x="2354294" y="0"/>
                      <a:pt x="2144554" y="185833"/>
                      <a:pt x="2103882" y="453866"/>
                    </a:cubicBezTo>
                    <a:lnTo>
                      <a:pt x="2103882" y="394144"/>
                    </a:lnTo>
                    <a:cubicBezTo>
                      <a:pt x="2103882" y="154781"/>
                      <a:pt x="1964912" y="95"/>
                      <a:pt x="1745456" y="95"/>
                    </a:cubicBezTo>
                    <a:cubicBezTo>
                      <a:pt x="1599438" y="95"/>
                      <a:pt x="1498663" y="61817"/>
                      <a:pt x="1420558" y="174879"/>
                    </a:cubicBezTo>
                    <a:lnTo>
                      <a:pt x="1414367" y="174879"/>
                    </a:lnTo>
                    <a:lnTo>
                      <a:pt x="1414367" y="30956"/>
                    </a:lnTo>
                    <a:lnTo>
                      <a:pt x="1099089" y="30956"/>
                    </a:lnTo>
                    <a:lnTo>
                      <a:pt x="1099089" y="464534"/>
                    </a:lnTo>
                    <a:cubicBezTo>
                      <a:pt x="1056227" y="201835"/>
                      <a:pt x="827818" y="571"/>
                      <a:pt x="553212" y="571"/>
                    </a:cubicBezTo>
                    <a:cubicBezTo>
                      <a:pt x="248126" y="571"/>
                      <a:pt x="0" y="248698"/>
                      <a:pt x="0" y="553783"/>
                    </a:cubicBezTo>
                    <a:cubicBezTo>
                      <a:pt x="0" y="858869"/>
                      <a:pt x="248126" y="1106996"/>
                      <a:pt x="553212" y="1106996"/>
                    </a:cubicBezTo>
                    <a:cubicBezTo>
                      <a:pt x="827818" y="1106996"/>
                      <a:pt x="1056322" y="905827"/>
                      <a:pt x="1099089" y="643033"/>
                    </a:cubicBezTo>
                    <a:lnTo>
                      <a:pt x="1099089" y="1074039"/>
                    </a:lnTo>
                    <a:lnTo>
                      <a:pt x="1421796" y="1074039"/>
                    </a:lnTo>
                    <a:lnTo>
                      <a:pt x="1421796" y="496919"/>
                    </a:lnTo>
                    <a:cubicBezTo>
                      <a:pt x="1421796" y="363283"/>
                      <a:pt x="1499902" y="269938"/>
                      <a:pt x="1611725" y="269938"/>
                    </a:cubicBezTo>
                    <a:cubicBezTo>
                      <a:pt x="1717834" y="269938"/>
                      <a:pt x="1781080" y="341757"/>
                      <a:pt x="1781080" y="461963"/>
                    </a:cubicBezTo>
                    <a:lnTo>
                      <a:pt x="1781080" y="1074039"/>
                    </a:lnTo>
                    <a:lnTo>
                      <a:pt x="2103787" y="1074039"/>
                    </a:lnTo>
                    <a:lnTo>
                      <a:pt x="2103787" y="650462"/>
                    </a:lnTo>
                    <a:cubicBezTo>
                      <a:pt x="2144458" y="926116"/>
                      <a:pt x="2354866" y="1104900"/>
                      <a:pt x="2652998" y="1104900"/>
                    </a:cubicBezTo>
                    <a:cubicBezTo>
                      <a:pt x="2780157" y="1104900"/>
                      <a:pt x="2886837" y="1073563"/>
                      <a:pt x="2979229" y="1009079"/>
                    </a:cubicBezTo>
                    <a:cubicBezTo>
                      <a:pt x="3067050" y="948595"/>
                      <a:pt x="3128391" y="863632"/>
                      <a:pt x="3152680" y="769144"/>
                    </a:cubicBezTo>
                    <a:lnTo>
                      <a:pt x="2835116" y="769144"/>
                    </a:lnTo>
                    <a:cubicBezTo>
                      <a:pt x="2803874" y="837819"/>
                      <a:pt x="2742343" y="874014"/>
                      <a:pt x="2657189" y="874014"/>
                    </a:cubicBezTo>
                    <a:close/>
                    <a:moveTo>
                      <a:pt x="2638711" y="228886"/>
                    </a:moveTo>
                    <a:cubicBezTo>
                      <a:pt x="2748820" y="228886"/>
                      <a:pt x="2828258" y="309277"/>
                      <a:pt x="2842355" y="434054"/>
                    </a:cubicBezTo>
                    <a:lnTo>
                      <a:pt x="2418873" y="434054"/>
                    </a:lnTo>
                    <a:cubicBezTo>
                      <a:pt x="2444782" y="297942"/>
                      <a:pt x="2518600" y="228886"/>
                      <a:pt x="2638711" y="2288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5" name="Graphic 30">
                <a:extLst>
                  <a:ext uri="{FF2B5EF4-FFF2-40B4-BE49-F238E27FC236}">
                    <a16:creationId xmlns:a16="http://schemas.microsoft.com/office/drawing/2014/main" id="{4D577153-92C7-4205-5693-09504E1A29AE}"/>
                  </a:ext>
                </a:extLst>
              </p:cNvPr>
              <p:cNvGrpSpPr/>
              <p:nvPr/>
            </p:nvGrpSpPr>
            <p:grpSpPr>
              <a:xfrm>
                <a:off x="6915530" y="3257817"/>
                <a:ext cx="1017183" cy="198232"/>
                <a:chOff x="6915530" y="3257817"/>
                <a:chExt cx="1017183" cy="198232"/>
              </a:xfrm>
              <a:solidFill>
                <a:srgbClr val="000000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30B52252-A717-07ED-A35C-14DFFB2454D1}"/>
                    </a:ext>
                  </a:extLst>
                </p:cNvPr>
                <p:cNvSpPr/>
                <p:nvPr/>
              </p:nvSpPr>
              <p:spPr>
                <a:xfrm>
                  <a:off x="6915530" y="3309080"/>
                  <a:ext cx="128873" cy="146970"/>
                </a:xfrm>
                <a:custGeom>
                  <a:avLst/>
                  <a:gdLst>
                    <a:gd name="connsiteX0" fmla="*/ 76010 w 128873"/>
                    <a:gd name="connsiteY0" fmla="*/ 55436 h 146970"/>
                    <a:gd name="connsiteX1" fmla="*/ 41910 w 128873"/>
                    <a:gd name="connsiteY1" fmla="*/ 40100 h 146970"/>
                    <a:gd name="connsiteX2" fmla="*/ 62484 w 128873"/>
                    <a:gd name="connsiteY2" fmla="*/ 26003 h 146970"/>
                    <a:gd name="connsiteX3" fmla="*/ 85916 w 128873"/>
                    <a:gd name="connsiteY3" fmla="*/ 40862 h 146970"/>
                    <a:gd name="connsiteX4" fmla="*/ 123920 w 128873"/>
                    <a:gd name="connsiteY4" fmla="*/ 40862 h 146970"/>
                    <a:gd name="connsiteX5" fmla="*/ 62484 w 128873"/>
                    <a:gd name="connsiteY5" fmla="*/ 0 h 146970"/>
                    <a:gd name="connsiteX6" fmla="*/ 4191 w 128873"/>
                    <a:gd name="connsiteY6" fmla="*/ 43244 h 146970"/>
                    <a:gd name="connsiteX7" fmla="*/ 53912 w 128873"/>
                    <a:gd name="connsiteY7" fmla="*/ 86487 h 146970"/>
                    <a:gd name="connsiteX8" fmla="*/ 89631 w 128873"/>
                    <a:gd name="connsiteY8" fmla="*/ 104204 h 146970"/>
                    <a:gd name="connsiteX9" fmla="*/ 66675 w 128873"/>
                    <a:gd name="connsiteY9" fmla="*/ 120110 h 146970"/>
                    <a:gd name="connsiteX10" fmla="*/ 38577 w 128873"/>
                    <a:gd name="connsiteY10" fmla="*/ 99822 h 146970"/>
                    <a:gd name="connsiteX11" fmla="*/ 0 w 128873"/>
                    <a:gd name="connsiteY11" fmla="*/ 99822 h 146970"/>
                    <a:gd name="connsiteX12" fmla="*/ 66390 w 128873"/>
                    <a:gd name="connsiteY12" fmla="*/ 146971 h 146970"/>
                    <a:gd name="connsiteX13" fmla="*/ 128874 w 128873"/>
                    <a:gd name="connsiteY13" fmla="*/ 101346 h 146970"/>
                    <a:gd name="connsiteX14" fmla="*/ 76010 w 128873"/>
                    <a:gd name="connsiteY14" fmla="*/ 55436 h 14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8873" h="146970">
                      <a:moveTo>
                        <a:pt x="76010" y="55436"/>
                      </a:moveTo>
                      <a:cubicBezTo>
                        <a:pt x="56960" y="52006"/>
                        <a:pt x="41910" y="50482"/>
                        <a:pt x="41910" y="40100"/>
                      </a:cubicBezTo>
                      <a:cubicBezTo>
                        <a:pt x="41910" y="31242"/>
                        <a:pt x="50006" y="26003"/>
                        <a:pt x="62484" y="26003"/>
                      </a:cubicBezTo>
                      <a:cubicBezTo>
                        <a:pt x="75533" y="26003"/>
                        <a:pt x="83344" y="30956"/>
                        <a:pt x="85916" y="40862"/>
                      </a:cubicBezTo>
                      <a:lnTo>
                        <a:pt x="123920" y="40862"/>
                      </a:lnTo>
                      <a:cubicBezTo>
                        <a:pt x="120301" y="16669"/>
                        <a:pt x="100965" y="0"/>
                        <a:pt x="62484" y="0"/>
                      </a:cubicBezTo>
                      <a:cubicBezTo>
                        <a:pt x="29909" y="0"/>
                        <a:pt x="4191" y="14859"/>
                        <a:pt x="4191" y="43244"/>
                      </a:cubicBezTo>
                      <a:cubicBezTo>
                        <a:pt x="4191" y="75533"/>
                        <a:pt x="29242" y="81820"/>
                        <a:pt x="53912" y="86487"/>
                      </a:cubicBezTo>
                      <a:cubicBezTo>
                        <a:pt x="73152" y="90106"/>
                        <a:pt x="89631" y="91726"/>
                        <a:pt x="89631" y="104204"/>
                      </a:cubicBezTo>
                      <a:cubicBezTo>
                        <a:pt x="89631" y="114110"/>
                        <a:pt x="81249" y="120110"/>
                        <a:pt x="66675" y="120110"/>
                      </a:cubicBezTo>
                      <a:cubicBezTo>
                        <a:pt x="50768" y="120110"/>
                        <a:pt x="40863" y="112776"/>
                        <a:pt x="38577" y="99822"/>
                      </a:cubicBezTo>
                      <a:lnTo>
                        <a:pt x="0" y="99822"/>
                      </a:lnTo>
                      <a:cubicBezTo>
                        <a:pt x="2096" y="127730"/>
                        <a:pt x="26289" y="146971"/>
                        <a:pt x="66390" y="146971"/>
                      </a:cubicBezTo>
                      <a:cubicBezTo>
                        <a:pt x="102299" y="146971"/>
                        <a:pt x="128874" y="131350"/>
                        <a:pt x="128874" y="101346"/>
                      </a:cubicBezTo>
                      <a:cubicBezTo>
                        <a:pt x="128874" y="66389"/>
                        <a:pt x="100679" y="59912"/>
                        <a:pt x="76010" y="554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6CA97113-A7C0-40F0-1228-8B6023B292EE}"/>
                    </a:ext>
                  </a:extLst>
                </p:cNvPr>
                <p:cNvSpPr/>
                <p:nvPr/>
              </p:nvSpPr>
              <p:spPr>
                <a:xfrm>
                  <a:off x="7047833" y="3309080"/>
                  <a:ext cx="146399" cy="146875"/>
                </a:xfrm>
                <a:custGeom>
                  <a:avLst/>
                  <a:gdLst>
                    <a:gd name="connsiteX0" fmla="*/ 73438 w 146399"/>
                    <a:gd name="connsiteY0" fmla="*/ 0 h 146875"/>
                    <a:gd name="connsiteX1" fmla="*/ 0 w 146399"/>
                    <a:gd name="connsiteY1" fmla="*/ 73438 h 146875"/>
                    <a:gd name="connsiteX2" fmla="*/ 73438 w 146399"/>
                    <a:gd name="connsiteY2" fmla="*/ 146875 h 146875"/>
                    <a:gd name="connsiteX3" fmla="*/ 146399 w 146399"/>
                    <a:gd name="connsiteY3" fmla="*/ 73438 h 146875"/>
                    <a:gd name="connsiteX4" fmla="*/ 73438 w 146399"/>
                    <a:gd name="connsiteY4" fmla="*/ 0 h 146875"/>
                    <a:gd name="connsiteX5" fmla="*/ 73152 w 146399"/>
                    <a:gd name="connsiteY5" fmla="*/ 117157 h 146875"/>
                    <a:gd name="connsiteX6" fmla="*/ 41339 w 146399"/>
                    <a:gd name="connsiteY6" fmla="*/ 73438 h 146875"/>
                    <a:gd name="connsiteX7" fmla="*/ 73152 w 146399"/>
                    <a:gd name="connsiteY7" fmla="*/ 29146 h 146875"/>
                    <a:gd name="connsiteX8" fmla="*/ 104966 w 146399"/>
                    <a:gd name="connsiteY8" fmla="*/ 73438 h 146875"/>
                    <a:gd name="connsiteX9" fmla="*/ 73152 w 146399"/>
                    <a:gd name="connsiteY9" fmla="*/ 117157 h 146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399" h="146875">
                      <a:moveTo>
                        <a:pt x="73438" y="0"/>
                      </a:moveTo>
                      <a:cubicBezTo>
                        <a:pt x="29146" y="0"/>
                        <a:pt x="0" y="31813"/>
                        <a:pt x="0" y="73438"/>
                      </a:cubicBezTo>
                      <a:cubicBezTo>
                        <a:pt x="0" y="114871"/>
                        <a:pt x="29146" y="146875"/>
                        <a:pt x="73438" y="146875"/>
                      </a:cubicBezTo>
                      <a:cubicBezTo>
                        <a:pt x="117443" y="146875"/>
                        <a:pt x="146399" y="114871"/>
                        <a:pt x="146399" y="73438"/>
                      </a:cubicBezTo>
                      <a:cubicBezTo>
                        <a:pt x="146304" y="31718"/>
                        <a:pt x="117443" y="0"/>
                        <a:pt x="73438" y="0"/>
                      </a:cubicBezTo>
                      <a:close/>
                      <a:moveTo>
                        <a:pt x="73152" y="117157"/>
                      </a:moveTo>
                      <a:cubicBezTo>
                        <a:pt x="52292" y="117157"/>
                        <a:pt x="41339" y="99441"/>
                        <a:pt x="41339" y="73438"/>
                      </a:cubicBezTo>
                      <a:cubicBezTo>
                        <a:pt x="41339" y="47149"/>
                        <a:pt x="52292" y="29146"/>
                        <a:pt x="73152" y="29146"/>
                      </a:cubicBezTo>
                      <a:cubicBezTo>
                        <a:pt x="93440" y="29146"/>
                        <a:pt x="104966" y="47149"/>
                        <a:pt x="104966" y="73438"/>
                      </a:cubicBezTo>
                      <a:cubicBezTo>
                        <a:pt x="104870" y="99441"/>
                        <a:pt x="93440" y="117157"/>
                        <a:pt x="73152" y="1171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7D0E0879-CFA8-6BDC-016A-0C7E1CABA356}"/>
                    </a:ext>
                  </a:extLst>
                </p:cNvPr>
                <p:cNvSpPr/>
                <p:nvPr/>
              </p:nvSpPr>
              <p:spPr>
                <a:xfrm>
                  <a:off x="7188993" y="3257817"/>
                  <a:ext cx="379476" cy="195375"/>
                </a:xfrm>
                <a:custGeom>
                  <a:avLst/>
                  <a:gdLst>
                    <a:gd name="connsiteX0" fmla="*/ 339090 w 379476"/>
                    <a:gd name="connsiteY0" fmla="*/ 55168 h 195375"/>
                    <a:gd name="connsiteX1" fmla="*/ 324231 w 379476"/>
                    <a:gd name="connsiteY1" fmla="*/ 109079 h 195375"/>
                    <a:gd name="connsiteX2" fmla="*/ 315849 w 379476"/>
                    <a:gd name="connsiteY2" fmla="*/ 152322 h 195375"/>
                    <a:gd name="connsiteX3" fmla="*/ 315373 w 379476"/>
                    <a:gd name="connsiteY3" fmla="*/ 152322 h 195375"/>
                    <a:gd name="connsiteX4" fmla="*/ 306229 w 379476"/>
                    <a:gd name="connsiteY4" fmla="*/ 108603 h 195375"/>
                    <a:gd name="connsiteX5" fmla="*/ 291655 w 379476"/>
                    <a:gd name="connsiteY5" fmla="*/ 55168 h 195375"/>
                    <a:gd name="connsiteX6" fmla="*/ 256984 w 379476"/>
                    <a:gd name="connsiteY6" fmla="*/ 55168 h 195375"/>
                    <a:gd name="connsiteX7" fmla="*/ 242888 w 379476"/>
                    <a:gd name="connsiteY7" fmla="*/ 108603 h 195375"/>
                    <a:gd name="connsiteX8" fmla="*/ 234029 w 379476"/>
                    <a:gd name="connsiteY8" fmla="*/ 152132 h 195375"/>
                    <a:gd name="connsiteX9" fmla="*/ 233553 w 379476"/>
                    <a:gd name="connsiteY9" fmla="*/ 152132 h 195375"/>
                    <a:gd name="connsiteX10" fmla="*/ 225457 w 379476"/>
                    <a:gd name="connsiteY10" fmla="*/ 109174 h 195375"/>
                    <a:gd name="connsiteX11" fmla="*/ 210884 w 379476"/>
                    <a:gd name="connsiteY11" fmla="*/ 55263 h 195375"/>
                    <a:gd name="connsiteX12" fmla="*/ 186880 w 379476"/>
                    <a:gd name="connsiteY12" fmla="*/ 55263 h 195375"/>
                    <a:gd name="connsiteX13" fmla="*/ 175926 w 379476"/>
                    <a:gd name="connsiteY13" fmla="*/ 55263 h 195375"/>
                    <a:gd name="connsiteX14" fmla="*/ 170498 w 379476"/>
                    <a:gd name="connsiteY14" fmla="*/ 55263 h 195375"/>
                    <a:gd name="connsiteX15" fmla="*/ 148780 w 379476"/>
                    <a:gd name="connsiteY15" fmla="*/ 55263 h 195375"/>
                    <a:gd name="connsiteX16" fmla="*/ 148780 w 379476"/>
                    <a:gd name="connsiteY16" fmla="*/ 10971 h 195375"/>
                    <a:gd name="connsiteX17" fmla="*/ 108680 w 379476"/>
                    <a:gd name="connsiteY17" fmla="*/ 10971 h 195375"/>
                    <a:gd name="connsiteX18" fmla="*/ 108680 w 379476"/>
                    <a:gd name="connsiteY18" fmla="*/ 55263 h 195375"/>
                    <a:gd name="connsiteX19" fmla="*/ 90297 w 379476"/>
                    <a:gd name="connsiteY19" fmla="*/ 55263 h 195375"/>
                    <a:gd name="connsiteX20" fmla="*/ 61722 w 379476"/>
                    <a:gd name="connsiteY20" fmla="*/ 55263 h 195375"/>
                    <a:gd name="connsiteX21" fmla="*/ 61722 w 379476"/>
                    <a:gd name="connsiteY21" fmla="*/ 46404 h 195375"/>
                    <a:gd name="connsiteX22" fmla="*/ 90678 w 379476"/>
                    <a:gd name="connsiteY22" fmla="*/ 30212 h 195375"/>
                    <a:gd name="connsiteX23" fmla="*/ 90678 w 379476"/>
                    <a:gd name="connsiteY23" fmla="*/ 1066 h 195375"/>
                    <a:gd name="connsiteX24" fmla="*/ 73723 w 379476"/>
                    <a:gd name="connsiteY24" fmla="*/ 18 h 195375"/>
                    <a:gd name="connsiteX25" fmla="*/ 32575 w 379476"/>
                    <a:gd name="connsiteY25" fmla="*/ 10971 h 195375"/>
                    <a:gd name="connsiteX26" fmla="*/ 20860 w 379476"/>
                    <a:gd name="connsiteY26" fmla="*/ 43547 h 195375"/>
                    <a:gd name="connsiteX27" fmla="*/ 20860 w 379476"/>
                    <a:gd name="connsiteY27" fmla="*/ 55263 h 195375"/>
                    <a:gd name="connsiteX28" fmla="*/ 0 w 379476"/>
                    <a:gd name="connsiteY28" fmla="*/ 55263 h 195375"/>
                    <a:gd name="connsiteX29" fmla="*/ 0 w 379476"/>
                    <a:gd name="connsiteY29" fmla="*/ 83838 h 195375"/>
                    <a:gd name="connsiteX30" fmla="*/ 20860 w 379476"/>
                    <a:gd name="connsiteY30" fmla="*/ 83838 h 195375"/>
                    <a:gd name="connsiteX31" fmla="*/ 20860 w 379476"/>
                    <a:gd name="connsiteY31" fmla="*/ 193756 h 195375"/>
                    <a:gd name="connsiteX32" fmla="*/ 61722 w 379476"/>
                    <a:gd name="connsiteY32" fmla="*/ 193756 h 195375"/>
                    <a:gd name="connsiteX33" fmla="*/ 61722 w 379476"/>
                    <a:gd name="connsiteY33" fmla="*/ 83838 h 195375"/>
                    <a:gd name="connsiteX34" fmla="*/ 108680 w 379476"/>
                    <a:gd name="connsiteY34" fmla="*/ 83838 h 195375"/>
                    <a:gd name="connsiteX35" fmla="*/ 108680 w 379476"/>
                    <a:gd name="connsiteY35" fmla="*/ 158895 h 195375"/>
                    <a:gd name="connsiteX36" fmla="*/ 151924 w 379476"/>
                    <a:gd name="connsiteY36" fmla="*/ 195376 h 195375"/>
                    <a:gd name="connsiteX37" fmla="*/ 175641 w 379476"/>
                    <a:gd name="connsiteY37" fmla="*/ 193280 h 195375"/>
                    <a:gd name="connsiteX38" fmla="*/ 175641 w 379476"/>
                    <a:gd name="connsiteY38" fmla="*/ 162800 h 195375"/>
                    <a:gd name="connsiteX39" fmla="*/ 173545 w 379476"/>
                    <a:gd name="connsiteY39" fmla="*/ 162800 h 195375"/>
                    <a:gd name="connsiteX40" fmla="*/ 164211 w 379476"/>
                    <a:gd name="connsiteY40" fmla="*/ 163276 h 195375"/>
                    <a:gd name="connsiteX41" fmla="*/ 148876 w 379476"/>
                    <a:gd name="connsiteY41" fmla="*/ 150037 h 195375"/>
                    <a:gd name="connsiteX42" fmla="*/ 148876 w 379476"/>
                    <a:gd name="connsiteY42" fmla="*/ 83838 h 195375"/>
                    <a:gd name="connsiteX43" fmla="*/ 178022 w 379476"/>
                    <a:gd name="connsiteY43" fmla="*/ 83838 h 195375"/>
                    <a:gd name="connsiteX44" fmla="*/ 211931 w 379476"/>
                    <a:gd name="connsiteY44" fmla="*/ 193756 h 195375"/>
                    <a:gd name="connsiteX45" fmla="*/ 250031 w 379476"/>
                    <a:gd name="connsiteY45" fmla="*/ 193756 h 195375"/>
                    <a:gd name="connsiteX46" fmla="*/ 265176 w 379476"/>
                    <a:gd name="connsiteY46" fmla="*/ 137273 h 195375"/>
                    <a:gd name="connsiteX47" fmla="*/ 274320 w 379476"/>
                    <a:gd name="connsiteY47" fmla="*/ 94792 h 195375"/>
                    <a:gd name="connsiteX48" fmla="*/ 274796 w 379476"/>
                    <a:gd name="connsiteY48" fmla="*/ 94792 h 195375"/>
                    <a:gd name="connsiteX49" fmla="*/ 283369 w 379476"/>
                    <a:gd name="connsiteY49" fmla="*/ 137273 h 195375"/>
                    <a:gd name="connsiteX50" fmla="*/ 297942 w 379476"/>
                    <a:gd name="connsiteY50" fmla="*/ 193756 h 195375"/>
                    <a:gd name="connsiteX51" fmla="*/ 336518 w 379476"/>
                    <a:gd name="connsiteY51" fmla="*/ 193756 h 195375"/>
                    <a:gd name="connsiteX52" fmla="*/ 379476 w 379476"/>
                    <a:gd name="connsiteY52" fmla="*/ 55168 h 195375"/>
                    <a:gd name="connsiteX53" fmla="*/ 339090 w 379476"/>
                    <a:gd name="connsiteY53" fmla="*/ 55168 h 195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379476" h="195375">
                      <a:moveTo>
                        <a:pt x="339090" y="55168"/>
                      </a:moveTo>
                      <a:lnTo>
                        <a:pt x="324231" y="109079"/>
                      </a:lnTo>
                      <a:cubicBezTo>
                        <a:pt x="319564" y="125748"/>
                        <a:pt x="315849" y="152322"/>
                        <a:pt x="315849" y="152322"/>
                      </a:cubicBezTo>
                      <a:lnTo>
                        <a:pt x="315373" y="152322"/>
                      </a:lnTo>
                      <a:cubicBezTo>
                        <a:pt x="315373" y="152322"/>
                        <a:pt x="310896" y="125271"/>
                        <a:pt x="306229" y="108603"/>
                      </a:cubicBezTo>
                      <a:lnTo>
                        <a:pt x="291655" y="55168"/>
                      </a:lnTo>
                      <a:lnTo>
                        <a:pt x="256984" y="55168"/>
                      </a:lnTo>
                      <a:lnTo>
                        <a:pt x="242888" y="108603"/>
                      </a:lnTo>
                      <a:cubicBezTo>
                        <a:pt x="238506" y="125271"/>
                        <a:pt x="234029" y="152132"/>
                        <a:pt x="234029" y="152132"/>
                      </a:cubicBezTo>
                      <a:lnTo>
                        <a:pt x="233553" y="152132"/>
                      </a:lnTo>
                      <a:cubicBezTo>
                        <a:pt x="233553" y="152132"/>
                        <a:pt x="229934" y="125557"/>
                        <a:pt x="225457" y="109174"/>
                      </a:cubicBezTo>
                      <a:lnTo>
                        <a:pt x="210884" y="55263"/>
                      </a:lnTo>
                      <a:lnTo>
                        <a:pt x="186880" y="55263"/>
                      </a:lnTo>
                      <a:lnTo>
                        <a:pt x="175926" y="55263"/>
                      </a:lnTo>
                      <a:lnTo>
                        <a:pt x="170498" y="55263"/>
                      </a:lnTo>
                      <a:lnTo>
                        <a:pt x="148780" y="55263"/>
                      </a:lnTo>
                      <a:lnTo>
                        <a:pt x="148780" y="10971"/>
                      </a:lnTo>
                      <a:lnTo>
                        <a:pt x="108680" y="10971"/>
                      </a:lnTo>
                      <a:lnTo>
                        <a:pt x="108680" y="55263"/>
                      </a:lnTo>
                      <a:lnTo>
                        <a:pt x="90297" y="55263"/>
                      </a:lnTo>
                      <a:lnTo>
                        <a:pt x="61722" y="55263"/>
                      </a:lnTo>
                      <a:lnTo>
                        <a:pt x="61722" y="46404"/>
                      </a:lnTo>
                      <a:cubicBezTo>
                        <a:pt x="61722" y="30784"/>
                        <a:pt x="70104" y="29450"/>
                        <a:pt x="90678" y="30212"/>
                      </a:cubicBezTo>
                      <a:lnTo>
                        <a:pt x="90678" y="1066"/>
                      </a:lnTo>
                      <a:cubicBezTo>
                        <a:pt x="84963" y="303"/>
                        <a:pt x="79248" y="18"/>
                        <a:pt x="73723" y="18"/>
                      </a:cubicBezTo>
                      <a:cubicBezTo>
                        <a:pt x="56007" y="-268"/>
                        <a:pt x="41720" y="2875"/>
                        <a:pt x="32575" y="10971"/>
                      </a:cubicBezTo>
                      <a:cubicBezTo>
                        <a:pt x="24479" y="18306"/>
                        <a:pt x="20860" y="28688"/>
                        <a:pt x="20860" y="43547"/>
                      </a:cubicBezTo>
                      <a:lnTo>
                        <a:pt x="20860" y="55263"/>
                      </a:lnTo>
                      <a:lnTo>
                        <a:pt x="0" y="55263"/>
                      </a:lnTo>
                      <a:lnTo>
                        <a:pt x="0" y="83838"/>
                      </a:lnTo>
                      <a:lnTo>
                        <a:pt x="20860" y="83838"/>
                      </a:lnTo>
                      <a:lnTo>
                        <a:pt x="20860" y="193756"/>
                      </a:lnTo>
                      <a:lnTo>
                        <a:pt x="61722" y="193756"/>
                      </a:lnTo>
                      <a:lnTo>
                        <a:pt x="61722" y="83838"/>
                      </a:lnTo>
                      <a:lnTo>
                        <a:pt x="108680" y="83838"/>
                      </a:lnTo>
                      <a:lnTo>
                        <a:pt x="108680" y="158895"/>
                      </a:lnTo>
                      <a:cubicBezTo>
                        <a:pt x="108680" y="186994"/>
                        <a:pt x="126111" y="195376"/>
                        <a:pt x="151924" y="195376"/>
                      </a:cubicBezTo>
                      <a:cubicBezTo>
                        <a:pt x="162877" y="195376"/>
                        <a:pt x="171164" y="194042"/>
                        <a:pt x="175641" y="193280"/>
                      </a:cubicBezTo>
                      <a:lnTo>
                        <a:pt x="175641" y="162800"/>
                      </a:lnTo>
                      <a:lnTo>
                        <a:pt x="173545" y="162800"/>
                      </a:lnTo>
                      <a:cubicBezTo>
                        <a:pt x="170974" y="163086"/>
                        <a:pt x="166783" y="163276"/>
                        <a:pt x="164211" y="163276"/>
                      </a:cubicBezTo>
                      <a:cubicBezTo>
                        <a:pt x="154591" y="163276"/>
                        <a:pt x="148876" y="160419"/>
                        <a:pt x="148876" y="150037"/>
                      </a:cubicBezTo>
                      <a:lnTo>
                        <a:pt x="148876" y="83838"/>
                      </a:lnTo>
                      <a:lnTo>
                        <a:pt x="178022" y="83838"/>
                      </a:lnTo>
                      <a:lnTo>
                        <a:pt x="211931" y="193756"/>
                      </a:lnTo>
                      <a:lnTo>
                        <a:pt x="250031" y="193756"/>
                      </a:lnTo>
                      <a:lnTo>
                        <a:pt x="265176" y="137273"/>
                      </a:lnTo>
                      <a:cubicBezTo>
                        <a:pt x="269367" y="121366"/>
                        <a:pt x="274320" y="94792"/>
                        <a:pt x="274320" y="94792"/>
                      </a:cubicBezTo>
                      <a:lnTo>
                        <a:pt x="274796" y="94792"/>
                      </a:lnTo>
                      <a:cubicBezTo>
                        <a:pt x="274796" y="94792"/>
                        <a:pt x="279273" y="121652"/>
                        <a:pt x="283369" y="137273"/>
                      </a:cubicBezTo>
                      <a:lnTo>
                        <a:pt x="297942" y="193756"/>
                      </a:lnTo>
                      <a:lnTo>
                        <a:pt x="336518" y="193756"/>
                      </a:lnTo>
                      <a:lnTo>
                        <a:pt x="379476" y="55168"/>
                      </a:lnTo>
                      <a:lnTo>
                        <a:pt x="339090" y="551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C99767F-0E62-2DC1-7DFE-A24579CA5FBB}"/>
                    </a:ext>
                  </a:extLst>
                </p:cNvPr>
                <p:cNvSpPr/>
                <p:nvPr/>
              </p:nvSpPr>
              <p:spPr>
                <a:xfrm>
                  <a:off x="7559230" y="3308984"/>
                  <a:ext cx="135921" cy="146113"/>
                </a:xfrm>
                <a:custGeom>
                  <a:avLst/>
                  <a:gdLst>
                    <a:gd name="connsiteX0" fmla="*/ 135922 w 135921"/>
                    <a:gd name="connsiteY0" fmla="*/ 142589 h 146113"/>
                    <a:gd name="connsiteX1" fmla="*/ 129159 w 135921"/>
                    <a:gd name="connsiteY1" fmla="*/ 120968 h 146113"/>
                    <a:gd name="connsiteX2" fmla="*/ 129159 w 135921"/>
                    <a:gd name="connsiteY2" fmla="*/ 49816 h 146113"/>
                    <a:gd name="connsiteX3" fmla="*/ 108014 w 135921"/>
                    <a:gd name="connsiteY3" fmla="*/ 8382 h 146113"/>
                    <a:gd name="connsiteX4" fmla="*/ 68199 w 135921"/>
                    <a:gd name="connsiteY4" fmla="*/ 0 h 146113"/>
                    <a:gd name="connsiteX5" fmla="*/ 6763 w 135921"/>
                    <a:gd name="connsiteY5" fmla="*/ 45815 h 146113"/>
                    <a:gd name="connsiteX6" fmla="*/ 44577 w 135921"/>
                    <a:gd name="connsiteY6" fmla="*/ 45815 h 146113"/>
                    <a:gd name="connsiteX7" fmla="*/ 68771 w 135921"/>
                    <a:gd name="connsiteY7" fmla="*/ 27622 h 146113"/>
                    <a:gd name="connsiteX8" fmla="*/ 89345 w 135921"/>
                    <a:gd name="connsiteY8" fmla="*/ 44291 h 146113"/>
                    <a:gd name="connsiteX9" fmla="*/ 54483 w 135921"/>
                    <a:gd name="connsiteY9" fmla="*/ 62008 h 146113"/>
                    <a:gd name="connsiteX10" fmla="*/ 0 w 135921"/>
                    <a:gd name="connsiteY10" fmla="*/ 104204 h 146113"/>
                    <a:gd name="connsiteX11" fmla="*/ 47434 w 135921"/>
                    <a:gd name="connsiteY11" fmla="*/ 146113 h 146113"/>
                    <a:gd name="connsiteX12" fmla="*/ 89916 w 135921"/>
                    <a:gd name="connsiteY12" fmla="*/ 125539 h 146113"/>
                    <a:gd name="connsiteX13" fmla="*/ 89916 w 135921"/>
                    <a:gd name="connsiteY13" fmla="*/ 125539 h 146113"/>
                    <a:gd name="connsiteX14" fmla="*/ 94583 w 135921"/>
                    <a:gd name="connsiteY14" fmla="*/ 142494 h 146113"/>
                    <a:gd name="connsiteX15" fmla="*/ 135922 w 135921"/>
                    <a:gd name="connsiteY15" fmla="*/ 142494 h 146113"/>
                    <a:gd name="connsiteX16" fmla="*/ 90392 w 135921"/>
                    <a:gd name="connsiteY16" fmla="*/ 92774 h 146113"/>
                    <a:gd name="connsiteX17" fmla="*/ 60198 w 135921"/>
                    <a:gd name="connsiteY17" fmla="*/ 119348 h 146113"/>
                    <a:gd name="connsiteX18" fmla="*/ 39910 w 135921"/>
                    <a:gd name="connsiteY18" fmla="*/ 102965 h 146113"/>
                    <a:gd name="connsiteX19" fmla="*/ 66484 w 135921"/>
                    <a:gd name="connsiteY19" fmla="*/ 82677 h 146113"/>
                    <a:gd name="connsiteX20" fmla="*/ 90488 w 135921"/>
                    <a:gd name="connsiteY20" fmla="*/ 74867 h 146113"/>
                    <a:gd name="connsiteX21" fmla="*/ 90488 w 135921"/>
                    <a:gd name="connsiteY21" fmla="*/ 92774 h 146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5921" h="146113">
                      <a:moveTo>
                        <a:pt x="135922" y="142589"/>
                      </a:moveTo>
                      <a:cubicBezTo>
                        <a:pt x="131921" y="138970"/>
                        <a:pt x="129159" y="131921"/>
                        <a:pt x="129159" y="120968"/>
                      </a:cubicBezTo>
                      <a:lnTo>
                        <a:pt x="129159" y="49816"/>
                      </a:lnTo>
                      <a:cubicBezTo>
                        <a:pt x="129159" y="31052"/>
                        <a:pt x="122396" y="16764"/>
                        <a:pt x="108014" y="8382"/>
                      </a:cubicBezTo>
                      <a:cubicBezTo>
                        <a:pt x="98393" y="2667"/>
                        <a:pt x="85916" y="0"/>
                        <a:pt x="68199" y="0"/>
                      </a:cubicBezTo>
                      <a:cubicBezTo>
                        <a:pt x="27051" y="0"/>
                        <a:pt x="7811" y="22098"/>
                        <a:pt x="6763" y="45815"/>
                      </a:cubicBezTo>
                      <a:lnTo>
                        <a:pt x="44577" y="45815"/>
                      </a:lnTo>
                      <a:cubicBezTo>
                        <a:pt x="45625" y="34862"/>
                        <a:pt x="53150" y="27622"/>
                        <a:pt x="68771" y="27622"/>
                      </a:cubicBezTo>
                      <a:cubicBezTo>
                        <a:pt x="82868" y="27622"/>
                        <a:pt x="89345" y="34385"/>
                        <a:pt x="89345" y="44291"/>
                      </a:cubicBezTo>
                      <a:cubicBezTo>
                        <a:pt x="89345" y="54674"/>
                        <a:pt x="79153" y="58579"/>
                        <a:pt x="54483" y="62008"/>
                      </a:cubicBezTo>
                      <a:cubicBezTo>
                        <a:pt x="24289" y="65627"/>
                        <a:pt x="0" y="73438"/>
                        <a:pt x="0" y="104204"/>
                      </a:cubicBezTo>
                      <a:cubicBezTo>
                        <a:pt x="0" y="131540"/>
                        <a:pt x="20098" y="146113"/>
                        <a:pt x="47434" y="146113"/>
                      </a:cubicBezTo>
                      <a:cubicBezTo>
                        <a:pt x="68771" y="146113"/>
                        <a:pt x="80772" y="138303"/>
                        <a:pt x="89916" y="125539"/>
                      </a:cubicBezTo>
                      <a:lnTo>
                        <a:pt x="89916" y="125539"/>
                      </a:lnTo>
                      <a:cubicBezTo>
                        <a:pt x="90678" y="133350"/>
                        <a:pt x="92488" y="139351"/>
                        <a:pt x="94583" y="142494"/>
                      </a:cubicBezTo>
                      <a:lnTo>
                        <a:pt x="135922" y="142494"/>
                      </a:lnTo>
                      <a:close/>
                      <a:moveTo>
                        <a:pt x="90392" y="92774"/>
                      </a:moveTo>
                      <a:cubicBezTo>
                        <a:pt x="90392" y="107918"/>
                        <a:pt x="78391" y="119348"/>
                        <a:pt x="60198" y="119348"/>
                      </a:cubicBezTo>
                      <a:cubicBezTo>
                        <a:pt x="48959" y="119348"/>
                        <a:pt x="39910" y="114967"/>
                        <a:pt x="39910" y="102965"/>
                      </a:cubicBezTo>
                      <a:cubicBezTo>
                        <a:pt x="39910" y="90964"/>
                        <a:pt x="48483" y="86582"/>
                        <a:pt x="66484" y="82677"/>
                      </a:cubicBezTo>
                      <a:cubicBezTo>
                        <a:pt x="75629" y="80581"/>
                        <a:pt x="84487" y="78486"/>
                        <a:pt x="90488" y="74867"/>
                      </a:cubicBezTo>
                      <a:lnTo>
                        <a:pt x="90488" y="92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2D89350-1165-41EA-19A0-6AEB8980945D}"/>
                    </a:ext>
                  </a:extLst>
                </p:cNvPr>
                <p:cNvSpPr/>
                <p:nvPr/>
              </p:nvSpPr>
              <p:spPr>
                <a:xfrm>
                  <a:off x="7705438" y="3310604"/>
                  <a:ext cx="87249" cy="140874"/>
                </a:xfrm>
                <a:custGeom>
                  <a:avLst/>
                  <a:gdLst>
                    <a:gd name="connsiteX0" fmla="*/ 87249 w 87249"/>
                    <a:gd name="connsiteY0" fmla="*/ 36766 h 140874"/>
                    <a:gd name="connsiteX1" fmla="*/ 87249 w 87249"/>
                    <a:gd name="connsiteY1" fmla="*/ 1048 h 140874"/>
                    <a:gd name="connsiteX2" fmla="*/ 78677 w 87249"/>
                    <a:gd name="connsiteY2" fmla="*/ 0 h 140874"/>
                    <a:gd name="connsiteX3" fmla="*/ 40100 w 87249"/>
                    <a:gd name="connsiteY3" fmla="*/ 27051 h 140874"/>
                    <a:gd name="connsiteX4" fmla="*/ 39338 w 87249"/>
                    <a:gd name="connsiteY4" fmla="*/ 27051 h 140874"/>
                    <a:gd name="connsiteX5" fmla="*/ 39338 w 87249"/>
                    <a:gd name="connsiteY5" fmla="*/ 2286 h 140874"/>
                    <a:gd name="connsiteX6" fmla="*/ 0 w 87249"/>
                    <a:gd name="connsiteY6" fmla="*/ 2286 h 140874"/>
                    <a:gd name="connsiteX7" fmla="*/ 0 w 87249"/>
                    <a:gd name="connsiteY7" fmla="*/ 140875 h 140874"/>
                    <a:gd name="connsiteX8" fmla="*/ 40863 w 87249"/>
                    <a:gd name="connsiteY8" fmla="*/ 140875 h 140874"/>
                    <a:gd name="connsiteX9" fmla="*/ 40863 w 87249"/>
                    <a:gd name="connsiteY9" fmla="*/ 76581 h 140874"/>
                    <a:gd name="connsiteX10" fmla="*/ 77629 w 87249"/>
                    <a:gd name="connsiteY10" fmla="*/ 35909 h 140874"/>
                    <a:gd name="connsiteX11" fmla="*/ 86202 w 87249"/>
                    <a:gd name="connsiteY11" fmla="*/ 36671 h 140874"/>
                    <a:gd name="connsiteX12" fmla="*/ 87249 w 87249"/>
                    <a:gd name="connsiteY12" fmla="*/ 36671 h 140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249" h="140874">
                      <a:moveTo>
                        <a:pt x="87249" y="36766"/>
                      </a:moveTo>
                      <a:lnTo>
                        <a:pt x="87249" y="1048"/>
                      </a:lnTo>
                      <a:cubicBezTo>
                        <a:pt x="85440" y="286"/>
                        <a:pt x="82582" y="0"/>
                        <a:pt x="78677" y="0"/>
                      </a:cubicBezTo>
                      <a:cubicBezTo>
                        <a:pt x="61532" y="0"/>
                        <a:pt x="48959" y="7811"/>
                        <a:pt x="40100" y="27051"/>
                      </a:cubicBezTo>
                      <a:lnTo>
                        <a:pt x="39338" y="27051"/>
                      </a:lnTo>
                      <a:lnTo>
                        <a:pt x="39338" y="2286"/>
                      </a:lnTo>
                      <a:lnTo>
                        <a:pt x="0" y="2286"/>
                      </a:lnTo>
                      <a:lnTo>
                        <a:pt x="0" y="140875"/>
                      </a:lnTo>
                      <a:lnTo>
                        <a:pt x="40863" y="140875"/>
                      </a:lnTo>
                      <a:lnTo>
                        <a:pt x="40863" y="76581"/>
                      </a:lnTo>
                      <a:cubicBezTo>
                        <a:pt x="40863" y="49530"/>
                        <a:pt x="55436" y="35719"/>
                        <a:pt x="77629" y="35909"/>
                      </a:cubicBezTo>
                      <a:cubicBezTo>
                        <a:pt x="80486" y="35909"/>
                        <a:pt x="83344" y="36195"/>
                        <a:pt x="86202" y="36671"/>
                      </a:cubicBezTo>
                      <a:lnTo>
                        <a:pt x="87249" y="366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74440A3-0463-7E77-4C9E-5D7BDE09AB97}"/>
                    </a:ext>
                  </a:extLst>
                </p:cNvPr>
                <p:cNvSpPr/>
                <p:nvPr/>
              </p:nvSpPr>
              <p:spPr>
                <a:xfrm>
                  <a:off x="7791545" y="3309080"/>
                  <a:ext cx="141168" cy="146589"/>
                </a:xfrm>
                <a:custGeom>
                  <a:avLst/>
                  <a:gdLst>
                    <a:gd name="connsiteX0" fmla="*/ 73723 w 141168"/>
                    <a:gd name="connsiteY0" fmla="*/ 116967 h 146589"/>
                    <a:gd name="connsiteX1" fmla="*/ 40100 w 141168"/>
                    <a:gd name="connsiteY1" fmla="*/ 83629 h 146589"/>
                    <a:gd name="connsiteX2" fmla="*/ 141161 w 141168"/>
                    <a:gd name="connsiteY2" fmla="*/ 83629 h 146589"/>
                    <a:gd name="connsiteX3" fmla="*/ 118776 w 141168"/>
                    <a:gd name="connsiteY3" fmla="*/ 17716 h 146589"/>
                    <a:gd name="connsiteX4" fmla="*/ 71151 w 141168"/>
                    <a:gd name="connsiteY4" fmla="*/ 0 h 146589"/>
                    <a:gd name="connsiteX5" fmla="*/ 0 w 141168"/>
                    <a:gd name="connsiteY5" fmla="*/ 73438 h 146589"/>
                    <a:gd name="connsiteX6" fmla="*/ 73152 w 141168"/>
                    <a:gd name="connsiteY6" fmla="*/ 146590 h 146589"/>
                    <a:gd name="connsiteX7" fmla="*/ 138493 w 141168"/>
                    <a:gd name="connsiteY7" fmla="*/ 103346 h 146589"/>
                    <a:gd name="connsiteX8" fmla="*/ 98870 w 141168"/>
                    <a:gd name="connsiteY8" fmla="*/ 103346 h 146589"/>
                    <a:gd name="connsiteX9" fmla="*/ 73723 w 141168"/>
                    <a:gd name="connsiteY9" fmla="*/ 116967 h 146589"/>
                    <a:gd name="connsiteX10" fmla="*/ 71056 w 141168"/>
                    <a:gd name="connsiteY10" fmla="*/ 28861 h 146589"/>
                    <a:gd name="connsiteX11" fmla="*/ 99441 w 141168"/>
                    <a:gd name="connsiteY11" fmla="*/ 59817 h 146589"/>
                    <a:gd name="connsiteX12" fmla="*/ 40291 w 141168"/>
                    <a:gd name="connsiteY12" fmla="*/ 59817 h 146589"/>
                    <a:gd name="connsiteX13" fmla="*/ 71056 w 141168"/>
                    <a:gd name="connsiteY13" fmla="*/ 28861 h 146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1168" h="146589">
                      <a:moveTo>
                        <a:pt x="73723" y="116967"/>
                      </a:moveTo>
                      <a:cubicBezTo>
                        <a:pt x="53911" y="116967"/>
                        <a:pt x="42767" y="104489"/>
                        <a:pt x="40100" y="83629"/>
                      </a:cubicBezTo>
                      <a:lnTo>
                        <a:pt x="141161" y="83629"/>
                      </a:lnTo>
                      <a:cubicBezTo>
                        <a:pt x="141446" y="56293"/>
                        <a:pt x="134398" y="32861"/>
                        <a:pt x="118776" y="17716"/>
                      </a:cubicBezTo>
                      <a:cubicBezTo>
                        <a:pt x="106489" y="6477"/>
                        <a:pt x="90868" y="0"/>
                        <a:pt x="71151" y="0"/>
                      </a:cubicBezTo>
                      <a:cubicBezTo>
                        <a:pt x="28956" y="0"/>
                        <a:pt x="0" y="31813"/>
                        <a:pt x="0" y="73438"/>
                      </a:cubicBezTo>
                      <a:cubicBezTo>
                        <a:pt x="0" y="114871"/>
                        <a:pt x="27908" y="146590"/>
                        <a:pt x="73152" y="146590"/>
                      </a:cubicBezTo>
                      <a:cubicBezTo>
                        <a:pt x="108871" y="146590"/>
                        <a:pt x="131540" y="127825"/>
                        <a:pt x="138493" y="103346"/>
                      </a:cubicBezTo>
                      <a:lnTo>
                        <a:pt x="98870" y="103346"/>
                      </a:lnTo>
                      <a:cubicBezTo>
                        <a:pt x="94488" y="112014"/>
                        <a:pt x="86487" y="116967"/>
                        <a:pt x="73723" y="116967"/>
                      </a:cubicBezTo>
                      <a:close/>
                      <a:moveTo>
                        <a:pt x="71056" y="28861"/>
                      </a:moveTo>
                      <a:cubicBezTo>
                        <a:pt x="87249" y="28861"/>
                        <a:pt x="98107" y="40577"/>
                        <a:pt x="99441" y="59817"/>
                      </a:cubicBezTo>
                      <a:lnTo>
                        <a:pt x="40291" y="59817"/>
                      </a:lnTo>
                      <a:cubicBezTo>
                        <a:pt x="42958" y="40862"/>
                        <a:pt x="52292" y="28861"/>
                        <a:pt x="71056" y="288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67F5C6-B075-EFA1-9C16-2CAA88F4B03D}"/>
                </a:ext>
              </a:extLst>
            </p:cNvPr>
            <p:cNvSpPr/>
            <p:nvPr/>
          </p:nvSpPr>
          <p:spPr>
            <a:xfrm>
              <a:off x="1858041" y="2872073"/>
              <a:ext cx="1594389" cy="1038606"/>
            </a:xfrm>
            <a:custGeom>
              <a:avLst/>
              <a:gdLst>
                <a:gd name="connsiteX0" fmla="*/ 0 w 1594389"/>
                <a:gd name="connsiteY0" fmla="*/ 0 h 1038606"/>
                <a:gd name="connsiteX1" fmla="*/ 336709 w 1594389"/>
                <a:gd name="connsiteY1" fmla="*/ 0 h 1038606"/>
                <a:gd name="connsiteX2" fmla="*/ 450342 w 1594389"/>
                <a:gd name="connsiteY2" fmla="*/ 430054 h 1038606"/>
                <a:gd name="connsiteX3" fmla="*/ 497014 w 1594389"/>
                <a:gd name="connsiteY3" fmla="*/ 630936 h 1038606"/>
                <a:gd name="connsiteX4" fmla="*/ 501015 w 1594389"/>
                <a:gd name="connsiteY4" fmla="*/ 630936 h 1038606"/>
                <a:gd name="connsiteX5" fmla="*/ 547688 w 1594389"/>
                <a:gd name="connsiteY5" fmla="*/ 423958 h 1038606"/>
                <a:gd name="connsiteX6" fmla="*/ 657225 w 1594389"/>
                <a:gd name="connsiteY6" fmla="*/ 0 h 1038606"/>
                <a:gd name="connsiteX7" fmla="*/ 937165 w 1594389"/>
                <a:gd name="connsiteY7" fmla="*/ 0 h 1038606"/>
                <a:gd name="connsiteX8" fmla="*/ 1050798 w 1594389"/>
                <a:gd name="connsiteY8" fmla="*/ 423958 h 1038606"/>
                <a:gd name="connsiteX9" fmla="*/ 1099471 w 1594389"/>
                <a:gd name="connsiteY9" fmla="*/ 632936 h 1038606"/>
                <a:gd name="connsiteX10" fmla="*/ 1103471 w 1594389"/>
                <a:gd name="connsiteY10" fmla="*/ 632936 h 1038606"/>
                <a:gd name="connsiteX11" fmla="*/ 1152144 w 1594389"/>
                <a:gd name="connsiteY11" fmla="*/ 430054 h 1038606"/>
                <a:gd name="connsiteX12" fmla="*/ 1267778 w 1594389"/>
                <a:gd name="connsiteY12" fmla="*/ 0 h 1038606"/>
                <a:gd name="connsiteX13" fmla="*/ 1594390 w 1594389"/>
                <a:gd name="connsiteY13" fmla="*/ 0 h 1038606"/>
                <a:gd name="connsiteX14" fmla="*/ 1275874 w 1594389"/>
                <a:gd name="connsiteY14" fmla="*/ 1038606 h 1038606"/>
                <a:gd name="connsiteX15" fmla="*/ 965549 w 1594389"/>
                <a:gd name="connsiteY15" fmla="*/ 1038606 h 1038606"/>
                <a:gd name="connsiteX16" fmla="*/ 843820 w 1594389"/>
                <a:gd name="connsiteY16" fmla="*/ 567976 h 1038606"/>
                <a:gd name="connsiteX17" fmla="*/ 799243 w 1594389"/>
                <a:gd name="connsiteY17" fmla="*/ 381286 h 1038606"/>
                <a:gd name="connsiteX18" fmla="*/ 795242 w 1594389"/>
                <a:gd name="connsiteY18" fmla="*/ 381286 h 1038606"/>
                <a:gd name="connsiteX19" fmla="*/ 748570 w 1594389"/>
                <a:gd name="connsiteY19" fmla="*/ 567976 h 1038606"/>
                <a:gd name="connsiteX20" fmla="*/ 624840 w 1594389"/>
                <a:gd name="connsiteY20" fmla="*/ 1038606 h 1038606"/>
                <a:gd name="connsiteX21" fmla="*/ 318516 w 1594389"/>
                <a:gd name="connsiteY21" fmla="*/ 1038606 h 1038606"/>
                <a:gd name="connsiteX22" fmla="*/ 0 w 1594389"/>
                <a:gd name="connsiteY22" fmla="*/ 0 h 103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94389" h="1038606">
                  <a:moveTo>
                    <a:pt x="0" y="0"/>
                  </a:moveTo>
                  <a:lnTo>
                    <a:pt x="336709" y="0"/>
                  </a:lnTo>
                  <a:lnTo>
                    <a:pt x="450342" y="430054"/>
                  </a:lnTo>
                  <a:cubicBezTo>
                    <a:pt x="472630" y="513302"/>
                    <a:pt x="497014" y="630936"/>
                    <a:pt x="497014" y="630936"/>
                  </a:cubicBezTo>
                  <a:lnTo>
                    <a:pt x="501015" y="630936"/>
                  </a:lnTo>
                  <a:cubicBezTo>
                    <a:pt x="501015" y="630936"/>
                    <a:pt x="525399" y="511207"/>
                    <a:pt x="547688" y="423958"/>
                  </a:cubicBezTo>
                  <a:lnTo>
                    <a:pt x="657225" y="0"/>
                  </a:lnTo>
                  <a:lnTo>
                    <a:pt x="937165" y="0"/>
                  </a:lnTo>
                  <a:lnTo>
                    <a:pt x="1050798" y="423958"/>
                  </a:lnTo>
                  <a:cubicBezTo>
                    <a:pt x="1073086" y="513302"/>
                    <a:pt x="1099471" y="632936"/>
                    <a:pt x="1099471" y="632936"/>
                  </a:cubicBezTo>
                  <a:lnTo>
                    <a:pt x="1103471" y="632936"/>
                  </a:lnTo>
                  <a:cubicBezTo>
                    <a:pt x="1103471" y="632936"/>
                    <a:pt x="1129856" y="513302"/>
                    <a:pt x="1152144" y="430054"/>
                  </a:cubicBezTo>
                  <a:lnTo>
                    <a:pt x="1267778" y="0"/>
                  </a:lnTo>
                  <a:lnTo>
                    <a:pt x="1594390" y="0"/>
                  </a:lnTo>
                  <a:lnTo>
                    <a:pt x="1275874" y="1038606"/>
                  </a:lnTo>
                  <a:lnTo>
                    <a:pt x="965549" y="1038606"/>
                  </a:lnTo>
                  <a:lnTo>
                    <a:pt x="843820" y="567976"/>
                  </a:lnTo>
                  <a:cubicBezTo>
                    <a:pt x="821531" y="486823"/>
                    <a:pt x="799243" y="381286"/>
                    <a:pt x="799243" y="381286"/>
                  </a:cubicBezTo>
                  <a:lnTo>
                    <a:pt x="795242" y="381286"/>
                  </a:lnTo>
                  <a:cubicBezTo>
                    <a:pt x="795242" y="381286"/>
                    <a:pt x="770858" y="486823"/>
                    <a:pt x="748570" y="567976"/>
                  </a:cubicBezTo>
                  <a:lnTo>
                    <a:pt x="624840" y="1038606"/>
                  </a:lnTo>
                  <a:lnTo>
                    <a:pt x="318516" y="1038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C33E23-C9DB-E342-6E88-53EF6A67801C}"/>
                </a:ext>
              </a:extLst>
            </p:cNvPr>
            <p:cNvSpPr/>
            <p:nvPr/>
          </p:nvSpPr>
          <p:spPr>
            <a:xfrm>
              <a:off x="3398710" y="2841688"/>
              <a:ext cx="1071043" cy="1099470"/>
            </a:xfrm>
            <a:custGeom>
              <a:avLst/>
              <a:gdLst>
                <a:gd name="connsiteX0" fmla="*/ 0 w 1071043"/>
                <a:gd name="connsiteY0" fmla="*/ 547688 h 1099470"/>
                <a:gd name="connsiteX1" fmla="*/ 533495 w 1071043"/>
                <a:gd name="connsiteY1" fmla="*/ 0 h 1099470"/>
                <a:gd name="connsiteX2" fmla="*/ 888492 w 1071043"/>
                <a:gd name="connsiteY2" fmla="*/ 129826 h 1099470"/>
                <a:gd name="connsiteX3" fmla="*/ 1070991 w 1071043"/>
                <a:gd name="connsiteY3" fmla="*/ 634937 h 1099470"/>
                <a:gd name="connsiteX4" fmla="*/ 324612 w 1071043"/>
                <a:gd name="connsiteY4" fmla="*/ 634937 h 1099470"/>
                <a:gd name="connsiteX5" fmla="*/ 557879 w 1071043"/>
                <a:gd name="connsiteY5" fmla="*/ 862108 h 1099470"/>
                <a:gd name="connsiteX6" fmla="*/ 730282 w 1071043"/>
                <a:gd name="connsiteY6" fmla="*/ 758666 h 1099470"/>
                <a:gd name="connsiteX7" fmla="*/ 1052798 w 1071043"/>
                <a:gd name="connsiteY7" fmla="*/ 758666 h 1099470"/>
                <a:gd name="connsiteX8" fmla="*/ 878396 w 1071043"/>
                <a:gd name="connsiteY8" fmla="*/ 1004126 h 1099470"/>
                <a:gd name="connsiteX9" fmla="*/ 553879 w 1071043"/>
                <a:gd name="connsiteY9" fmla="*/ 1099471 h 1099470"/>
                <a:gd name="connsiteX10" fmla="*/ 0 w 1071043"/>
                <a:gd name="connsiteY10" fmla="*/ 547688 h 1099470"/>
                <a:gd name="connsiteX11" fmla="*/ 736378 w 1071043"/>
                <a:gd name="connsiteY11" fmla="*/ 438150 h 1099470"/>
                <a:gd name="connsiteX12" fmla="*/ 539591 w 1071043"/>
                <a:gd name="connsiteY12" fmla="*/ 235268 h 1099470"/>
                <a:gd name="connsiteX13" fmla="*/ 326612 w 1071043"/>
                <a:gd name="connsiteY13" fmla="*/ 438150 h 1099470"/>
                <a:gd name="connsiteX14" fmla="*/ 736378 w 1071043"/>
                <a:gd name="connsiteY14" fmla="*/ 438150 h 109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043" h="1099470">
                  <a:moveTo>
                    <a:pt x="0" y="547688"/>
                  </a:moveTo>
                  <a:cubicBezTo>
                    <a:pt x="0" y="237268"/>
                    <a:pt x="217075" y="0"/>
                    <a:pt x="533495" y="0"/>
                  </a:cubicBezTo>
                  <a:cubicBezTo>
                    <a:pt x="681609" y="0"/>
                    <a:pt x="799243" y="48673"/>
                    <a:pt x="888492" y="129826"/>
                  </a:cubicBezTo>
                  <a:cubicBezTo>
                    <a:pt x="1012222" y="243459"/>
                    <a:pt x="1073087" y="423958"/>
                    <a:pt x="1070991" y="634937"/>
                  </a:cubicBezTo>
                  <a:lnTo>
                    <a:pt x="324612" y="634937"/>
                  </a:lnTo>
                  <a:cubicBezTo>
                    <a:pt x="344900" y="774954"/>
                    <a:pt x="421957" y="862108"/>
                    <a:pt x="557879" y="862108"/>
                  </a:cubicBezTo>
                  <a:cubicBezTo>
                    <a:pt x="645128" y="862108"/>
                    <a:pt x="701897" y="823531"/>
                    <a:pt x="730282" y="758666"/>
                  </a:cubicBezTo>
                  <a:lnTo>
                    <a:pt x="1052798" y="758666"/>
                  </a:lnTo>
                  <a:cubicBezTo>
                    <a:pt x="1030510" y="851916"/>
                    <a:pt x="969645" y="941165"/>
                    <a:pt x="878396" y="1004126"/>
                  </a:cubicBezTo>
                  <a:cubicBezTo>
                    <a:pt x="791147" y="1064990"/>
                    <a:pt x="685705" y="1099471"/>
                    <a:pt x="553879" y="1099471"/>
                  </a:cubicBezTo>
                  <a:cubicBezTo>
                    <a:pt x="210979" y="1099471"/>
                    <a:pt x="0" y="862108"/>
                    <a:pt x="0" y="547688"/>
                  </a:cubicBezTo>
                  <a:close/>
                  <a:moveTo>
                    <a:pt x="736378" y="438150"/>
                  </a:moveTo>
                  <a:cubicBezTo>
                    <a:pt x="724186" y="314420"/>
                    <a:pt x="647129" y="235268"/>
                    <a:pt x="539591" y="235268"/>
                  </a:cubicBezTo>
                  <a:cubicBezTo>
                    <a:pt x="413861" y="235268"/>
                    <a:pt x="348901" y="314325"/>
                    <a:pt x="326612" y="438150"/>
                  </a:cubicBezTo>
                  <a:lnTo>
                    <a:pt x="736378" y="43815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8110B2-F7E5-E4D6-A8D7-878933909BF5}"/>
                </a:ext>
              </a:extLst>
            </p:cNvPr>
            <p:cNvSpPr/>
            <p:nvPr/>
          </p:nvSpPr>
          <p:spPr>
            <a:xfrm>
              <a:off x="4427505" y="2460307"/>
              <a:ext cx="308324" cy="602456"/>
            </a:xfrm>
            <a:custGeom>
              <a:avLst/>
              <a:gdLst>
                <a:gd name="connsiteX0" fmla="*/ 0 w 308324"/>
                <a:gd name="connsiteY0" fmla="*/ 484823 h 602456"/>
                <a:gd name="connsiteX1" fmla="*/ 144018 w 308324"/>
                <a:gd name="connsiteY1" fmla="*/ 302228 h 602456"/>
                <a:gd name="connsiteX2" fmla="*/ 6096 w 308324"/>
                <a:gd name="connsiteY2" fmla="*/ 302228 h 602456"/>
                <a:gd name="connsiteX3" fmla="*/ 6096 w 308324"/>
                <a:gd name="connsiteY3" fmla="*/ 0 h 602456"/>
                <a:gd name="connsiteX4" fmla="*/ 308325 w 308324"/>
                <a:gd name="connsiteY4" fmla="*/ 0 h 602456"/>
                <a:gd name="connsiteX5" fmla="*/ 308325 w 308324"/>
                <a:gd name="connsiteY5" fmla="*/ 265747 h 602456"/>
                <a:gd name="connsiteX6" fmla="*/ 221075 w 308324"/>
                <a:gd name="connsiteY6" fmla="*/ 501015 h 602456"/>
                <a:gd name="connsiteX7" fmla="*/ 0 w 308324"/>
                <a:gd name="connsiteY7" fmla="*/ 602456 h 602456"/>
                <a:gd name="connsiteX8" fmla="*/ 0 w 308324"/>
                <a:gd name="connsiteY8" fmla="*/ 484823 h 60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324" h="602456">
                  <a:moveTo>
                    <a:pt x="0" y="484823"/>
                  </a:moveTo>
                  <a:cubicBezTo>
                    <a:pt x="79058" y="460439"/>
                    <a:pt x="144018" y="391573"/>
                    <a:pt x="144018" y="302228"/>
                  </a:cubicBezTo>
                  <a:lnTo>
                    <a:pt x="6096" y="302228"/>
                  </a:lnTo>
                  <a:lnTo>
                    <a:pt x="6096" y="0"/>
                  </a:lnTo>
                  <a:lnTo>
                    <a:pt x="308325" y="0"/>
                  </a:lnTo>
                  <a:lnTo>
                    <a:pt x="308325" y="265747"/>
                  </a:lnTo>
                  <a:cubicBezTo>
                    <a:pt x="308325" y="371284"/>
                    <a:pt x="273844" y="446342"/>
                    <a:pt x="221075" y="501015"/>
                  </a:cubicBezTo>
                  <a:cubicBezTo>
                    <a:pt x="164306" y="559879"/>
                    <a:pt x="81058" y="594360"/>
                    <a:pt x="0" y="602456"/>
                  </a:cubicBezTo>
                  <a:lnTo>
                    <a:pt x="0" y="4848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ABAF64-60A7-0333-39BD-D8546123FFE4}"/>
                </a:ext>
              </a:extLst>
            </p:cNvPr>
            <p:cNvSpPr/>
            <p:nvPr/>
          </p:nvSpPr>
          <p:spPr>
            <a:xfrm>
              <a:off x="4774215" y="2855880"/>
              <a:ext cx="671417" cy="1054798"/>
            </a:xfrm>
            <a:custGeom>
              <a:avLst/>
              <a:gdLst>
                <a:gd name="connsiteX0" fmla="*/ 0 w 671417"/>
                <a:gd name="connsiteY0" fmla="*/ 16193 h 1054798"/>
                <a:gd name="connsiteX1" fmla="*/ 316421 w 671417"/>
                <a:gd name="connsiteY1" fmla="*/ 16193 h 1054798"/>
                <a:gd name="connsiteX2" fmla="*/ 316421 w 671417"/>
                <a:gd name="connsiteY2" fmla="*/ 178499 h 1054798"/>
                <a:gd name="connsiteX3" fmla="*/ 322516 w 671417"/>
                <a:gd name="connsiteY3" fmla="*/ 178499 h 1054798"/>
                <a:gd name="connsiteX4" fmla="*/ 606552 w 671417"/>
                <a:gd name="connsiteY4" fmla="*/ 0 h 1054798"/>
                <a:gd name="connsiteX5" fmla="*/ 671417 w 671417"/>
                <a:gd name="connsiteY5" fmla="*/ 8096 h 1054798"/>
                <a:gd name="connsiteX6" fmla="*/ 671417 w 671417"/>
                <a:gd name="connsiteY6" fmla="*/ 292132 h 1054798"/>
                <a:gd name="connsiteX7" fmla="*/ 663321 w 671417"/>
                <a:gd name="connsiteY7" fmla="*/ 292132 h 1054798"/>
                <a:gd name="connsiteX8" fmla="*/ 330613 w 671417"/>
                <a:gd name="connsiteY8" fmla="*/ 588264 h 1054798"/>
                <a:gd name="connsiteX9" fmla="*/ 330613 w 671417"/>
                <a:gd name="connsiteY9" fmla="*/ 1054799 h 1054798"/>
                <a:gd name="connsiteX10" fmla="*/ 0 w 671417"/>
                <a:gd name="connsiteY10" fmla="*/ 1054799 h 1054798"/>
                <a:gd name="connsiteX11" fmla="*/ 0 w 671417"/>
                <a:gd name="connsiteY11" fmla="*/ 16193 h 1054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1417" h="1054798">
                  <a:moveTo>
                    <a:pt x="0" y="16193"/>
                  </a:moveTo>
                  <a:lnTo>
                    <a:pt x="316421" y="16193"/>
                  </a:lnTo>
                  <a:lnTo>
                    <a:pt x="316421" y="178499"/>
                  </a:lnTo>
                  <a:lnTo>
                    <a:pt x="322516" y="178499"/>
                  </a:lnTo>
                  <a:cubicBezTo>
                    <a:pt x="395573" y="54769"/>
                    <a:pt x="480727" y="0"/>
                    <a:pt x="606552" y="0"/>
                  </a:cubicBezTo>
                  <a:cubicBezTo>
                    <a:pt x="636937" y="0"/>
                    <a:pt x="657225" y="2000"/>
                    <a:pt x="671417" y="8096"/>
                  </a:cubicBezTo>
                  <a:lnTo>
                    <a:pt x="671417" y="292132"/>
                  </a:lnTo>
                  <a:lnTo>
                    <a:pt x="663321" y="292132"/>
                  </a:lnTo>
                  <a:cubicBezTo>
                    <a:pt x="460438" y="263747"/>
                    <a:pt x="330613" y="363093"/>
                    <a:pt x="330613" y="588264"/>
                  </a:cubicBezTo>
                  <a:lnTo>
                    <a:pt x="330613" y="1054799"/>
                  </a:lnTo>
                  <a:lnTo>
                    <a:pt x="0" y="1054799"/>
                  </a:lnTo>
                  <a:lnTo>
                    <a:pt x="0" y="161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6B4491-B501-6169-5BE1-BFAE00D66848}"/>
                </a:ext>
              </a:extLst>
            </p:cNvPr>
            <p:cNvSpPr/>
            <p:nvPr/>
          </p:nvSpPr>
          <p:spPr>
            <a:xfrm>
              <a:off x="5468588" y="2841688"/>
              <a:ext cx="1071043" cy="1099470"/>
            </a:xfrm>
            <a:custGeom>
              <a:avLst/>
              <a:gdLst>
                <a:gd name="connsiteX0" fmla="*/ 0 w 1071043"/>
                <a:gd name="connsiteY0" fmla="*/ 547688 h 1099470"/>
                <a:gd name="connsiteX1" fmla="*/ 533495 w 1071043"/>
                <a:gd name="connsiteY1" fmla="*/ 0 h 1099470"/>
                <a:gd name="connsiteX2" fmla="*/ 888492 w 1071043"/>
                <a:gd name="connsiteY2" fmla="*/ 129826 h 1099470"/>
                <a:gd name="connsiteX3" fmla="*/ 1070991 w 1071043"/>
                <a:gd name="connsiteY3" fmla="*/ 634937 h 1099470"/>
                <a:gd name="connsiteX4" fmla="*/ 324517 w 1071043"/>
                <a:gd name="connsiteY4" fmla="*/ 634937 h 1099470"/>
                <a:gd name="connsiteX5" fmla="*/ 557784 w 1071043"/>
                <a:gd name="connsiteY5" fmla="*/ 862108 h 1099470"/>
                <a:gd name="connsiteX6" fmla="*/ 730186 w 1071043"/>
                <a:gd name="connsiteY6" fmla="*/ 758666 h 1099470"/>
                <a:gd name="connsiteX7" fmla="*/ 1052703 w 1071043"/>
                <a:gd name="connsiteY7" fmla="*/ 758666 h 1099470"/>
                <a:gd name="connsiteX8" fmla="*/ 878300 w 1071043"/>
                <a:gd name="connsiteY8" fmla="*/ 1004126 h 1099470"/>
                <a:gd name="connsiteX9" fmla="*/ 553784 w 1071043"/>
                <a:gd name="connsiteY9" fmla="*/ 1099471 h 1099470"/>
                <a:gd name="connsiteX10" fmla="*/ 0 w 1071043"/>
                <a:gd name="connsiteY10" fmla="*/ 547688 h 1099470"/>
                <a:gd name="connsiteX11" fmla="*/ 736378 w 1071043"/>
                <a:gd name="connsiteY11" fmla="*/ 438150 h 1099470"/>
                <a:gd name="connsiteX12" fmla="*/ 539592 w 1071043"/>
                <a:gd name="connsiteY12" fmla="*/ 235268 h 1099470"/>
                <a:gd name="connsiteX13" fmla="*/ 326612 w 1071043"/>
                <a:gd name="connsiteY13" fmla="*/ 438150 h 1099470"/>
                <a:gd name="connsiteX14" fmla="*/ 736378 w 1071043"/>
                <a:gd name="connsiteY14" fmla="*/ 438150 h 109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043" h="1099470">
                  <a:moveTo>
                    <a:pt x="0" y="547688"/>
                  </a:moveTo>
                  <a:cubicBezTo>
                    <a:pt x="0" y="237268"/>
                    <a:pt x="217075" y="0"/>
                    <a:pt x="533495" y="0"/>
                  </a:cubicBezTo>
                  <a:cubicBezTo>
                    <a:pt x="681609" y="0"/>
                    <a:pt x="799243" y="48673"/>
                    <a:pt x="888492" y="129826"/>
                  </a:cubicBezTo>
                  <a:cubicBezTo>
                    <a:pt x="1012222" y="243459"/>
                    <a:pt x="1073086" y="423958"/>
                    <a:pt x="1070991" y="634937"/>
                  </a:cubicBezTo>
                  <a:lnTo>
                    <a:pt x="324517" y="634937"/>
                  </a:lnTo>
                  <a:cubicBezTo>
                    <a:pt x="344805" y="774954"/>
                    <a:pt x="421862" y="862108"/>
                    <a:pt x="557784" y="862108"/>
                  </a:cubicBezTo>
                  <a:cubicBezTo>
                    <a:pt x="645033" y="862108"/>
                    <a:pt x="701802" y="823531"/>
                    <a:pt x="730186" y="758666"/>
                  </a:cubicBezTo>
                  <a:lnTo>
                    <a:pt x="1052703" y="758666"/>
                  </a:lnTo>
                  <a:cubicBezTo>
                    <a:pt x="1030414" y="851916"/>
                    <a:pt x="969550" y="941165"/>
                    <a:pt x="878300" y="1004126"/>
                  </a:cubicBezTo>
                  <a:cubicBezTo>
                    <a:pt x="791051" y="1064990"/>
                    <a:pt x="685609" y="1099471"/>
                    <a:pt x="553784" y="1099471"/>
                  </a:cubicBezTo>
                  <a:cubicBezTo>
                    <a:pt x="210979" y="1099471"/>
                    <a:pt x="0" y="862108"/>
                    <a:pt x="0" y="547688"/>
                  </a:cubicBezTo>
                  <a:close/>
                  <a:moveTo>
                    <a:pt x="736378" y="438150"/>
                  </a:moveTo>
                  <a:cubicBezTo>
                    <a:pt x="724185" y="314420"/>
                    <a:pt x="647129" y="235268"/>
                    <a:pt x="539592" y="235268"/>
                  </a:cubicBezTo>
                  <a:cubicBezTo>
                    <a:pt x="413861" y="235268"/>
                    <a:pt x="348901" y="314325"/>
                    <a:pt x="326612" y="438150"/>
                  </a:cubicBezTo>
                  <a:lnTo>
                    <a:pt x="736378" y="43815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A96A436-2EEA-097C-497B-FE4AD8C316F4}"/>
                </a:ext>
              </a:extLst>
            </p:cNvPr>
            <p:cNvSpPr/>
            <p:nvPr/>
          </p:nvSpPr>
          <p:spPr>
            <a:xfrm>
              <a:off x="10132028" y="3569874"/>
              <a:ext cx="346900" cy="340804"/>
            </a:xfrm>
            <a:custGeom>
              <a:avLst/>
              <a:gdLst>
                <a:gd name="connsiteX0" fmla="*/ 0 w 346900"/>
                <a:gd name="connsiteY0" fmla="*/ 0 h 340804"/>
                <a:gd name="connsiteX1" fmla="*/ 346901 w 346900"/>
                <a:gd name="connsiteY1" fmla="*/ 0 h 340804"/>
                <a:gd name="connsiteX2" fmla="*/ 346901 w 346900"/>
                <a:gd name="connsiteY2" fmla="*/ 340805 h 340804"/>
                <a:gd name="connsiteX3" fmla="*/ 0 w 346900"/>
                <a:gd name="connsiteY3" fmla="*/ 340805 h 340804"/>
                <a:gd name="connsiteX4" fmla="*/ 0 w 346900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00" h="340804">
                  <a:moveTo>
                    <a:pt x="0" y="0"/>
                  </a:moveTo>
                  <a:lnTo>
                    <a:pt x="346901" y="0"/>
                  </a:lnTo>
                  <a:lnTo>
                    <a:pt x="346901" y="340805"/>
                  </a:lnTo>
                  <a:lnTo>
                    <a:pt x="0" y="34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B7F3EC-7DBE-A1A4-F4D8-291AFDF67754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021D48-5ED1-6FCE-125F-612488706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11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ontent _4_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9959349-DE05-1747-8537-0F3D77396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3294" y="758703"/>
            <a:ext cx="5985123" cy="1008000"/>
          </a:xfrm>
          <a:prstGeom prst="rect">
            <a:avLst/>
          </a:prstGeom>
          <a:noFill/>
          <a:ln>
            <a:noFill/>
          </a:ln>
        </p:spPr>
        <p:txBody>
          <a:bodyPr lIns="252000" anchor="ctr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8C3907E-9AEB-DB4C-9A93-AEAC0C4B5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3294" y="2127149"/>
            <a:ext cx="5985123" cy="1008000"/>
          </a:xfrm>
          <a:prstGeom prst="rect">
            <a:avLst/>
          </a:prstGeom>
          <a:noFill/>
          <a:ln>
            <a:noFill/>
          </a:ln>
        </p:spPr>
        <p:txBody>
          <a:bodyPr lIns="252000" anchor="ctr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70AAB8D-F760-D54B-A6B0-7985A362E6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3294" y="3495595"/>
            <a:ext cx="5985123" cy="1008000"/>
          </a:xfrm>
          <a:prstGeom prst="rect">
            <a:avLst/>
          </a:prstGeom>
          <a:noFill/>
          <a:ln>
            <a:noFill/>
          </a:ln>
        </p:spPr>
        <p:txBody>
          <a:bodyPr lIns="252000" anchor="ctr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5364C55-C3AA-044A-AC78-EEC4123D94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03294" y="4864040"/>
            <a:ext cx="5985123" cy="1008000"/>
          </a:xfrm>
          <a:prstGeom prst="rect">
            <a:avLst/>
          </a:prstGeom>
          <a:noFill/>
          <a:ln>
            <a:noFill/>
          </a:ln>
        </p:spPr>
        <p:txBody>
          <a:bodyPr lIns="252000" anchor="ctr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AFD9C50-5750-4AA2-50DE-E256E7A1F87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39921" y="758703"/>
            <a:ext cx="763200" cy="76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CFBAEA-4F9C-B0EE-7FE5-FEE17E915BB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39921" y="2127149"/>
            <a:ext cx="763200" cy="76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8D2757F-3DD5-E433-7C6D-DE9856DDEC1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39921" y="3495595"/>
            <a:ext cx="763200" cy="76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2FF5D93-9C43-D38B-C362-53C12941937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39921" y="4864040"/>
            <a:ext cx="763200" cy="76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C20BDA-7501-3265-3163-11B7890EA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65167A-0920-5150-258A-9C62D9D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3508375" cy="125710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AF949-3EA9-5759-A334-6B20DF5A44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5" y="2097087"/>
            <a:ext cx="3507225" cy="396081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83213-35DF-891B-DD7B-74064FC65C2B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B25B19-FC00-1508-245E-657EF4355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0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>
          <p15:clr>
            <a:srgbClr val="FBAE40"/>
          </p15:clr>
        </p15:guide>
        <p15:guide id="4" pos="2816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ontent _5_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27B2FE85-B23D-4FCF-1DF9-6F0DA6D0311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205B40F4-45D0-7443-8322-D06A298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1"/>
            <a:ext cx="2860489" cy="157607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A2DD6D3-0DD0-96B2-30E8-B955E5AFD0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09388" y="628049"/>
            <a:ext cx="6903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8DF2ECC-3A90-9A18-A2E8-A6063F2FAD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9388" y="1673618"/>
            <a:ext cx="6903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49B0152-3939-E8E7-DD35-963C0FD1F7C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809388" y="2719187"/>
            <a:ext cx="6903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FD8CF15-B11E-9A4A-B73A-53704257FC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809388" y="3764756"/>
            <a:ext cx="6903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8E59874-D487-84B2-792D-6F7FD81D85F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87389" y="628049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6389DB5-439E-A5B3-F90E-37371B1AE4B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287389" y="1673618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89BD7CA-A635-5E0B-D8D1-2FA87B52F1D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287389" y="2719187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EC6FAD8F-77EE-6EB6-DB3D-C72E4086A4EE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287389" y="3764756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E11BF719-7F71-37E9-B2B5-AA1415A6591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09388" y="4810323"/>
            <a:ext cx="6903186" cy="898040"/>
          </a:xfrm>
          <a:prstGeom prst="rect">
            <a:avLst/>
          </a:prstGeom>
          <a:noFill/>
        </p:spPr>
        <p:txBody>
          <a:bodyPr lIns="25200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C0E62BF-EA76-4833-AA8D-E900A155166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287389" y="4810323"/>
            <a:ext cx="522000" cy="5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0F742C-6397-9A09-C8F8-118F551B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69DED87-0B5F-4546-9FE6-4A06AA7FFD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5" y="2097087"/>
            <a:ext cx="2859339" cy="396081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417BF-93CD-A786-FFB0-AD046997DBF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7FED1C9-2369-927A-BE9A-3331DF47F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78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ontent _horizontal_3_elements_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2E24D8-414B-A734-0BE4-D1FCA9281E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DF9007-54E8-3C2F-7D8D-BF0745BBF26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6158"/>
            <a:ext cx="3290484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B68450B-A2D8-1410-DC84-A994413989B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497" y="4116158"/>
            <a:ext cx="3290484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273DA92-4D83-9C03-15CD-2BFEB34F3B9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26838" y="4116158"/>
            <a:ext cx="3290484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4811265-DF9D-7C26-1FDA-F4768A9C91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2852530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6D732B95-F79C-7F91-3A50-7F5BEB4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8C2F7E-B0E9-AF2B-0BCB-54B752C0EBF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8467C0C-8107-6C63-CDCB-D40338DE2A9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81497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2096AB77-438F-96E8-A694-903344C9A4D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26838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B304-48FD-B3C2-F07C-5906A6CF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18518-599F-233F-10C2-D55AFC9D65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523717D-33E1-8616-B8D3-DDAC63876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389" userDrawn="1">
          <p15:clr>
            <a:srgbClr val="FBAE40"/>
          </p15:clr>
        </p15:guide>
        <p15:guide id="6" pos="2816" userDrawn="1">
          <p15:clr>
            <a:srgbClr val="FBAE40"/>
          </p15:clr>
        </p15:guide>
        <p15:guide id="7" pos="4872" userDrawn="1">
          <p15:clr>
            <a:srgbClr val="FBAE40"/>
          </p15:clr>
        </p15:guide>
        <p15:guide id="8" pos="5292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ontent _horizontal_3_elements_tit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2E24D8-414B-A734-0BE4-D1FCA9281E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DF9007-54E8-3C2F-7D8D-BF0745BBF26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6158"/>
            <a:ext cx="3290484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B68450B-A2D8-1410-DC84-A994413989B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497" y="4116158"/>
            <a:ext cx="3290484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273DA92-4D83-9C03-15CD-2BFEB34F3B9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26838" y="4116158"/>
            <a:ext cx="3290484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4811265-DF9D-7C26-1FDA-F4768A9C91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2852530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6D732B95-F79C-7F91-3A50-7F5BEB4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8C2F7E-B0E9-AF2B-0BCB-54B752C0EBF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8467C0C-8107-6C63-CDCB-D40338DE2A9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81497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2096AB77-438F-96E8-A694-903344C9A4D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26838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B304-48FD-B3C2-F07C-5906A6CF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4DF9293-6DAA-8AF0-2226-7C81DFE789E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8FC4F1-4B98-7255-5C3B-96A126E569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389" userDrawn="1">
          <p15:clr>
            <a:srgbClr val="FBAE40"/>
          </p15:clr>
        </p15:guide>
        <p15:guide id="6" pos="2816" userDrawn="1">
          <p15:clr>
            <a:srgbClr val="FBAE40"/>
          </p15:clr>
        </p15:guide>
        <p15:guide id="7" pos="4872" userDrawn="1">
          <p15:clr>
            <a:srgbClr val="FBAE40"/>
          </p15:clr>
        </p15:guide>
        <p15:guide id="8" pos="5292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ontent _horizontal_4_elements_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38BFAA-B20C-8D78-163E-1695453E5D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2852530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7BC2F-9BDE-EF28-6583-07B9003B15A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23EE0F5-ED38-6609-AEFD-969B1A755EC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7EE042B-3C24-D878-F301-3F28CEBCA91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9809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5D9B4D-51D2-67B8-E1D6-8E6096CE0F4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104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3B0E7A9-FBB2-6B8A-0E51-63FA12715E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120455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663C430-52A9-4EC5-1F3A-E0E66AC54E5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82576E-BFE9-63A0-BFC6-4E2CCEB7C53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59809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F520135-EA5F-5E5F-A9E4-34215A15A71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40104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28E2292-926F-FD08-8C2B-F7A967D0CB9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20455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378F9B-1DB2-CF6E-EAD8-448AF8F5C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804CFEF-3CA0-5B85-0AD8-B9261E1B473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CFEABC-313E-5ADF-2063-13D74045E5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42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5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ontent _horizontal_4_elements_tit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38BFAA-B20C-8D78-163E-1695453E5D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2852530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7BC2F-9BDE-EF28-6583-07B9003B15A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23EE0F5-ED38-6609-AEFD-969B1A755EC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7EE042B-3C24-D878-F301-3F28CEBCA91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9809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5D9B4D-51D2-67B8-E1D6-8E6096CE0F4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104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3B0E7A9-FBB2-6B8A-0E51-63FA12715E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120455" y="4114800"/>
            <a:ext cx="2592000" cy="17621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663C430-52A9-4EC5-1F3A-E0E66AC54E5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82576E-BFE9-63A0-BFC6-4E2CCEB7C53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59809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F520135-EA5F-5E5F-A9E4-34215A15A71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40104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28E2292-926F-FD08-8C2B-F7A967D0CB9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20455" y="3271420"/>
            <a:ext cx="612000" cy="61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378F9B-1DB2-CF6E-EAD8-448AF8F5C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758EC63-258A-77C1-B89A-9A7EC98581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0" y="0"/>
            <a:ext cx="12193200" cy="10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140A777-8A54-C087-5DB7-917DDD3A42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45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5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ontent _4_element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497-8C5B-42EA-ACBD-4C1A71D6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476250"/>
            <a:ext cx="11189335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76879E1A-01F4-4C68-99E0-66948BE7507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3700" y="2097089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30CBA8C-CE2D-4E72-A0B0-C6DF286503F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59808" y="3413062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0EF95D0-315E-4B85-98A3-B5E68A7BEB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41616" y="2097089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DD21A6A-074D-4CB0-A3FD-88124639F2F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120575" y="3413062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5A66-D23B-A8CF-DC3A-EB7DB35A0ECB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1E5E-8C68-9A23-1AA0-D5FA164C8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3A04C0-ABBD-80CB-59FA-A2129B85B4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5" y="4690254"/>
            <a:ext cx="2595125" cy="120254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F6E8FFC-243A-1E8F-2796-3B1AEC62F828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3356025" y="2097088"/>
            <a:ext cx="2595125" cy="120254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1BC27E-EE77-0FBB-33FB-A29A09D60BBF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241842" y="4690254"/>
            <a:ext cx="2595125" cy="120254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68348DA-603B-BF8E-67ED-008539E23F6A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120575" y="2097088"/>
            <a:ext cx="2595125" cy="120254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C82C19-DE6E-3055-006D-B5F2CA0AFA37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62A97BD-A52E-1E4E-F61F-B3B46598D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4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58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60" userDrawn="1">
          <p15:clr>
            <a:srgbClr val="FBAE40"/>
          </p15:clr>
        </p15:guide>
        <p15:guide id="10" pos="3928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ontent _factoid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954C90F5-C9BC-48CA-B77A-ACA7AEBD07B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418629" y="1918790"/>
            <a:ext cx="2700838" cy="270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 lang="en-AU" sz="1800" dirty="0">
                <a:solidFill>
                  <a:schemeClr val="tx1">
                    <a:alpha val="0"/>
                  </a:schemeClr>
                </a:solidFill>
                <a:latin typeface="+mn-lt"/>
                <a:cs typeface="+mn-cs"/>
              </a:defRPr>
            </a:lvl1pPr>
          </a:lstStyle>
          <a:p>
            <a:pPr lvl="0" algn="ctr"/>
            <a:r>
              <a:rPr lang="en-AU" dirty="0"/>
              <a:t>Image placeholder</a:t>
            </a:r>
          </a:p>
        </p:txBody>
      </p:sp>
      <p:sp>
        <p:nvSpPr>
          <p:cNvPr id="8" name="Content Placeholder 58">
            <a:extLst>
              <a:ext uri="{FF2B5EF4-FFF2-40B4-BE49-F238E27FC236}">
                <a16:creationId xmlns:a16="http://schemas.microsoft.com/office/drawing/2014/main" id="{355945AA-164A-4F0C-8563-99900CB69B7A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203900" y="2382319"/>
            <a:ext cx="1130298" cy="678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 dirty="0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47743944-8EE0-4915-8C37-6F1A933F619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697437" y="3200198"/>
            <a:ext cx="2143222" cy="738952"/>
          </a:xfrm>
          <a:prstGeom prst="rect">
            <a:avLst/>
          </a:prstGeom>
        </p:spPr>
        <p:txBody>
          <a:bodyPr anchor="t"/>
          <a:lstStyle>
            <a:lvl1pPr marL="0" indent="0" algn="ctr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CC16D4-E7FD-480C-8179-F4C78FB2D71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641724" y="4004320"/>
            <a:ext cx="2098954" cy="2028856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 lang="en-AU" sz="1800" dirty="0">
                <a:solidFill>
                  <a:schemeClr val="tx1">
                    <a:alpha val="0"/>
                  </a:schemeClr>
                </a:solidFill>
                <a:latin typeface="+mn-lt"/>
                <a:cs typeface="+mn-cs"/>
              </a:defRPr>
            </a:lvl1pPr>
          </a:lstStyle>
          <a:p>
            <a:pPr lvl="0" algn="ctr"/>
            <a:r>
              <a:rPr lang="en-AU" dirty="0"/>
              <a:t>Image placeholder</a:t>
            </a:r>
          </a:p>
        </p:txBody>
      </p:sp>
      <p:sp>
        <p:nvSpPr>
          <p:cNvPr id="9" name="Content Placeholder 58">
            <a:extLst>
              <a:ext uri="{FF2B5EF4-FFF2-40B4-BE49-F238E27FC236}">
                <a16:creationId xmlns:a16="http://schemas.microsoft.com/office/drawing/2014/main" id="{68416E2B-D32F-4F96-BA7F-7F845269C448}"/>
              </a:ext>
            </a:extLst>
          </p:cNvPr>
          <p:cNvSpPr>
            <a:spLocks noGrp="1"/>
          </p:cNvSpPr>
          <p:nvPr>
            <p:ph sz="quarter" idx="79" hasCustomPrompt="1"/>
          </p:nvPr>
        </p:nvSpPr>
        <p:spPr>
          <a:xfrm>
            <a:off x="9208134" y="4237798"/>
            <a:ext cx="966136" cy="5799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 dirty="0"/>
              <a:t>55%</a:t>
            </a:r>
          </a:p>
        </p:txBody>
      </p:sp>
      <p:sp>
        <p:nvSpPr>
          <p:cNvPr id="11" name="Text Placeholder 58">
            <a:extLst>
              <a:ext uri="{FF2B5EF4-FFF2-40B4-BE49-F238E27FC236}">
                <a16:creationId xmlns:a16="http://schemas.microsoft.com/office/drawing/2014/main" id="{877C08CD-3FE0-4A80-84FB-D9088A4AC1D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775229" y="4955997"/>
            <a:ext cx="1831944" cy="639720"/>
          </a:xfrm>
          <a:prstGeom prst="rect">
            <a:avLst/>
          </a:prstGeom>
        </p:spPr>
        <p:txBody>
          <a:bodyPr anchor="t"/>
          <a:lstStyle>
            <a:lvl1pPr marL="0" indent="0" algn="ctr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6B89D-2C55-BB7D-053A-05AC730A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A6FABFB-D00A-3FAC-DBA2-2A7A5D51BD44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D1E36D-5A90-47AA-145B-EF2B4635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E96ABEA-9524-7DE6-A403-65E6ECBCC5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5" y="2097086"/>
            <a:ext cx="5107425" cy="379571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DA0E7-BD21-C784-6AC9-294B76DDB691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C0C7047-06EB-C1DB-2CA3-48F0BCEF39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7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ontent _horizontal_4_elements_logo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26AF362E-0C64-5A7B-97BC-7BC191E4F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 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AAE1BA5-EA96-2CA9-0103-C09C7104CFC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40BA62A-590F-4C2C-BBD5-5A53EA82F3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681" y="4885705"/>
            <a:ext cx="1915477" cy="10070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4E934AF0-667D-4EFD-9E56-14D14E492C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28331" y="4885705"/>
            <a:ext cx="1915477" cy="10070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8C15FB2A-52D1-4976-B95C-A8335C5CEA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3303" y="4885705"/>
            <a:ext cx="1915477" cy="10070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10F307D-AA6D-4390-AFBD-EA5C9846CD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97631" y="4885705"/>
            <a:ext cx="1915477" cy="10070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Second level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5F13-5902-5B22-8E1F-7EE207133FF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506383C-06C7-1EFF-E3B2-8949B6AB75D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3681" y="4159991"/>
            <a:ext cx="504000" cy="504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E4A84B4-6B0B-20E7-7467-DDAB41C66C3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83303" y="4159991"/>
            <a:ext cx="504000" cy="504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A4C9A676-EA0F-A171-70A7-0F2D566CD81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97631" y="4159991"/>
            <a:ext cx="504000" cy="504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65109F7-7C31-6127-4C3B-D6A476D04EB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2928331" y="4159991"/>
            <a:ext cx="504000" cy="504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0D3F8FC-957D-8D9C-D30D-CE34BBE87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81FC24-B706-25FF-E42D-9FD95F34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8EC848A-9F82-DFAC-9642-7323BC3A8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5" y="2097087"/>
            <a:ext cx="11228824" cy="16791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logo_black">
            <a:extLst>
              <a:ext uri="{FF2B5EF4-FFF2-40B4-BE49-F238E27FC236}">
                <a16:creationId xmlns:a16="http://schemas.microsoft.com/office/drawing/2014/main" id="{5E4FC764-938A-907A-6EA3-18CE52AA3A4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5E9BA-8CE7-FFE0-22F2-9D7A8BE90C91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958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ontent _horizontal_4_elements_log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AAE1BA5-EA96-2CA9-0103-C09C7104CFC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Click on icon to 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5F13-5902-5B22-8E1F-7EE207133FF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391192F-0C63-3B0C-92BF-3FB97FCD3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3D34A27-97C7-10C1-5C67-59F142CD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E39E484-2261-1364-6E06-34A1E625A0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6" y="2097087"/>
            <a:ext cx="3310850" cy="16792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B474E-FF78-83C2-B691-8317E2987CB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439840" y="2097087"/>
            <a:ext cx="3310850" cy="16792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E28BD06-B511-185D-CC38-A6F25F602FE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388071" y="2097087"/>
            <a:ext cx="3310850" cy="16792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ogo_white">
            <a:extLst>
              <a:ext uri="{FF2B5EF4-FFF2-40B4-BE49-F238E27FC236}">
                <a16:creationId xmlns:a16="http://schemas.microsoft.com/office/drawing/2014/main" id="{0B20CB57-D6DE-60E6-5BC9-7480DD12DC4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037" y="6167330"/>
            <a:ext cx="828000" cy="2916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8070B-13B8-35AE-C6F6-D13EB56112C9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8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ypo_all_in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1848D18A-8192-A615-DC40-5BA0684EF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A1BAB2-ABA9-F2E2-7D6B-6060A128F961}"/>
              </a:ext>
            </a:extLst>
          </p:cNvPr>
          <p:cNvGrpSpPr/>
          <p:nvPr userDrawn="1"/>
        </p:nvGrpSpPr>
        <p:grpSpPr>
          <a:xfrm>
            <a:off x="987402" y="2099579"/>
            <a:ext cx="10217196" cy="1938107"/>
            <a:chOff x="2304764" y="2239232"/>
            <a:chExt cx="7785068" cy="1476755"/>
          </a:xfrm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3466FD4B-32EC-B4D5-D735-96F29A57ED5D}"/>
                </a:ext>
              </a:extLst>
            </p:cNvPr>
            <p:cNvGrpSpPr/>
            <p:nvPr/>
          </p:nvGrpSpPr>
          <p:grpSpPr>
            <a:xfrm>
              <a:off x="6560248" y="2601372"/>
              <a:ext cx="3126485" cy="1098899"/>
              <a:chOff x="6560248" y="2601372"/>
              <a:chExt cx="3126485" cy="1098899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9F91CEA-44BB-6D99-D6C4-475E1D24D581}"/>
                  </a:ext>
                </a:extLst>
              </p:cNvPr>
              <p:cNvSpPr/>
              <p:nvPr/>
            </p:nvSpPr>
            <p:spPr>
              <a:xfrm>
                <a:off x="6560248" y="2601372"/>
                <a:ext cx="3126485" cy="1098899"/>
              </a:xfrm>
              <a:custGeom>
                <a:avLst/>
                <a:gdLst>
                  <a:gd name="connsiteX0" fmla="*/ 1088803 w 3126485"/>
                  <a:gd name="connsiteY0" fmla="*/ 654558 h 1098899"/>
                  <a:gd name="connsiteX1" fmla="*/ 549402 w 3126485"/>
                  <a:gd name="connsiteY1" fmla="*/ 1098899 h 1098899"/>
                  <a:gd name="connsiteX2" fmla="*/ 0 w 3126485"/>
                  <a:gd name="connsiteY2" fmla="*/ 549497 h 1098899"/>
                  <a:gd name="connsiteX3" fmla="*/ 549402 w 3126485"/>
                  <a:gd name="connsiteY3" fmla="*/ 95 h 1098899"/>
                  <a:gd name="connsiteX4" fmla="*/ 1088803 w 3126485"/>
                  <a:gd name="connsiteY4" fmla="*/ 444436 h 1098899"/>
                  <a:gd name="connsiteX5" fmla="*/ 1088803 w 3126485"/>
                  <a:gd name="connsiteY5" fmla="*/ 30766 h 1098899"/>
                  <a:gd name="connsiteX6" fmla="*/ 1401033 w 3126485"/>
                  <a:gd name="connsiteY6" fmla="*/ 30766 h 1098899"/>
                  <a:gd name="connsiteX7" fmla="*/ 1401033 w 3126485"/>
                  <a:gd name="connsiteY7" fmla="*/ 157925 h 1098899"/>
                  <a:gd name="connsiteX8" fmla="*/ 1714691 w 3126485"/>
                  <a:gd name="connsiteY8" fmla="*/ 0 h 1098899"/>
                  <a:gd name="connsiteX9" fmla="*/ 2082642 w 3126485"/>
                  <a:gd name="connsiteY9" fmla="*/ 430054 h 1098899"/>
                  <a:gd name="connsiteX10" fmla="*/ 2082642 w 3126485"/>
                  <a:gd name="connsiteY10" fmla="*/ 449390 h 1098899"/>
                  <a:gd name="connsiteX11" fmla="*/ 2614232 w 3126485"/>
                  <a:gd name="connsiteY11" fmla="*/ 0 h 1098899"/>
                  <a:gd name="connsiteX12" fmla="*/ 3126486 w 3126485"/>
                  <a:gd name="connsiteY12" fmla="*/ 563690 h 1098899"/>
                  <a:gd name="connsiteX13" fmla="*/ 3126486 w 3126485"/>
                  <a:gd name="connsiteY13" fmla="*/ 633032 h 1098899"/>
                  <a:gd name="connsiteX14" fmla="*/ 2386299 w 3126485"/>
                  <a:gd name="connsiteY14" fmla="*/ 633032 h 1098899"/>
                  <a:gd name="connsiteX15" fmla="*/ 2629948 w 3126485"/>
                  <a:gd name="connsiteY15" fmla="*/ 870966 h 1098899"/>
                  <a:gd name="connsiteX16" fmla="*/ 2818543 w 3126485"/>
                  <a:gd name="connsiteY16" fmla="*/ 748760 h 1098899"/>
                  <a:gd name="connsiteX17" fmla="*/ 3112199 w 3126485"/>
                  <a:gd name="connsiteY17" fmla="*/ 748760 h 1098899"/>
                  <a:gd name="connsiteX18" fmla="*/ 2625662 w 3126485"/>
                  <a:gd name="connsiteY18" fmla="*/ 1098804 h 1098899"/>
                  <a:gd name="connsiteX19" fmla="*/ 2082642 w 3126485"/>
                  <a:gd name="connsiteY19" fmla="*/ 650176 h 1098899"/>
                  <a:gd name="connsiteX20" fmla="*/ 2082642 w 3126485"/>
                  <a:gd name="connsiteY20" fmla="*/ 1068134 h 1098899"/>
                  <a:gd name="connsiteX21" fmla="*/ 1765459 w 3126485"/>
                  <a:gd name="connsiteY21" fmla="*/ 1068134 h 1098899"/>
                  <a:gd name="connsiteX22" fmla="*/ 1765459 w 3126485"/>
                  <a:gd name="connsiteY22" fmla="*/ 463010 h 1098899"/>
                  <a:gd name="connsiteX23" fmla="*/ 1586103 w 3126485"/>
                  <a:gd name="connsiteY23" fmla="*/ 260794 h 1098899"/>
                  <a:gd name="connsiteX24" fmla="*/ 1406747 w 3126485"/>
                  <a:gd name="connsiteY24" fmla="*/ 463010 h 1098899"/>
                  <a:gd name="connsiteX25" fmla="*/ 1406747 w 3126485"/>
                  <a:gd name="connsiteY25" fmla="*/ 1068134 h 1098899"/>
                  <a:gd name="connsiteX26" fmla="*/ 1088803 w 3126485"/>
                  <a:gd name="connsiteY26" fmla="*/ 1068134 h 1098899"/>
                  <a:gd name="connsiteX27" fmla="*/ 1088803 w 3126485"/>
                  <a:gd name="connsiteY27" fmla="*/ 654558 h 1098899"/>
                  <a:gd name="connsiteX28" fmla="*/ 2816352 w 3126485"/>
                  <a:gd name="connsiteY28" fmla="*/ 433102 h 1098899"/>
                  <a:gd name="connsiteX29" fmla="*/ 2607755 w 3126485"/>
                  <a:gd name="connsiteY29" fmla="*/ 219456 h 1098899"/>
                  <a:gd name="connsiteX30" fmla="*/ 2391251 w 3126485"/>
                  <a:gd name="connsiteY30" fmla="*/ 433102 h 1098899"/>
                  <a:gd name="connsiteX31" fmla="*/ 2816352 w 3126485"/>
                  <a:gd name="connsiteY31" fmla="*/ 433102 h 109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126485" h="1098899">
                    <a:moveTo>
                      <a:pt x="1088803" y="654558"/>
                    </a:moveTo>
                    <a:cubicBezTo>
                      <a:pt x="1039463" y="912495"/>
                      <a:pt x="812292" y="1098899"/>
                      <a:pt x="549402" y="1098899"/>
                    </a:cubicBezTo>
                    <a:cubicBezTo>
                      <a:pt x="246507" y="1098899"/>
                      <a:pt x="0" y="852392"/>
                      <a:pt x="0" y="549497"/>
                    </a:cubicBezTo>
                    <a:cubicBezTo>
                      <a:pt x="0" y="245840"/>
                      <a:pt x="246507" y="95"/>
                      <a:pt x="549402" y="95"/>
                    </a:cubicBezTo>
                    <a:cubicBezTo>
                      <a:pt x="813054" y="95"/>
                      <a:pt x="1039463" y="186595"/>
                      <a:pt x="1088803" y="444436"/>
                    </a:cubicBezTo>
                    <a:lnTo>
                      <a:pt x="1088803" y="30766"/>
                    </a:lnTo>
                    <a:lnTo>
                      <a:pt x="1401033" y="30766"/>
                    </a:lnTo>
                    <a:lnTo>
                      <a:pt x="1401033" y="157925"/>
                    </a:lnTo>
                    <a:cubicBezTo>
                      <a:pt x="1488186" y="48578"/>
                      <a:pt x="1585341" y="0"/>
                      <a:pt x="1714691" y="0"/>
                    </a:cubicBezTo>
                    <a:cubicBezTo>
                      <a:pt x="1941862" y="0"/>
                      <a:pt x="2082642" y="164306"/>
                      <a:pt x="2082642" y="430054"/>
                    </a:cubicBezTo>
                    <a:lnTo>
                      <a:pt x="2082642" y="449390"/>
                    </a:lnTo>
                    <a:cubicBezTo>
                      <a:pt x="2125504" y="179356"/>
                      <a:pt x="2336959" y="0"/>
                      <a:pt x="2614232" y="0"/>
                    </a:cubicBezTo>
                    <a:cubicBezTo>
                      <a:pt x="2918556" y="0"/>
                      <a:pt x="3126486" y="229362"/>
                      <a:pt x="3126486" y="563690"/>
                    </a:cubicBezTo>
                    <a:lnTo>
                      <a:pt x="3126486" y="633032"/>
                    </a:lnTo>
                    <a:lnTo>
                      <a:pt x="2386299" y="633032"/>
                    </a:lnTo>
                    <a:cubicBezTo>
                      <a:pt x="2408491" y="784479"/>
                      <a:pt x="2497074" y="870966"/>
                      <a:pt x="2629948" y="870966"/>
                    </a:cubicBezTo>
                    <a:cubicBezTo>
                      <a:pt x="2727103" y="870966"/>
                      <a:pt x="2797112" y="825913"/>
                      <a:pt x="2818543" y="748760"/>
                    </a:cubicBezTo>
                    <a:lnTo>
                      <a:pt x="3112199" y="748760"/>
                    </a:lnTo>
                    <a:cubicBezTo>
                      <a:pt x="3070765" y="958786"/>
                      <a:pt x="2876455" y="1098804"/>
                      <a:pt x="2625662" y="1098804"/>
                    </a:cubicBezTo>
                    <a:cubicBezTo>
                      <a:pt x="2344198" y="1098804"/>
                      <a:pt x="2126266" y="918782"/>
                      <a:pt x="2082642" y="650176"/>
                    </a:cubicBezTo>
                    <a:lnTo>
                      <a:pt x="2082642" y="1068134"/>
                    </a:lnTo>
                    <a:lnTo>
                      <a:pt x="1765459" y="1068134"/>
                    </a:lnTo>
                    <a:lnTo>
                      <a:pt x="1765459" y="463010"/>
                    </a:lnTo>
                    <a:cubicBezTo>
                      <a:pt x="1765459" y="332994"/>
                      <a:pt x="1701165" y="260794"/>
                      <a:pt x="1586103" y="260794"/>
                    </a:cubicBezTo>
                    <a:cubicBezTo>
                      <a:pt x="1478185" y="260794"/>
                      <a:pt x="1406747" y="340805"/>
                      <a:pt x="1406747" y="463010"/>
                    </a:cubicBezTo>
                    <a:lnTo>
                      <a:pt x="1406747" y="1068134"/>
                    </a:lnTo>
                    <a:lnTo>
                      <a:pt x="1088803" y="1068134"/>
                    </a:lnTo>
                    <a:lnTo>
                      <a:pt x="1088803" y="654558"/>
                    </a:lnTo>
                    <a:close/>
                    <a:moveTo>
                      <a:pt x="2816352" y="433102"/>
                    </a:moveTo>
                    <a:cubicBezTo>
                      <a:pt x="2796350" y="298037"/>
                      <a:pt x="2719197" y="219456"/>
                      <a:pt x="2607755" y="219456"/>
                    </a:cubicBezTo>
                    <a:cubicBezTo>
                      <a:pt x="2495550" y="219456"/>
                      <a:pt x="2416969" y="296609"/>
                      <a:pt x="2391251" y="433102"/>
                    </a:cubicBezTo>
                    <a:lnTo>
                      <a:pt x="2816352" y="4331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6D9F4D6-F7AD-D8B9-C119-1E2629735112}"/>
                  </a:ext>
                </a:extLst>
              </p:cNvPr>
              <p:cNvSpPr/>
              <p:nvPr/>
            </p:nvSpPr>
            <p:spPr>
              <a:xfrm>
                <a:off x="6602825" y="3014472"/>
                <a:ext cx="1010126" cy="200501"/>
              </a:xfrm>
              <a:custGeom>
                <a:avLst/>
                <a:gdLst>
                  <a:gd name="connsiteX0" fmla="*/ 0 w 1010126"/>
                  <a:gd name="connsiteY0" fmla="*/ 154305 h 200501"/>
                  <a:gd name="connsiteX1" fmla="*/ 39433 w 1010126"/>
                  <a:gd name="connsiteY1" fmla="*/ 154305 h 200501"/>
                  <a:gd name="connsiteX2" fmla="*/ 64961 w 1010126"/>
                  <a:gd name="connsiteY2" fmla="*/ 173355 h 200501"/>
                  <a:gd name="connsiteX3" fmla="*/ 86392 w 1010126"/>
                  <a:gd name="connsiteY3" fmla="*/ 156686 h 200501"/>
                  <a:gd name="connsiteX4" fmla="*/ 69342 w 1010126"/>
                  <a:gd name="connsiteY4" fmla="*/ 142589 h 200501"/>
                  <a:gd name="connsiteX5" fmla="*/ 54007 w 1010126"/>
                  <a:gd name="connsiteY5" fmla="*/ 140017 h 200501"/>
                  <a:gd name="connsiteX6" fmla="*/ 3429 w 1010126"/>
                  <a:gd name="connsiteY6" fmla="*/ 97060 h 200501"/>
                  <a:gd name="connsiteX7" fmla="*/ 63246 w 1010126"/>
                  <a:gd name="connsiteY7" fmla="*/ 53721 h 200501"/>
                  <a:gd name="connsiteX8" fmla="*/ 124492 w 1010126"/>
                  <a:gd name="connsiteY8" fmla="*/ 95345 h 200501"/>
                  <a:gd name="connsiteX9" fmla="*/ 85439 w 1010126"/>
                  <a:gd name="connsiteY9" fmla="*/ 95345 h 200501"/>
                  <a:gd name="connsiteX10" fmla="*/ 62960 w 1010126"/>
                  <a:gd name="connsiteY10" fmla="*/ 78867 h 200501"/>
                  <a:gd name="connsiteX11" fmla="*/ 42100 w 1010126"/>
                  <a:gd name="connsiteY11" fmla="*/ 95250 h 200501"/>
                  <a:gd name="connsiteX12" fmla="*/ 60579 w 1010126"/>
                  <a:gd name="connsiteY12" fmla="*/ 108394 h 200501"/>
                  <a:gd name="connsiteX13" fmla="*/ 77248 w 1010126"/>
                  <a:gd name="connsiteY13" fmla="*/ 111347 h 200501"/>
                  <a:gd name="connsiteX14" fmla="*/ 126301 w 1010126"/>
                  <a:gd name="connsiteY14" fmla="*/ 155734 h 200501"/>
                  <a:gd name="connsiteX15" fmla="*/ 65532 w 1010126"/>
                  <a:gd name="connsiteY15" fmla="*/ 200406 h 200501"/>
                  <a:gd name="connsiteX16" fmla="*/ 0 w 1010126"/>
                  <a:gd name="connsiteY16" fmla="*/ 154305 h 200501"/>
                  <a:gd name="connsiteX17" fmla="*/ 132873 w 1010126"/>
                  <a:gd name="connsiteY17" fmla="*/ 127635 h 200501"/>
                  <a:gd name="connsiteX18" fmla="*/ 206502 w 1010126"/>
                  <a:gd name="connsiteY18" fmla="*/ 53816 h 200501"/>
                  <a:gd name="connsiteX19" fmla="*/ 278892 w 1010126"/>
                  <a:gd name="connsiteY19" fmla="*/ 126397 h 200501"/>
                  <a:gd name="connsiteX20" fmla="*/ 205454 w 1010126"/>
                  <a:gd name="connsiteY20" fmla="*/ 200406 h 200501"/>
                  <a:gd name="connsiteX21" fmla="*/ 132873 w 1010126"/>
                  <a:gd name="connsiteY21" fmla="*/ 127635 h 200501"/>
                  <a:gd name="connsiteX22" fmla="*/ 237172 w 1010126"/>
                  <a:gd name="connsiteY22" fmla="*/ 126682 h 200501"/>
                  <a:gd name="connsiteX23" fmla="*/ 205835 w 1010126"/>
                  <a:gd name="connsiteY23" fmla="*/ 84772 h 200501"/>
                  <a:gd name="connsiteX24" fmla="*/ 174784 w 1010126"/>
                  <a:gd name="connsiteY24" fmla="*/ 126968 h 200501"/>
                  <a:gd name="connsiteX25" fmla="*/ 205835 w 1010126"/>
                  <a:gd name="connsiteY25" fmla="*/ 169545 h 200501"/>
                  <a:gd name="connsiteX26" fmla="*/ 237172 w 1010126"/>
                  <a:gd name="connsiteY26" fmla="*/ 126682 h 200501"/>
                  <a:gd name="connsiteX27" fmla="*/ 276701 w 1010126"/>
                  <a:gd name="connsiteY27" fmla="*/ 58102 h 200501"/>
                  <a:gd name="connsiteX28" fmla="*/ 299371 w 1010126"/>
                  <a:gd name="connsiteY28" fmla="*/ 58102 h 200501"/>
                  <a:gd name="connsiteX29" fmla="*/ 299371 w 1010126"/>
                  <a:gd name="connsiteY29" fmla="*/ 44672 h 200501"/>
                  <a:gd name="connsiteX30" fmla="*/ 345376 w 1010126"/>
                  <a:gd name="connsiteY30" fmla="*/ 0 h 200501"/>
                  <a:gd name="connsiteX31" fmla="*/ 360712 w 1010126"/>
                  <a:gd name="connsiteY31" fmla="*/ 1143 h 200501"/>
                  <a:gd name="connsiteX32" fmla="*/ 360712 w 1010126"/>
                  <a:gd name="connsiteY32" fmla="*/ 30385 h 200501"/>
                  <a:gd name="connsiteX33" fmla="*/ 355568 w 1010126"/>
                  <a:gd name="connsiteY33" fmla="*/ 30289 h 200501"/>
                  <a:gd name="connsiteX34" fmla="*/ 340042 w 1010126"/>
                  <a:gd name="connsiteY34" fmla="*/ 44005 h 200501"/>
                  <a:gd name="connsiteX35" fmla="*/ 340042 w 1010126"/>
                  <a:gd name="connsiteY35" fmla="*/ 58102 h 200501"/>
                  <a:gd name="connsiteX36" fmla="*/ 380333 w 1010126"/>
                  <a:gd name="connsiteY36" fmla="*/ 58102 h 200501"/>
                  <a:gd name="connsiteX37" fmla="*/ 380333 w 1010126"/>
                  <a:gd name="connsiteY37" fmla="*/ 14859 h 200501"/>
                  <a:gd name="connsiteX38" fmla="*/ 421005 w 1010126"/>
                  <a:gd name="connsiteY38" fmla="*/ 14859 h 200501"/>
                  <a:gd name="connsiteX39" fmla="*/ 421005 w 1010126"/>
                  <a:gd name="connsiteY39" fmla="*/ 58102 h 200501"/>
                  <a:gd name="connsiteX40" fmla="*/ 484441 w 1010126"/>
                  <a:gd name="connsiteY40" fmla="*/ 58102 h 200501"/>
                  <a:gd name="connsiteX41" fmla="*/ 499110 w 1010126"/>
                  <a:gd name="connsiteY41" fmla="*/ 123920 h 200501"/>
                  <a:gd name="connsiteX42" fmla="*/ 504920 w 1010126"/>
                  <a:gd name="connsiteY42" fmla="*/ 152781 h 200501"/>
                  <a:gd name="connsiteX43" fmla="*/ 511873 w 1010126"/>
                  <a:gd name="connsiteY43" fmla="*/ 124015 h 200501"/>
                  <a:gd name="connsiteX44" fmla="*/ 529018 w 1010126"/>
                  <a:gd name="connsiteY44" fmla="*/ 59150 h 200501"/>
                  <a:gd name="connsiteX45" fmla="*/ 562260 w 1010126"/>
                  <a:gd name="connsiteY45" fmla="*/ 59150 h 200501"/>
                  <a:gd name="connsiteX46" fmla="*/ 579691 w 1010126"/>
                  <a:gd name="connsiteY46" fmla="*/ 124015 h 200501"/>
                  <a:gd name="connsiteX47" fmla="*/ 586264 w 1010126"/>
                  <a:gd name="connsiteY47" fmla="*/ 151066 h 200501"/>
                  <a:gd name="connsiteX48" fmla="*/ 591693 w 1010126"/>
                  <a:gd name="connsiteY48" fmla="*/ 124015 h 200501"/>
                  <a:gd name="connsiteX49" fmla="*/ 606361 w 1010126"/>
                  <a:gd name="connsiteY49" fmla="*/ 58102 h 200501"/>
                  <a:gd name="connsiteX50" fmla="*/ 646462 w 1010126"/>
                  <a:gd name="connsiteY50" fmla="*/ 58102 h 200501"/>
                  <a:gd name="connsiteX51" fmla="*/ 607219 w 1010126"/>
                  <a:gd name="connsiteY51" fmla="*/ 196215 h 200501"/>
                  <a:gd name="connsiteX52" fmla="*/ 568166 w 1010126"/>
                  <a:gd name="connsiteY52" fmla="*/ 196215 h 200501"/>
                  <a:gd name="connsiteX53" fmla="*/ 544830 w 1010126"/>
                  <a:gd name="connsiteY53" fmla="*/ 107728 h 200501"/>
                  <a:gd name="connsiteX54" fmla="*/ 521970 w 1010126"/>
                  <a:gd name="connsiteY54" fmla="*/ 196215 h 200501"/>
                  <a:gd name="connsiteX55" fmla="*/ 481679 w 1010126"/>
                  <a:gd name="connsiteY55" fmla="*/ 196215 h 200501"/>
                  <a:gd name="connsiteX56" fmla="*/ 451199 w 1010126"/>
                  <a:gd name="connsiteY56" fmla="*/ 86963 h 200501"/>
                  <a:gd name="connsiteX57" fmla="*/ 420719 w 1010126"/>
                  <a:gd name="connsiteY57" fmla="*/ 86963 h 200501"/>
                  <a:gd name="connsiteX58" fmla="*/ 420719 w 1010126"/>
                  <a:gd name="connsiteY58" fmla="*/ 149923 h 200501"/>
                  <a:gd name="connsiteX59" fmla="*/ 437388 w 1010126"/>
                  <a:gd name="connsiteY59" fmla="*/ 165830 h 200501"/>
                  <a:gd name="connsiteX60" fmla="*/ 446532 w 1010126"/>
                  <a:gd name="connsiteY60" fmla="*/ 165068 h 200501"/>
                  <a:gd name="connsiteX61" fmla="*/ 446532 w 1010126"/>
                  <a:gd name="connsiteY61" fmla="*/ 194977 h 200501"/>
                  <a:gd name="connsiteX62" fmla="*/ 425767 w 1010126"/>
                  <a:gd name="connsiteY62" fmla="*/ 197167 h 200501"/>
                  <a:gd name="connsiteX63" fmla="*/ 380143 w 1010126"/>
                  <a:gd name="connsiteY63" fmla="*/ 154210 h 200501"/>
                  <a:gd name="connsiteX64" fmla="*/ 380143 w 1010126"/>
                  <a:gd name="connsiteY64" fmla="*/ 86963 h 200501"/>
                  <a:gd name="connsiteX65" fmla="*/ 339852 w 1010126"/>
                  <a:gd name="connsiteY65" fmla="*/ 86963 h 200501"/>
                  <a:gd name="connsiteX66" fmla="*/ 339852 w 1010126"/>
                  <a:gd name="connsiteY66" fmla="*/ 196215 h 200501"/>
                  <a:gd name="connsiteX67" fmla="*/ 299085 w 1010126"/>
                  <a:gd name="connsiteY67" fmla="*/ 196215 h 200501"/>
                  <a:gd name="connsiteX68" fmla="*/ 299085 w 1010126"/>
                  <a:gd name="connsiteY68" fmla="*/ 86963 h 200501"/>
                  <a:gd name="connsiteX69" fmla="*/ 276415 w 1010126"/>
                  <a:gd name="connsiteY69" fmla="*/ 86963 h 200501"/>
                  <a:gd name="connsiteX70" fmla="*/ 276415 w 1010126"/>
                  <a:gd name="connsiteY70" fmla="*/ 58102 h 200501"/>
                  <a:gd name="connsiteX71" fmla="*/ 639032 w 1010126"/>
                  <a:gd name="connsiteY71" fmla="*/ 160591 h 200501"/>
                  <a:gd name="connsiteX72" fmla="*/ 696944 w 1010126"/>
                  <a:gd name="connsiteY72" fmla="*/ 115824 h 200501"/>
                  <a:gd name="connsiteX73" fmla="*/ 727520 w 1010126"/>
                  <a:gd name="connsiteY73" fmla="*/ 96393 h 200501"/>
                  <a:gd name="connsiteX74" fmla="*/ 706660 w 1010126"/>
                  <a:gd name="connsiteY74" fmla="*/ 79343 h 200501"/>
                  <a:gd name="connsiteX75" fmla="*/ 684086 w 1010126"/>
                  <a:gd name="connsiteY75" fmla="*/ 97631 h 200501"/>
                  <a:gd name="connsiteX76" fmla="*/ 646557 w 1010126"/>
                  <a:gd name="connsiteY76" fmla="*/ 97631 h 200501"/>
                  <a:gd name="connsiteX77" fmla="*/ 707041 w 1010126"/>
                  <a:gd name="connsiteY77" fmla="*/ 53816 h 200501"/>
                  <a:gd name="connsiteX78" fmla="*/ 766763 w 1010126"/>
                  <a:gd name="connsiteY78" fmla="*/ 112109 h 200501"/>
                  <a:gd name="connsiteX79" fmla="*/ 766763 w 1010126"/>
                  <a:gd name="connsiteY79" fmla="*/ 166973 h 200501"/>
                  <a:gd name="connsiteX80" fmla="*/ 772192 w 1010126"/>
                  <a:gd name="connsiteY80" fmla="*/ 196215 h 200501"/>
                  <a:gd name="connsiteX81" fmla="*/ 732948 w 1010126"/>
                  <a:gd name="connsiteY81" fmla="*/ 196215 h 200501"/>
                  <a:gd name="connsiteX82" fmla="*/ 729234 w 1010126"/>
                  <a:gd name="connsiteY82" fmla="*/ 179165 h 200501"/>
                  <a:gd name="connsiteX83" fmla="*/ 685609 w 1010126"/>
                  <a:gd name="connsiteY83" fmla="*/ 199644 h 200501"/>
                  <a:gd name="connsiteX84" fmla="*/ 639032 w 1010126"/>
                  <a:gd name="connsiteY84" fmla="*/ 160591 h 200501"/>
                  <a:gd name="connsiteX85" fmla="*/ 704755 w 1010126"/>
                  <a:gd name="connsiteY85" fmla="*/ 136779 h 200501"/>
                  <a:gd name="connsiteX86" fmla="*/ 678180 w 1010126"/>
                  <a:gd name="connsiteY86" fmla="*/ 156781 h 200501"/>
                  <a:gd name="connsiteX87" fmla="*/ 697516 w 1010126"/>
                  <a:gd name="connsiteY87" fmla="*/ 173831 h 200501"/>
                  <a:gd name="connsiteX88" fmla="*/ 727710 w 1010126"/>
                  <a:gd name="connsiteY88" fmla="*/ 142970 h 200501"/>
                  <a:gd name="connsiteX89" fmla="*/ 727710 w 1010126"/>
                  <a:gd name="connsiteY89" fmla="*/ 130112 h 200501"/>
                  <a:gd name="connsiteX90" fmla="*/ 704755 w 1010126"/>
                  <a:gd name="connsiteY90" fmla="*/ 136779 h 200501"/>
                  <a:gd name="connsiteX91" fmla="*/ 787051 w 1010126"/>
                  <a:gd name="connsiteY91" fmla="*/ 58102 h 200501"/>
                  <a:gd name="connsiteX92" fmla="*/ 827437 w 1010126"/>
                  <a:gd name="connsiteY92" fmla="*/ 58102 h 200501"/>
                  <a:gd name="connsiteX93" fmla="*/ 827437 w 1010126"/>
                  <a:gd name="connsiteY93" fmla="*/ 79248 h 200501"/>
                  <a:gd name="connsiteX94" fmla="*/ 863155 w 1010126"/>
                  <a:gd name="connsiteY94" fmla="*/ 55816 h 200501"/>
                  <a:gd name="connsiteX95" fmla="*/ 871823 w 1010126"/>
                  <a:gd name="connsiteY95" fmla="*/ 56864 h 200501"/>
                  <a:gd name="connsiteX96" fmla="*/ 871823 w 1010126"/>
                  <a:gd name="connsiteY96" fmla="*/ 90678 h 200501"/>
                  <a:gd name="connsiteX97" fmla="*/ 860870 w 1010126"/>
                  <a:gd name="connsiteY97" fmla="*/ 89821 h 200501"/>
                  <a:gd name="connsiteX98" fmla="*/ 828198 w 1010126"/>
                  <a:gd name="connsiteY98" fmla="*/ 122491 h 200501"/>
                  <a:gd name="connsiteX99" fmla="*/ 828198 w 1010126"/>
                  <a:gd name="connsiteY99" fmla="*/ 196405 h 200501"/>
                  <a:gd name="connsiteX100" fmla="*/ 787051 w 1010126"/>
                  <a:gd name="connsiteY100" fmla="*/ 196405 h 200501"/>
                  <a:gd name="connsiteX101" fmla="*/ 787051 w 1010126"/>
                  <a:gd name="connsiteY101" fmla="*/ 58102 h 200501"/>
                  <a:gd name="connsiteX102" fmla="*/ 870489 w 1010126"/>
                  <a:gd name="connsiteY102" fmla="*/ 127635 h 200501"/>
                  <a:gd name="connsiteX103" fmla="*/ 942118 w 1010126"/>
                  <a:gd name="connsiteY103" fmla="*/ 53816 h 200501"/>
                  <a:gd name="connsiteX104" fmla="*/ 1010126 w 1010126"/>
                  <a:gd name="connsiteY104" fmla="*/ 129826 h 200501"/>
                  <a:gd name="connsiteX105" fmla="*/ 1010126 w 1010126"/>
                  <a:gd name="connsiteY105" fmla="*/ 136874 h 200501"/>
                  <a:gd name="connsiteX106" fmla="*/ 911447 w 1010126"/>
                  <a:gd name="connsiteY106" fmla="*/ 136874 h 200501"/>
                  <a:gd name="connsiteX107" fmla="*/ 944213 w 1010126"/>
                  <a:gd name="connsiteY107" fmla="*/ 172879 h 200501"/>
                  <a:gd name="connsiteX108" fmla="*/ 969740 w 1010126"/>
                  <a:gd name="connsiteY108" fmla="*/ 154686 h 200501"/>
                  <a:gd name="connsiteX109" fmla="*/ 1008221 w 1010126"/>
                  <a:gd name="connsiteY109" fmla="*/ 154686 h 200501"/>
                  <a:gd name="connsiteX110" fmla="*/ 943737 w 1010126"/>
                  <a:gd name="connsiteY110" fmla="*/ 200501 h 200501"/>
                  <a:gd name="connsiteX111" fmla="*/ 870489 w 1010126"/>
                  <a:gd name="connsiteY111" fmla="*/ 127635 h 200501"/>
                  <a:gd name="connsiteX112" fmla="*/ 969550 w 1010126"/>
                  <a:gd name="connsiteY112" fmla="*/ 112776 h 200501"/>
                  <a:gd name="connsiteX113" fmla="*/ 941261 w 1010126"/>
                  <a:gd name="connsiteY113" fmla="*/ 80486 h 200501"/>
                  <a:gd name="connsiteX114" fmla="*/ 912114 w 1010126"/>
                  <a:gd name="connsiteY114" fmla="*/ 112776 h 200501"/>
                  <a:gd name="connsiteX115" fmla="*/ 969550 w 1010126"/>
                  <a:gd name="connsiteY115" fmla="*/ 112776 h 200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010126" h="200501">
                    <a:moveTo>
                      <a:pt x="0" y="154305"/>
                    </a:moveTo>
                    <a:lnTo>
                      <a:pt x="39433" y="154305"/>
                    </a:lnTo>
                    <a:cubicBezTo>
                      <a:pt x="41910" y="167545"/>
                      <a:pt x="49530" y="173355"/>
                      <a:pt x="64961" y="173355"/>
                    </a:cubicBezTo>
                    <a:cubicBezTo>
                      <a:pt x="77819" y="173355"/>
                      <a:pt x="86392" y="166783"/>
                      <a:pt x="86392" y="156686"/>
                    </a:cubicBezTo>
                    <a:cubicBezTo>
                      <a:pt x="86392" y="149352"/>
                      <a:pt x="80676" y="144589"/>
                      <a:pt x="69342" y="142589"/>
                    </a:cubicBezTo>
                    <a:lnTo>
                      <a:pt x="54007" y="140017"/>
                    </a:lnTo>
                    <a:cubicBezTo>
                      <a:pt x="18764" y="134112"/>
                      <a:pt x="3429" y="121063"/>
                      <a:pt x="3429" y="97060"/>
                    </a:cubicBezTo>
                    <a:cubicBezTo>
                      <a:pt x="3429" y="71628"/>
                      <a:pt x="28194" y="53721"/>
                      <a:pt x="63246" y="53721"/>
                    </a:cubicBezTo>
                    <a:cubicBezTo>
                      <a:pt x="98584" y="53721"/>
                      <a:pt x="119729" y="68008"/>
                      <a:pt x="124492" y="95345"/>
                    </a:cubicBezTo>
                    <a:lnTo>
                      <a:pt x="85439" y="95345"/>
                    </a:lnTo>
                    <a:cubicBezTo>
                      <a:pt x="83629" y="84677"/>
                      <a:pt x="75723" y="78867"/>
                      <a:pt x="62960" y="78867"/>
                    </a:cubicBezTo>
                    <a:cubicBezTo>
                      <a:pt x="50959" y="78867"/>
                      <a:pt x="42100" y="85820"/>
                      <a:pt x="42100" y="95250"/>
                    </a:cubicBezTo>
                    <a:cubicBezTo>
                      <a:pt x="42100" y="102203"/>
                      <a:pt x="47625" y="106108"/>
                      <a:pt x="60579" y="108394"/>
                    </a:cubicBezTo>
                    <a:lnTo>
                      <a:pt x="77248" y="111347"/>
                    </a:lnTo>
                    <a:cubicBezTo>
                      <a:pt x="111347" y="117443"/>
                      <a:pt x="126301" y="130969"/>
                      <a:pt x="126301" y="155734"/>
                    </a:cubicBezTo>
                    <a:cubicBezTo>
                      <a:pt x="126301" y="182404"/>
                      <a:pt x="101917" y="200406"/>
                      <a:pt x="65532" y="200406"/>
                    </a:cubicBezTo>
                    <a:cubicBezTo>
                      <a:pt x="26575" y="200501"/>
                      <a:pt x="2762" y="183737"/>
                      <a:pt x="0" y="154305"/>
                    </a:cubicBezTo>
                    <a:close/>
                    <a:moveTo>
                      <a:pt x="132873" y="127635"/>
                    </a:moveTo>
                    <a:cubicBezTo>
                      <a:pt x="132873" y="84963"/>
                      <a:pt x="163830" y="53816"/>
                      <a:pt x="206502" y="53816"/>
                    </a:cubicBezTo>
                    <a:cubicBezTo>
                      <a:pt x="248983" y="53816"/>
                      <a:pt x="278892" y="83725"/>
                      <a:pt x="278892" y="126397"/>
                    </a:cubicBezTo>
                    <a:cubicBezTo>
                      <a:pt x="278892" y="169640"/>
                      <a:pt x="248317" y="200406"/>
                      <a:pt x="205454" y="200406"/>
                    </a:cubicBezTo>
                    <a:cubicBezTo>
                      <a:pt x="162592" y="200406"/>
                      <a:pt x="132873" y="170593"/>
                      <a:pt x="132873" y="127635"/>
                    </a:cubicBezTo>
                    <a:close/>
                    <a:moveTo>
                      <a:pt x="237172" y="126682"/>
                    </a:moveTo>
                    <a:cubicBezTo>
                      <a:pt x="237172" y="100965"/>
                      <a:pt x="225076" y="84772"/>
                      <a:pt x="205835" y="84772"/>
                    </a:cubicBezTo>
                    <a:cubicBezTo>
                      <a:pt x="186880" y="84772"/>
                      <a:pt x="174784" y="101251"/>
                      <a:pt x="174784" y="126968"/>
                    </a:cubicBezTo>
                    <a:cubicBezTo>
                      <a:pt x="174784" y="153257"/>
                      <a:pt x="186690" y="169545"/>
                      <a:pt x="205835" y="169545"/>
                    </a:cubicBezTo>
                    <a:cubicBezTo>
                      <a:pt x="225171" y="169545"/>
                      <a:pt x="237172" y="153067"/>
                      <a:pt x="237172" y="126682"/>
                    </a:cubicBezTo>
                    <a:close/>
                    <a:moveTo>
                      <a:pt x="276701" y="58102"/>
                    </a:moveTo>
                    <a:lnTo>
                      <a:pt x="299371" y="58102"/>
                    </a:lnTo>
                    <a:lnTo>
                      <a:pt x="299371" y="44672"/>
                    </a:lnTo>
                    <a:cubicBezTo>
                      <a:pt x="299371" y="13716"/>
                      <a:pt x="313563" y="0"/>
                      <a:pt x="345376" y="0"/>
                    </a:cubicBezTo>
                    <a:cubicBezTo>
                      <a:pt x="350711" y="0"/>
                      <a:pt x="357092" y="476"/>
                      <a:pt x="360712" y="1143"/>
                    </a:cubicBezTo>
                    <a:lnTo>
                      <a:pt x="360712" y="30385"/>
                    </a:lnTo>
                    <a:cubicBezTo>
                      <a:pt x="358426" y="30289"/>
                      <a:pt x="358426" y="30289"/>
                      <a:pt x="355568" y="30289"/>
                    </a:cubicBezTo>
                    <a:cubicBezTo>
                      <a:pt x="343948" y="30289"/>
                      <a:pt x="340042" y="33623"/>
                      <a:pt x="340042" y="44005"/>
                    </a:cubicBezTo>
                    <a:lnTo>
                      <a:pt x="340042" y="58102"/>
                    </a:lnTo>
                    <a:lnTo>
                      <a:pt x="380333" y="58102"/>
                    </a:lnTo>
                    <a:lnTo>
                      <a:pt x="380333" y="14859"/>
                    </a:lnTo>
                    <a:lnTo>
                      <a:pt x="421005" y="14859"/>
                    </a:lnTo>
                    <a:lnTo>
                      <a:pt x="421005" y="58102"/>
                    </a:lnTo>
                    <a:lnTo>
                      <a:pt x="484441" y="58102"/>
                    </a:lnTo>
                    <a:lnTo>
                      <a:pt x="499110" y="123920"/>
                    </a:lnTo>
                    <a:cubicBezTo>
                      <a:pt x="501205" y="133350"/>
                      <a:pt x="503205" y="143351"/>
                      <a:pt x="504920" y="152781"/>
                    </a:cubicBezTo>
                    <a:cubicBezTo>
                      <a:pt x="507016" y="142970"/>
                      <a:pt x="509397" y="133159"/>
                      <a:pt x="511873" y="124015"/>
                    </a:cubicBezTo>
                    <a:lnTo>
                      <a:pt x="529018" y="59150"/>
                    </a:lnTo>
                    <a:lnTo>
                      <a:pt x="562260" y="59150"/>
                    </a:lnTo>
                    <a:lnTo>
                      <a:pt x="579691" y="124015"/>
                    </a:lnTo>
                    <a:cubicBezTo>
                      <a:pt x="581787" y="132016"/>
                      <a:pt x="584168" y="142304"/>
                      <a:pt x="586264" y="151066"/>
                    </a:cubicBezTo>
                    <a:cubicBezTo>
                      <a:pt x="588740" y="137827"/>
                      <a:pt x="589979" y="131350"/>
                      <a:pt x="591693" y="124015"/>
                    </a:cubicBezTo>
                    <a:lnTo>
                      <a:pt x="606361" y="58102"/>
                    </a:lnTo>
                    <a:lnTo>
                      <a:pt x="646462" y="58102"/>
                    </a:lnTo>
                    <a:lnTo>
                      <a:pt x="607219" y="196215"/>
                    </a:lnTo>
                    <a:lnTo>
                      <a:pt x="568166" y="196215"/>
                    </a:lnTo>
                    <a:lnTo>
                      <a:pt x="544830" y="107728"/>
                    </a:lnTo>
                    <a:lnTo>
                      <a:pt x="521970" y="196215"/>
                    </a:lnTo>
                    <a:lnTo>
                      <a:pt x="481679" y="196215"/>
                    </a:lnTo>
                    <a:lnTo>
                      <a:pt x="451199" y="86963"/>
                    </a:lnTo>
                    <a:lnTo>
                      <a:pt x="420719" y="86963"/>
                    </a:lnTo>
                    <a:lnTo>
                      <a:pt x="420719" y="149923"/>
                    </a:lnTo>
                    <a:cubicBezTo>
                      <a:pt x="420719" y="161830"/>
                      <a:pt x="425005" y="165830"/>
                      <a:pt x="437388" y="165830"/>
                    </a:cubicBezTo>
                    <a:cubicBezTo>
                      <a:pt x="441007" y="165830"/>
                      <a:pt x="442913" y="165735"/>
                      <a:pt x="446532" y="165068"/>
                    </a:cubicBezTo>
                    <a:lnTo>
                      <a:pt x="446532" y="194977"/>
                    </a:lnTo>
                    <a:cubicBezTo>
                      <a:pt x="439674" y="196310"/>
                      <a:pt x="431959" y="197167"/>
                      <a:pt x="425767" y="197167"/>
                    </a:cubicBezTo>
                    <a:cubicBezTo>
                      <a:pt x="393001" y="197167"/>
                      <a:pt x="380143" y="185071"/>
                      <a:pt x="380143" y="154210"/>
                    </a:cubicBezTo>
                    <a:lnTo>
                      <a:pt x="380143" y="86963"/>
                    </a:lnTo>
                    <a:lnTo>
                      <a:pt x="339852" y="86963"/>
                    </a:lnTo>
                    <a:lnTo>
                      <a:pt x="339852" y="196215"/>
                    </a:lnTo>
                    <a:lnTo>
                      <a:pt x="299085" y="196215"/>
                    </a:lnTo>
                    <a:lnTo>
                      <a:pt x="299085" y="86963"/>
                    </a:lnTo>
                    <a:lnTo>
                      <a:pt x="276415" y="86963"/>
                    </a:lnTo>
                    <a:lnTo>
                      <a:pt x="276415" y="58102"/>
                    </a:lnTo>
                    <a:close/>
                    <a:moveTo>
                      <a:pt x="639032" y="160591"/>
                    </a:moveTo>
                    <a:cubicBezTo>
                      <a:pt x="639032" y="135541"/>
                      <a:pt x="655320" y="122968"/>
                      <a:pt x="696944" y="115824"/>
                    </a:cubicBezTo>
                    <a:cubicBezTo>
                      <a:pt x="719423" y="112109"/>
                      <a:pt x="727520" y="106966"/>
                      <a:pt x="727520" y="96393"/>
                    </a:cubicBezTo>
                    <a:cubicBezTo>
                      <a:pt x="727520" y="85820"/>
                      <a:pt x="719614" y="79343"/>
                      <a:pt x="706660" y="79343"/>
                    </a:cubicBezTo>
                    <a:cubicBezTo>
                      <a:pt x="692848" y="79343"/>
                      <a:pt x="684943" y="85630"/>
                      <a:pt x="684086" y="97631"/>
                    </a:cubicBezTo>
                    <a:lnTo>
                      <a:pt x="646557" y="97631"/>
                    </a:lnTo>
                    <a:cubicBezTo>
                      <a:pt x="649510" y="69247"/>
                      <a:pt x="670846" y="53816"/>
                      <a:pt x="707041" y="53816"/>
                    </a:cubicBezTo>
                    <a:cubicBezTo>
                      <a:pt x="747046" y="53816"/>
                      <a:pt x="766763" y="73057"/>
                      <a:pt x="766763" y="112109"/>
                    </a:cubicBezTo>
                    <a:lnTo>
                      <a:pt x="766763" y="166973"/>
                    </a:lnTo>
                    <a:cubicBezTo>
                      <a:pt x="766763" y="184023"/>
                      <a:pt x="767619" y="188881"/>
                      <a:pt x="772192" y="196215"/>
                    </a:cubicBezTo>
                    <a:lnTo>
                      <a:pt x="732948" y="196215"/>
                    </a:lnTo>
                    <a:cubicBezTo>
                      <a:pt x="731044" y="191548"/>
                      <a:pt x="729710" y="186309"/>
                      <a:pt x="729234" y="179165"/>
                    </a:cubicBezTo>
                    <a:cubicBezTo>
                      <a:pt x="718566" y="193262"/>
                      <a:pt x="704755" y="199644"/>
                      <a:pt x="685609" y="199644"/>
                    </a:cubicBezTo>
                    <a:cubicBezTo>
                      <a:pt x="656748" y="199739"/>
                      <a:pt x="639032" y="184880"/>
                      <a:pt x="639032" y="160591"/>
                    </a:cubicBezTo>
                    <a:close/>
                    <a:moveTo>
                      <a:pt x="704755" y="136779"/>
                    </a:moveTo>
                    <a:cubicBezTo>
                      <a:pt x="685419" y="140684"/>
                      <a:pt x="678180" y="146113"/>
                      <a:pt x="678180" y="156781"/>
                    </a:cubicBezTo>
                    <a:cubicBezTo>
                      <a:pt x="678180" y="167640"/>
                      <a:pt x="685133" y="173831"/>
                      <a:pt x="697516" y="173831"/>
                    </a:cubicBezTo>
                    <a:cubicBezTo>
                      <a:pt x="716185" y="173831"/>
                      <a:pt x="727710" y="161925"/>
                      <a:pt x="727710" y="142970"/>
                    </a:cubicBezTo>
                    <a:lnTo>
                      <a:pt x="727710" y="130112"/>
                    </a:lnTo>
                    <a:cubicBezTo>
                      <a:pt x="721804" y="132874"/>
                      <a:pt x="716851" y="134302"/>
                      <a:pt x="704755" y="136779"/>
                    </a:cubicBezTo>
                    <a:close/>
                    <a:moveTo>
                      <a:pt x="787051" y="58102"/>
                    </a:moveTo>
                    <a:lnTo>
                      <a:pt x="827437" y="58102"/>
                    </a:lnTo>
                    <a:lnTo>
                      <a:pt x="827437" y="79248"/>
                    </a:lnTo>
                    <a:cubicBezTo>
                      <a:pt x="836200" y="63341"/>
                      <a:pt x="847725" y="55816"/>
                      <a:pt x="863155" y="55816"/>
                    </a:cubicBezTo>
                    <a:cubicBezTo>
                      <a:pt x="864965" y="55816"/>
                      <a:pt x="868680" y="56197"/>
                      <a:pt x="871823" y="56864"/>
                    </a:cubicBezTo>
                    <a:lnTo>
                      <a:pt x="871823" y="90678"/>
                    </a:lnTo>
                    <a:cubicBezTo>
                      <a:pt x="869251" y="90011"/>
                      <a:pt x="866489" y="89821"/>
                      <a:pt x="860870" y="89821"/>
                    </a:cubicBezTo>
                    <a:cubicBezTo>
                      <a:pt x="840962" y="89821"/>
                      <a:pt x="828198" y="102584"/>
                      <a:pt x="828198" y="122491"/>
                    </a:cubicBezTo>
                    <a:lnTo>
                      <a:pt x="828198" y="196405"/>
                    </a:lnTo>
                    <a:lnTo>
                      <a:pt x="787051" y="196405"/>
                    </a:lnTo>
                    <a:lnTo>
                      <a:pt x="787051" y="58102"/>
                    </a:lnTo>
                    <a:close/>
                    <a:moveTo>
                      <a:pt x="870489" y="127635"/>
                    </a:moveTo>
                    <a:cubicBezTo>
                      <a:pt x="870489" y="83629"/>
                      <a:pt x="899350" y="53816"/>
                      <a:pt x="942118" y="53816"/>
                    </a:cubicBezTo>
                    <a:cubicBezTo>
                      <a:pt x="982789" y="53816"/>
                      <a:pt x="1010126" y="84296"/>
                      <a:pt x="1010126" y="129826"/>
                    </a:cubicBezTo>
                    <a:lnTo>
                      <a:pt x="1010126" y="136874"/>
                    </a:lnTo>
                    <a:lnTo>
                      <a:pt x="911447" y="136874"/>
                    </a:lnTo>
                    <a:cubicBezTo>
                      <a:pt x="914114" y="159829"/>
                      <a:pt x="926020" y="172879"/>
                      <a:pt x="944213" y="172879"/>
                    </a:cubicBezTo>
                    <a:cubicBezTo>
                      <a:pt x="957929" y="172879"/>
                      <a:pt x="966788" y="166402"/>
                      <a:pt x="969740" y="154686"/>
                    </a:cubicBezTo>
                    <a:lnTo>
                      <a:pt x="1008221" y="154686"/>
                    </a:lnTo>
                    <a:cubicBezTo>
                      <a:pt x="1002696" y="182118"/>
                      <a:pt x="976884" y="200501"/>
                      <a:pt x="943737" y="200501"/>
                    </a:cubicBezTo>
                    <a:cubicBezTo>
                      <a:pt x="900207" y="200501"/>
                      <a:pt x="870489" y="170974"/>
                      <a:pt x="870489" y="127635"/>
                    </a:cubicBezTo>
                    <a:close/>
                    <a:moveTo>
                      <a:pt x="969550" y="112776"/>
                    </a:moveTo>
                    <a:cubicBezTo>
                      <a:pt x="966978" y="91726"/>
                      <a:pt x="957167" y="80486"/>
                      <a:pt x="941261" y="80486"/>
                    </a:cubicBezTo>
                    <a:cubicBezTo>
                      <a:pt x="925353" y="80486"/>
                      <a:pt x="915448" y="91535"/>
                      <a:pt x="912114" y="112776"/>
                    </a:cubicBezTo>
                    <a:lnTo>
                      <a:pt x="969550" y="11277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F1042D-301A-9905-C38F-73834F0190B1}"/>
                </a:ext>
              </a:extLst>
            </p:cNvPr>
            <p:cNvSpPr/>
            <p:nvPr/>
          </p:nvSpPr>
          <p:spPr>
            <a:xfrm>
              <a:off x="2304764" y="2622613"/>
              <a:ext cx="1022318" cy="1093374"/>
            </a:xfrm>
            <a:custGeom>
              <a:avLst/>
              <a:gdLst>
                <a:gd name="connsiteX0" fmla="*/ 0 w 1022318"/>
                <a:gd name="connsiteY0" fmla="*/ 776954 h 1093374"/>
                <a:gd name="connsiteX1" fmla="*/ 397574 w 1022318"/>
                <a:gd name="connsiteY1" fmla="*/ 450342 h 1093374"/>
                <a:gd name="connsiteX2" fmla="*/ 661226 w 1022318"/>
                <a:gd name="connsiteY2" fmla="*/ 334709 h 1093374"/>
                <a:gd name="connsiteX3" fmla="*/ 519208 w 1022318"/>
                <a:gd name="connsiteY3" fmla="*/ 223171 h 1093374"/>
                <a:gd name="connsiteX4" fmla="*/ 350806 w 1022318"/>
                <a:gd name="connsiteY4" fmla="*/ 356997 h 1093374"/>
                <a:gd name="connsiteX5" fmla="*/ 46577 w 1022318"/>
                <a:gd name="connsiteY5" fmla="*/ 356997 h 1093374"/>
                <a:gd name="connsiteX6" fmla="*/ 517208 w 1022318"/>
                <a:gd name="connsiteY6" fmla="*/ 0 h 1093374"/>
                <a:gd name="connsiteX7" fmla="*/ 853916 w 1022318"/>
                <a:gd name="connsiteY7" fmla="*/ 85154 h 1093374"/>
                <a:gd name="connsiteX8" fmla="*/ 985742 w 1022318"/>
                <a:gd name="connsiteY8" fmla="*/ 381286 h 1093374"/>
                <a:gd name="connsiteX9" fmla="*/ 985742 w 1022318"/>
                <a:gd name="connsiteY9" fmla="*/ 904685 h 1093374"/>
                <a:gd name="connsiteX10" fmla="*/ 1022318 w 1022318"/>
                <a:gd name="connsiteY10" fmla="*/ 1052798 h 1093374"/>
                <a:gd name="connsiteX11" fmla="*/ 1022318 w 1022318"/>
                <a:gd name="connsiteY11" fmla="*/ 1066990 h 1093374"/>
                <a:gd name="connsiteX12" fmla="*/ 701802 w 1022318"/>
                <a:gd name="connsiteY12" fmla="*/ 1066990 h 1093374"/>
                <a:gd name="connsiteX13" fmla="*/ 667322 w 1022318"/>
                <a:gd name="connsiteY13" fmla="*/ 951357 h 1093374"/>
                <a:gd name="connsiteX14" fmla="*/ 663321 w 1022318"/>
                <a:gd name="connsiteY14" fmla="*/ 951357 h 1093374"/>
                <a:gd name="connsiteX15" fmla="*/ 354997 w 1022318"/>
                <a:gd name="connsiteY15" fmla="*/ 1093375 h 1093374"/>
                <a:gd name="connsiteX16" fmla="*/ 0 w 1022318"/>
                <a:gd name="connsiteY16" fmla="*/ 776954 h 1093374"/>
                <a:gd name="connsiteX17" fmla="*/ 669417 w 1022318"/>
                <a:gd name="connsiteY17" fmla="*/ 695801 h 1093374"/>
                <a:gd name="connsiteX18" fmla="*/ 669417 w 1022318"/>
                <a:gd name="connsiteY18" fmla="*/ 572072 h 1093374"/>
                <a:gd name="connsiteX19" fmla="*/ 499015 w 1022318"/>
                <a:gd name="connsiteY19" fmla="*/ 626840 h 1093374"/>
                <a:gd name="connsiteX20" fmla="*/ 318421 w 1022318"/>
                <a:gd name="connsiteY20" fmla="*/ 766858 h 1093374"/>
                <a:gd name="connsiteX21" fmla="*/ 460438 w 1022318"/>
                <a:gd name="connsiteY21" fmla="*/ 882491 h 1093374"/>
                <a:gd name="connsiteX22" fmla="*/ 669417 w 1022318"/>
                <a:gd name="connsiteY22" fmla="*/ 695801 h 109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22318" h="1093374">
                  <a:moveTo>
                    <a:pt x="0" y="776954"/>
                  </a:moveTo>
                  <a:cubicBezTo>
                    <a:pt x="0" y="547688"/>
                    <a:pt x="182594" y="478727"/>
                    <a:pt x="397574" y="450342"/>
                  </a:cubicBezTo>
                  <a:cubicBezTo>
                    <a:pt x="592264" y="426053"/>
                    <a:pt x="661226" y="405765"/>
                    <a:pt x="661226" y="334709"/>
                  </a:cubicBezTo>
                  <a:cubicBezTo>
                    <a:pt x="661226" y="267748"/>
                    <a:pt x="618649" y="223171"/>
                    <a:pt x="519208" y="223171"/>
                  </a:cubicBezTo>
                  <a:cubicBezTo>
                    <a:pt x="413766" y="223171"/>
                    <a:pt x="360997" y="269843"/>
                    <a:pt x="350806" y="356997"/>
                  </a:cubicBezTo>
                  <a:lnTo>
                    <a:pt x="46577" y="356997"/>
                  </a:lnTo>
                  <a:cubicBezTo>
                    <a:pt x="54674" y="164306"/>
                    <a:pt x="202787" y="0"/>
                    <a:pt x="517208" y="0"/>
                  </a:cubicBezTo>
                  <a:cubicBezTo>
                    <a:pt x="673418" y="0"/>
                    <a:pt x="778859" y="28385"/>
                    <a:pt x="853916" y="85154"/>
                  </a:cubicBezTo>
                  <a:cubicBezTo>
                    <a:pt x="943165" y="150019"/>
                    <a:pt x="985742" y="251460"/>
                    <a:pt x="985742" y="381286"/>
                  </a:cubicBezTo>
                  <a:lnTo>
                    <a:pt x="985742" y="904685"/>
                  </a:lnTo>
                  <a:cubicBezTo>
                    <a:pt x="985742" y="987838"/>
                    <a:pt x="993838" y="1034510"/>
                    <a:pt x="1022318" y="1052798"/>
                  </a:cubicBezTo>
                  <a:lnTo>
                    <a:pt x="1022318" y="1066990"/>
                  </a:lnTo>
                  <a:lnTo>
                    <a:pt x="701802" y="1066990"/>
                  </a:lnTo>
                  <a:cubicBezTo>
                    <a:pt x="685609" y="1044702"/>
                    <a:pt x="675418" y="1004126"/>
                    <a:pt x="667322" y="951357"/>
                  </a:cubicBezTo>
                  <a:lnTo>
                    <a:pt x="663321" y="951357"/>
                  </a:lnTo>
                  <a:cubicBezTo>
                    <a:pt x="602456" y="1038606"/>
                    <a:pt x="511207" y="1093375"/>
                    <a:pt x="354997" y="1093375"/>
                  </a:cubicBezTo>
                  <a:cubicBezTo>
                    <a:pt x="148018" y="1093375"/>
                    <a:pt x="0" y="981837"/>
                    <a:pt x="0" y="776954"/>
                  </a:cubicBezTo>
                  <a:close/>
                  <a:moveTo>
                    <a:pt x="669417" y="695801"/>
                  </a:moveTo>
                  <a:lnTo>
                    <a:pt x="669417" y="572072"/>
                  </a:lnTo>
                  <a:cubicBezTo>
                    <a:pt x="626840" y="594360"/>
                    <a:pt x="565976" y="610553"/>
                    <a:pt x="499015" y="626840"/>
                  </a:cubicBezTo>
                  <a:cubicBezTo>
                    <a:pt x="371189" y="655225"/>
                    <a:pt x="318421" y="687705"/>
                    <a:pt x="318421" y="766858"/>
                  </a:cubicBezTo>
                  <a:cubicBezTo>
                    <a:pt x="318421" y="850011"/>
                    <a:pt x="379285" y="882491"/>
                    <a:pt x="460438" y="882491"/>
                  </a:cubicBezTo>
                  <a:cubicBezTo>
                    <a:pt x="584168" y="882396"/>
                    <a:pt x="669417" y="807339"/>
                    <a:pt x="669417" y="69580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898508-580C-42C8-41A2-1162A6384A44}"/>
                </a:ext>
              </a:extLst>
            </p:cNvPr>
            <p:cNvSpPr/>
            <p:nvPr/>
          </p:nvSpPr>
          <p:spPr>
            <a:xfrm>
              <a:off x="3435858" y="2239232"/>
              <a:ext cx="334708" cy="1450371"/>
            </a:xfrm>
            <a:custGeom>
              <a:avLst/>
              <a:gdLst>
                <a:gd name="connsiteX0" fmla="*/ 0 w 334708"/>
                <a:gd name="connsiteY0" fmla="*/ 0 h 1450371"/>
                <a:gd name="connsiteX1" fmla="*/ 334708 w 334708"/>
                <a:gd name="connsiteY1" fmla="*/ 0 h 1450371"/>
                <a:gd name="connsiteX2" fmla="*/ 334708 w 334708"/>
                <a:gd name="connsiteY2" fmla="*/ 1450372 h 1450371"/>
                <a:gd name="connsiteX3" fmla="*/ 0 w 334708"/>
                <a:gd name="connsiteY3" fmla="*/ 1450372 h 1450371"/>
                <a:gd name="connsiteX4" fmla="*/ 0 w 334708"/>
                <a:gd name="connsiteY4" fmla="*/ 0 h 145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708" h="1450371">
                  <a:moveTo>
                    <a:pt x="0" y="0"/>
                  </a:moveTo>
                  <a:lnTo>
                    <a:pt x="334708" y="0"/>
                  </a:lnTo>
                  <a:lnTo>
                    <a:pt x="334708" y="1450372"/>
                  </a:lnTo>
                  <a:lnTo>
                    <a:pt x="0" y="145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A53F1BA-87A0-DD75-52DC-5305A7EB3BD6}"/>
                </a:ext>
              </a:extLst>
            </p:cNvPr>
            <p:cNvSpPr/>
            <p:nvPr/>
          </p:nvSpPr>
          <p:spPr>
            <a:xfrm>
              <a:off x="3916013" y="2239232"/>
              <a:ext cx="334708" cy="1450371"/>
            </a:xfrm>
            <a:custGeom>
              <a:avLst/>
              <a:gdLst>
                <a:gd name="connsiteX0" fmla="*/ 0 w 334708"/>
                <a:gd name="connsiteY0" fmla="*/ 0 h 1450371"/>
                <a:gd name="connsiteX1" fmla="*/ 334708 w 334708"/>
                <a:gd name="connsiteY1" fmla="*/ 0 h 1450371"/>
                <a:gd name="connsiteX2" fmla="*/ 334708 w 334708"/>
                <a:gd name="connsiteY2" fmla="*/ 1450372 h 1450371"/>
                <a:gd name="connsiteX3" fmla="*/ 0 w 334708"/>
                <a:gd name="connsiteY3" fmla="*/ 1450372 h 1450371"/>
                <a:gd name="connsiteX4" fmla="*/ 0 w 334708"/>
                <a:gd name="connsiteY4" fmla="*/ 0 h 145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708" h="1450371">
                  <a:moveTo>
                    <a:pt x="0" y="0"/>
                  </a:moveTo>
                  <a:lnTo>
                    <a:pt x="334708" y="0"/>
                  </a:lnTo>
                  <a:lnTo>
                    <a:pt x="334708" y="1450372"/>
                  </a:lnTo>
                  <a:lnTo>
                    <a:pt x="0" y="145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D220B3-0B26-1CAA-5311-12D9C90D0B99}"/>
                </a:ext>
              </a:extLst>
            </p:cNvPr>
            <p:cNvSpPr/>
            <p:nvPr/>
          </p:nvSpPr>
          <p:spPr>
            <a:xfrm>
              <a:off x="4725352" y="2239232"/>
              <a:ext cx="330612" cy="1450466"/>
            </a:xfrm>
            <a:custGeom>
              <a:avLst/>
              <a:gdLst>
                <a:gd name="connsiteX0" fmla="*/ 0 w 330612"/>
                <a:gd name="connsiteY0" fmla="*/ 0 h 1450466"/>
                <a:gd name="connsiteX1" fmla="*/ 330613 w 330612"/>
                <a:gd name="connsiteY1" fmla="*/ 0 h 1450466"/>
                <a:gd name="connsiteX2" fmla="*/ 330613 w 330612"/>
                <a:gd name="connsiteY2" fmla="*/ 267748 h 1450466"/>
                <a:gd name="connsiteX3" fmla="*/ 0 w 330612"/>
                <a:gd name="connsiteY3" fmla="*/ 267748 h 1450466"/>
                <a:gd name="connsiteX4" fmla="*/ 0 w 330612"/>
                <a:gd name="connsiteY4" fmla="*/ 0 h 1450466"/>
                <a:gd name="connsiteX5" fmla="*/ 0 w 330612"/>
                <a:gd name="connsiteY5" fmla="*/ 411861 h 1450466"/>
                <a:gd name="connsiteX6" fmla="*/ 330613 w 330612"/>
                <a:gd name="connsiteY6" fmla="*/ 411861 h 1450466"/>
                <a:gd name="connsiteX7" fmla="*/ 330613 w 330612"/>
                <a:gd name="connsiteY7" fmla="*/ 1450467 h 1450466"/>
                <a:gd name="connsiteX8" fmla="*/ 0 w 330612"/>
                <a:gd name="connsiteY8" fmla="*/ 1450467 h 1450466"/>
                <a:gd name="connsiteX9" fmla="*/ 0 w 330612"/>
                <a:gd name="connsiteY9" fmla="*/ 411861 h 145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612" h="1450466">
                  <a:moveTo>
                    <a:pt x="0" y="0"/>
                  </a:moveTo>
                  <a:lnTo>
                    <a:pt x="330613" y="0"/>
                  </a:lnTo>
                  <a:lnTo>
                    <a:pt x="330613" y="267748"/>
                  </a:lnTo>
                  <a:lnTo>
                    <a:pt x="0" y="267748"/>
                  </a:lnTo>
                  <a:lnTo>
                    <a:pt x="0" y="0"/>
                  </a:lnTo>
                  <a:close/>
                  <a:moveTo>
                    <a:pt x="0" y="411861"/>
                  </a:moveTo>
                  <a:lnTo>
                    <a:pt x="330613" y="411861"/>
                  </a:lnTo>
                  <a:lnTo>
                    <a:pt x="330613" y="1450467"/>
                  </a:lnTo>
                  <a:lnTo>
                    <a:pt x="0" y="1450467"/>
                  </a:lnTo>
                  <a:lnTo>
                    <a:pt x="0" y="41186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8F85DF-0908-97DA-F666-EAD38C307F6E}"/>
                </a:ext>
              </a:extLst>
            </p:cNvPr>
            <p:cNvSpPr/>
            <p:nvPr/>
          </p:nvSpPr>
          <p:spPr>
            <a:xfrm>
              <a:off x="5199411" y="2620708"/>
              <a:ext cx="1006221" cy="1068990"/>
            </a:xfrm>
            <a:custGeom>
              <a:avLst/>
              <a:gdLst>
                <a:gd name="connsiteX0" fmla="*/ 0 w 1006221"/>
                <a:gd name="connsiteY0" fmla="*/ 30385 h 1068990"/>
                <a:gd name="connsiteX1" fmla="*/ 318516 w 1006221"/>
                <a:gd name="connsiteY1" fmla="*/ 30385 h 1068990"/>
                <a:gd name="connsiteX2" fmla="*/ 318516 w 1006221"/>
                <a:gd name="connsiteY2" fmla="*/ 172402 h 1068990"/>
                <a:gd name="connsiteX3" fmla="*/ 324612 w 1006221"/>
                <a:gd name="connsiteY3" fmla="*/ 172402 h 1068990"/>
                <a:gd name="connsiteX4" fmla="*/ 645128 w 1006221"/>
                <a:gd name="connsiteY4" fmla="*/ 0 h 1068990"/>
                <a:gd name="connsiteX5" fmla="*/ 1006221 w 1006221"/>
                <a:gd name="connsiteY5" fmla="*/ 393478 h 1068990"/>
                <a:gd name="connsiteX6" fmla="*/ 1006221 w 1006221"/>
                <a:gd name="connsiteY6" fmla="*/ 1068991 h 1068990"/>
                <a:gd name="connsiteX7" fmla="*/ 675608 w 1006221"/>
                <a:gd name="connsiteY7" fmla="*/ 1068991 h 1068990"/>
                <a:gd name="connsiteX8" fmla="*/ 675608 w 1006221"/>
                <a:gd name="connsiteY8" fmla="*/ 460439 h 1068990"/>
                <a:gd name="connsiteX9" fmla="*/ 513302 w 1006221"/>
                <a:gd name="connsiteY9" fmla="*/ 275844 h 1068990"/>
                <a:gd name="connsiteX10" fmla="*/ 330708 w 1006221"/>
                <a:gd name="connsiteY10" fmla="*/ 494919 h 1068990"/>
                <a:gd name="connsiteX11" fmla="*/ 330708 w 1006221"/>
                <a:gd name="connsiteY11" fmla="*/ 1068991 h 1068990"/>
                <a:gd name="connsiteX12" fmla="*/ 95 w 1006221"/>
                <a:gd name="connsiteY12" fmla="*/ 1068991 h 1068990"/>
                <a:gd name="connsiteX13" fmla="*/ 95 w 1006221"/>
                <a:gd name="connsiteY13" fmla="*/ 30385 h 106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6221" h="1068990">
                  <a:moveTo>
                    <a:pt x="0" y="30385"/>
                  </a:moveTo>
                  <a:lnTo>
                    <a:pt x="318516" y="30385"/>
                  </a:lnTo>
                  <a:lnTo>
                    <a:pt x="318516" y="172402"/>
                  </a:lnTo>
                  <a:lnTo>
                    <a:pt x="324612" y="172402"/>
                  </a:lnTo>
                  <a:cubicBezTo>
                    <a:pt x="401669" y="60865"/>
                    <a:pt x="501110" y="0"/>
                    <a:pt x="645128" y="0"/>
                  </a:cubicBezTo>
                  <a:cubicBezTo>
                    <a:pt x="872300" y="0"/>
                    <a:pt x="1006221" y="162306"/>
                    <a:pt x="1006221" y="393478"/>
                  </a:cubicBezTo>
                  <a:lnTo>
                    <a:pt x="1006221" y="1068991"/>
                  </a:lnTo>
                  <a:lnTo>
                    <a:pt x="675608" y="1068991"/>
                  </a:lnTo>
                  <a:lnTo>
                    <a:pt x="675608" y="460439"/>
                  </a:lnTo>
                  <a:cubicBezTo>
                    <a:pt x="675608" y="350901"/>
                    <a:pt x="620839" y="275844"/>
                    <a:pt x="513302" y="275844"/>
                  </a:cubicBezTo>
                  <a:cubicBezTo>
                    <a:pt x="403765" y="275844"/>
                    <a:pt x="330708" y="367093"/>
                    <a:pt x="330708" y="494919"/>
                  </a:cubicBezTo>
                  <a:lnTo>
                    <a:pt x="330708" y="1068991"/>
                  </a:lnTo>
                  <a:lnTo>
                    <a:pt x="95" y="1068991"/>
                  </a:lnTo>
                  <a:lnTo>
                    <a:pt x="95" y="30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7EAF15-A877-0B4C-C6A9-5BFBA7E40B7A}"/>
                </a:ext>
              </a:extLst>
            </p:cNvPr>
            <p:cNvSpPr/>
            <p:nvPr/>
          </p:nvSpPr>
          <p:spPr>
            <a:xfrm>
              <a:off x="9742932" y="3348799"/>
              <a:ext cx="346900" cy="340804"/>
            </a:xfrm>
            <a:custGeom>
              <a:avLst/>
              <a:gdLst>
                <a:gd name="connsiteX0" fmla="*/ 0 w 346900"/>
                <a:gd name="connsiteY0" fmla="*/ 0 h 340804"/>
                <a:gd name="connsiteX1" fmla="*/ 346900 w 346900"/>
                <a:gd name="connsiteY1" fmla="*/ 0 h 340804"/>
                <a:gd name="connsiteX2" fmla="*/ 346900 w 346900"/>
                <a:gd name="connsiteY2" fmla="*/ 340805 h 340804"/>
                <a:gd name="connsiteX3" fmla="*/ 0 w 346900"/>
                <a:gd name="connsiteY3" fmla="*/ 340805 h 340804"/>
                <a:gd name="connsiteX4" fmla="*/ 0 w 346900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900" h="340804">
                  <a:moveTo>
                    <a:pt x="0" y="0"/>
                  </a:moveTo>
                  <a:lnTo>
                    <a:pt x="346900" y="0"/>
                  </a:lnTo>
                  <a:lnTo>
                    <a:pt x="346900" y="340805"/>
                  </a:lnTo>
                  <a:lnTo>
                    <a:pt x="0" y="34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DA9CE2D-8C36-4A1E-CB4A-8558D2EF00F5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2AA5680-550E-B2E1-0C42-54052205F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94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spea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4CF962-EF4B-7935-DBC7-D5BF5503601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25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68C090C-06EA-B09D-C552-B2DCDCF6A11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394795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4D78195-4C67-76F1-A75E-D0F87A64BF3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79700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8B75F-8596-C551-9150-335E50FD9FF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C3546C6-FF97-A9DD-45B0-E21F7C99A1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28813" y="2781935"/>
            <a:ext cx="1876425" cy="4381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E4AEDDC-73BD-3E43-6648-CE97BD51E8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890285" y="2781935"/>
            <a:ext cx="1876425" cy="4381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3977470-8E46-61D8-B78B-4956491B32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836150" y="2781935"/>
            <a:ext cx="1876425" cy="4381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5D439A-08C9-D742-4047-31170CE3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8BE05-82B3-36F4-A9CD-5AFDC116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3063521-884D-0F02-A327-EDF181387A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6" y="3530277"/>
            <a:ext cx="2929695" cy="236252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85BF3E-64D9-5308-96F5-08DBC78C36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439840" y="3530277"/>
            <a:ext cx="2929695" cy="236252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30D9D8C-BDB1-6F65-2CAD-75E15CEDBC8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388071" y="3530277"/>
            <a:ext cx="2929695" cy="236252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9F1D4-CEB3-5CBE-F525-E05E8871DA23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3E6C7C-AC33-4A05-9B95-E42532A31B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0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spea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EF60-66D7-8E7C-6B17-15875880217C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9424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75652B-BC7C-3AC5-8D62-CF63BC4F22D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381427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957C38-E5F3-17FB-5AD0-B122A8C6F5A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83430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F82259-E36E-D1B0-6A0A-C0899E3F2C61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185433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5A11B8-1055-540F-EC0D-B4B7401969C0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3256FB0-86D9-B7ED-5818-3E3C4EB0957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79425" y="3152775"/>
            <a:ext cx="2456815" cy="4381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0A118BD-44EF-CC85-4811-0BDC1F239F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09315" y="3152775"/>
            <a:ext cx="2456815" cy="4381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0E966BE-CCBA-0360-4F91-21E6B76D2A3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39205" y="3152775"/>
            <a:ext cx="2456815" cy="4381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ADBE32A-6C66-18E4-DB2A-39C2AE5B7C1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269095" y="3152775"/>
            <a:ext cx="2456815" cy="4381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Position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7EB4DC-78A3-EFD2-F64B-FCFA887F2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C3793-E6C3-8FE0-EE66-9ACE6E2C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4FAEDA5-5DE6-8BFB-BC91-BABDDC261B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576" y="3709037"/>
            <a:ext cx="2442329" cy="218376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69CD3-7AFC-7DF2-E6D0-CD7AEB1A98B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410466" y="3709037"/>
            <a:ext cx="2442329" cy="218376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B5D0A3A-3F4C-C400-489E-1A3B2FD51729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339205" y="3709037"/>
            <a:ext cx="2442329" cy="218376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1E10FE4-76F2-CADD-A468-908F92FFCB9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267944" y="3709037"/>
            <a:ext cx="2442329" cy="218376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EEE4F5-5A80-4DE0-0A31-BB4550209D2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3AE4627-AFB8-F6B5-3F98-A7FEDAAB58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4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Content Placeholder 89">
            <a:extLst>
              <a:ext uri="{FF2B5EF4-FFF2-40B4-BE49-F238E27FC236}">
                <a16:creationId xmlns:a16="http://schemas.microsoft.com/office/drawing/2014/main" id="{CE105CEB-5C59-BE35-37CC-93952A71A1DF}"/>
              </a:ext>
            </a:extLst>
          </p:cNvPr>
          <p:cNvSpPr>
            <a:spLocks noGrp="1"/>
          </p:cNvSpPr>
          <p:nvPr userDrawn="1">
            <p:ph sz="quarter" idx="54"/>
          </p:nvPr>
        </p:nvSpPr>
        <p:spPr>
          <a:xfrm>
            <a:off x="479425" y="2609287"/>
            <a:ext cx="3589200" cy="140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89">
            <a:extLst>
              <a:ext uri="{FF2B5EF4-FFF2-40B4-BE49-F238E27FC236}">
                <a16:creationId xmlns:a16="http://schemas.microsoft.com/office/drawing/2014/main" id="{3F083E6A-394F-2F11-9ADC-9353D3CCF977}"/>
              </a:ext>
            </a:extLst>
          </p:cNvPr>
          <p:cNvSpPr>
            <a:spLocks noGrp="1"/>
          </p:cNvSpPr>
          <p:nvPr userDrawn="1">
            <p:ph sz="quarter" idx="55"/>
          </p:nvPr>
        </p:nvSpPr>
        <p:spPr>
          <a:xfrm>
            <a:off x="4301399" y="2609287"/>
            <a:ext cx="3589200" cy="140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89">
            <a:extLst>
              <a:ext uri="{FF2B5EF4-FFF2-40B4-BE49-F238E27FC236}">
                <a16:creationId xmlns:a16="http://schemas.microsoft.com/office/drawing/2014/main" id="{3B4197A3-366D-56D2-A23F-C2738CC76C1B}"/>
              </a:ext>
            </a:extLst>
          </p:cNvPr>
          <p:cNvSpPr>
            <a:spLocks noGrp="1"/>
          </p:cNvSpPr>
          <p:nvPr userDrawn="1">
            <p:ph sz="quarter" idx="56" hasCustomPrompt="1"/>
          </p:nvPr>
        </p:nvSpPr>
        <p:spPr>
          <a:xfrm>
            <a:off x="8123375" y="2609287"/>
            <a:ext cx="3589200" cy="140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lick to edit Master text styles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F61B57C4-DA76-F895-EA19-A197CDFCEFD1}"/>
              </a:ext>
            </a:extLst>
          </p:cNvPr>
          <p:cNvSpPr>
            <a:spLocks noGrp="1"/>
          </p:cNvSpPr>
          <p:nvPr userDrawn="1">
            <p:ph sz="quarter" idx="20" hasCustomPrompt="1"/>
          </p:nvPr>
        </p:nvSpPr>
        <p:spPr>
          <a:xfrm>
            <a:off x="479425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CBB83583-57C5-260D-D24C-6372E51B0BB7}"/>
              </a:ext>
            </a:extLst>
          </p:cNvPr>
          <p:cNvSpPr>
            <a:spLocks noGrp="1"/>
          </p:cNvSpPr>
          <p:nvPr userDrawn="1">
            <p:ph sz="quarter" idx="57" hasCustomPrompt="1"/>
          </p:nvPr>
        </p:nvSpPr>
        <p:spPr>
          <a:xfrm>
            <a:off x="4301401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41D22D39-D14C-ACFA-CC56-51DFF4A514B6}"/>
              </a:ext>
            </a:extLst>
          </p:cNvPr>
          <p:cNvSpPr>
            <a:spLocks noGrp="1"/>
          </p:cNvSpPr>
          <p:nvPr userDrawn="1">
            <p:ph sz="quarter" idx="58" hasCustomPrompt="1"/>
          </p:nvPr>
        </p:nvSpPr>
        <p:spPr>
          <a:xfrm>
            <a:off x="8123375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0BBD79E-B4EF-F797-C676-3BC92C59F3E4}"/>
              </a:ext>
            </a:extLst>
          </p:cNvPr>
          <p:cNvSpPr>
            <a:spLocks noGrp="1"/>
          </p:cNvSpPr>
          <p:nvPr userDrawn="1">
            <p:ph type="body" sz="quarter" idx="59"/>
          </p:nvPr>
        </p:nvSpPr>
        <p:spPr>
          <a:xfrm>
            <a:off x="479425" y="3522692"/>
            <a:ext cx="3499301" cy="2322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4EEE285A-B6D5-5172-A8C5-AB9C4EF21A8F}"/>
              </a:ext>
            </a:extLst>
          </p:cNvPr>
          <p:cNvSpPr>
            <a:spLocks noGrp="1"/>
          </p:cNvSpPr>
          <p:nvPr userDrawn="1">
            <p:ph type="body" sz="quarter" idx="60"/>
          </p:nvPr>
        </p:nvSpPr>
        <p:spPr>
          <a:xfrm>
            <a:off x="4301401" y="3522692"/>
            <a:ext cx="3499301" cy="2322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7BF5FB76-98C4-F44D-D34F-7AD17A4FF36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123375" y="3522692"/>
            <a:ext cx="3589198" cy="2322937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89">
            <a:extLst>
              <a:ext uri="{FF2B5EF4-FFF2-40B4-BE49-F238E27FC236}">
                <a16:creationId xmlns:a16="http://schemas.microsoft.com/office/drawing/2014/main" id="{1974933D-E249-CF87-4D7F-460523602B1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4181412" y="2609287"/>
            <a:ext cx="7200" cy="3236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Content Placeholder 89">
            <a:extLst>
              <a:ext uri="{FF2B5EF4-FFF2-40B4-BE49-F238E27FC236}">
                <a16:creationId xmlns:a16="http://schemas.microsoft.com/office/drawing/2014/main" id="{91660A77-4B6D-9B76-41F8-73FD63E2B13B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8003386" y="2609287"/>
            <a:ext cx="7200" cy="3236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A0F1775-A767-20CD-CC6F-AB450D1D6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D423E5-1E8E-B62E-D4C5-38827102FEC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4" y="1356831"/>
            <a:ext cx="11233151" cy="2977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Subheading Goes Here</a:t>
            </a:r>
            <a:endParaRPr lang="en-AU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878982E-7FAE-3E81-A4E4-FBA13C8E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233151" cy="7466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7FE4D-BF8C-6B6F-50D1-824A627B99FF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EF404C-1410-808E-8608-DE3870706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964198-D302-9FAF-B96B-84DB79051B4B}"/>
              </a:ext>
            </a:extLst>
          </p:cNvPr>
          <p:cNvSpPr/>
          <p:nvPr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0213-0E70-D87C-D460-5E2938976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689563"/>
            <a:ext cx="2555193" cy="149409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tabLst>
                <a:tab pos="896938" algn="l"/>
              </a:tabLst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AU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395E8C-2043-558C-DB8F-2BA0BAECC6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1481895"/>
            <a:ext cx="11268000" cy="10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20994F-CA5A-7773-0B6C-2EC812F04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566727"/>
            <a:ext cx="11268000" cy="10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DD5F2FC-66BA-538C-441F-8B6F9CE26C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6907" y="1689564"/>
            <a:ext cx="4797184" cy="14124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1500" b="1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sz="15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Get in Touch</a:t>
            </a:r>
          </a:p>
          <a:p>
            <a:pPr lvl="1"/>
            <a:r>
              <a:rPr lang="en-US" dirty="0"/>
              <a:t>+001 123 45 678 99</a:t>
            </a:r>
          </a:p>
          <a:p>
            <a:pPr lvl="1"/>
            <a:r>
              <a:rPr lang="en-US" dirty="0"/>
              <a:t>info@softwareone.com </a:t>
            </a:r>
          </a:p>
          <a:p>
            <a:pPr lvl="1"/>
            <a:r>
              <a:rPr lang="en-US" dirty="0"/>
              <a:t>7788 One City, One Country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73A4E-2151-FD5A-E7AC-BC6DDFAEF897}"/>
              </a:ext>
            </a:extLst>
          </p:cNvPr>
          <p:cNvSpPr/>
          <p:nvPr userDrawn="1"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aphic 12">
            <a:extLst>
              <a:ext uri="{FF2B5EF4-FFF2-40B4-BE49-F238E27FC236}">
                <a16:creationId xmlns:a16="http://schemas.microsoft.com/office/drawing/2014/main" id="{4495F24D-6E27-CB42-E61E-C5A266FFB3B7}"/>
              </a:ext>
            </a:extLst>
          </p:cNvPr>
          <p:cNvGrpSpPr/>
          <p:nvPr userDrawn="1"/>
        </p:nvGrpSpPr>
        <p:grpSpPr>
          <a:xfrm>
            <a:off x="4406014" y="3950038"/>
            <a:ext cx="7306561" cy="2549145"/>
            <a:chOff x="544194" y="1803553"/>
            <a:chExt cx="11044607" cy="3853290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66D90C-4C99-470A-7531-C48BEEACDB34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bg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5EEA4B-5438-934C-F817-C6659D3C156D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734B65-9949-5BEF-55F4-D3F7F383618F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EA3AB4-096C-24D7-20D0-2126EA0B2DFE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B07BE0-1C5B-34DB-04E0-440F490C37E2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733BC0-80D2-58CF-1762-2274F7C0DFEA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DC9914-E1A3-B3A9-9C73-C1EA0F9B13D2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FF64555-70FB-2185-8E25-FF448AFA956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132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0213-0E70-D87C-D460-5E2938976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703" y="769888"/>
            <a:ext cx="5743210" cy="113276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tabLst>
                <a:tab pos="896938" algn="l"/>
              </a:tabLst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Get in touch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05DF4-DFC3-0FC5-A15A-95C687899E40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4813CF-012F-99AE-1ABD-87F006F9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2282825"/>
            <a:ext cx="3257550" cy="18629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252000" indent="0">
              <a:buNone/>
              <a:defRPr/>
            </a:lvl2pPr>
            <a:lvl3pPr marL="504000" indent="0">
              <a:buNone/>
              <a:defRPr/>
            </a:lvl3pPr>
            <a:lvl4pPr marL="756000" indent="0">
              <a:buNone/>
              <a:defRPr/>
            </a:lvl4pPr>
            <a:lvl5pPr marL="1008000" indent="0">
              <a:buNone/>
              <a:defRPr/>
            </a:lvl5pPr>
          </a:lstStyle>
          <a:p>
            <a:pPr lvl="0"/>
            <a:r>
              <a:rPr lang="en-US" dirty="0"/>
              <a:t>+001 123 45 678 99</a:t>
            </a:r>
          </a:p>
          <a:p>
            <a:pPr lvl="0"/>
            <a:r>
              <a:rPr lang="en-US" dirty="0"/>
              <a:t>info@softwareone.com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7788 SoftwareOne City, </a:t>
            </a:r>
          </a:p>
          <a:p>
            <a:pPr lvl="0"/>
            <a:r>
              <a:rPr lang="en-US" dirty="0"/>
              <a:t>SoftwareOne Country</a:t>
            </a:r>
          </a:p>
        </p:txBody>
      </p:sp>
      <p:grpSp>
        <p:nvGrpSpPr>
          <p:cNvPr id="17" name="Graphic 12">
            <a:extLst>
              <a:ext uri="{FF2B5EF4-FFF2-40B4-BE49-F238E27FC236}">
                <a16:creationId xmlns:a16="http://schemas.microsoft.com/office/drawing/2014/main" id="{501A8962-001E-E049-5F13-6591F855AC22}"/>
              </a:ext>
            </a:extLst>
          </p:cNvPr>
          <p:cNvGrpSpPr/>
          <p:nvPr userDrawn="1"/>
        </p:nvGrpSpPr>
        <p:grpSpPr>
          <a:xfrm>
            <a:off x="575703" y="5297346"/>
            <a:ext cx="2266557" cy="790766"/>
            <a:chOff x="544194" y="1803553"/>
            <a:chExt cx="11044607" cy="3853290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106AEE-DB10-D769-2FAB-64A5A259F50D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bg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0DCC85-91DE-D716-A5B4-9E8E5892338D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DB353B-DFD8-A82E-C170-6237A4E2E548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982C41-2E44-E97E-9144-391794B04049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64D1596-761D-6A44-90FB-675A88764414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45A43B-98DB-F7D1-8BE3-387CDA0D903F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48B643-9C0B-A322-B8EF-4ADC7820900A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1025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ypo_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51" name="Graphic 48">
            <a:extLst>
              <a:ext uri="{FF2B5EF4-FFF2-40B4-BE49-F238E27FC236}">
                <a16:creationId xmlns:a16="http://schemas.microsoft.com/office/drawing/2014/main" id="{EEFE7FD2-2512-B1B3-3CC8-20983F46F0D9}"/>
              </a:ext>
            </a:extLst>
          </p:cNvPr>
          <p:cNvGrpSpPr/>
          <p:nvPr/>
        </p:nvGrpSpPr>
        <p:grpSpPr>
          <a:xfrm>
            <a:off x="1261641" y="1646522"/>
            <a:ext cx="5858112" cy="1573766"/>
            <a:chOff x="19266531" y="2166674"/>
            <a:chExt cx="1852898" cy="497776"/>
          </a:xfrm>
          <a:solidFill>
            <a:srgbClr val="000000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57C703-AF1C-3BBE-7F83-9B3116AA0C37}"/>
                </a:ext>
              </a:extLst>
            </p:cNvPr>
            <p:cNvSpPr/>
            <p:nvPr/>
          </p:nvSpPr>
          <p:spPr>
            <a:xfrm>
              <a:off x="19266531" y="2166674"/>
              <a:ext cx="362807" cy="497776"/>
            </a:xfrm>
            <a:custGeom>
              <a:avLst/>
              <a:gdLst>
                <a:gd name="connsiteX0" fmla="*/ 0 w 362807"/>
                <a:gd name="connsiteY0" fmla="*/ 312515 h 497776"/>
                <a:gd name="connsiteX1" fmla="*/ 152495 w 362807"/>
                <a:gd name="connsiteY1" fmla="*/ 128016 h 497776"/>
                <a:gd name="connsiteX2" fmla="*/ 249841 w 362807"/>
                <a:gd name="connsiteY2" fmla="*/ 177737 h 497776"/>
                <a:gd name="connsiteX3" fmla="*/ 251841 w 362807"/>
                <a:gd name="connsiteY3" fmla="*/ 177737 h 497776"/>
                <a:gd name="connsiteX4" fmla="*/ 251841 w 362807"/>
                <a:gd name="connsiteY4" fmla="*/ 0 h 497776"/>
                <a:gd name="connsiteX5" fmla="*/ 362808 w 362807"/>
                <a:gd name="connsiteY5" fmla="*/ 0 h 497776"/>
                <a:gd name="connsiteX6" fmla="*/ 362808 w 362807"/>
                <a:gd name="connsiteY6" fmla="*/ 486823 h 497776"/>
                <a:gd name="connsiteX7" fmla="*/ 256604 w 362807"/>
                <a:gd name="connsiteY7" fmla="*/ 486823 h 497776"/>
                <a:gd name="connsiteX8" fmla="*/ 256604 w 362807"/>
                <a:gd name="connsiteY8" fmla="*/ 439865 h 497776"/>
                <a:gd name="connsiteX9" fmla="*/ 255270 w 362807"/>
                <a:gd name="connsiteY9" fmla="*/ 439865 h 497776"/>
                <a:gd name="connsiteX10" fmla="*/ 152495 w 362807"/>
                <a:gd name="connsiteY10" fmla="*/ 497776 h 497776"/>
                <a:gd name="connsiteX11" fmla="*/ 0 w 362807"/>
                <a:gd name="connsiteY11" fmla="*/ 312611 h 497776"/>
                <a:gd name="connsiteX12" fmla="*/ 254699 w 362807"/>
                <a:gd name="connsiteY12" fmla="*/ 312515 h 497776"/>
                <a:gd name="connsiteX13" fmla="*/ 182499 w 362807"/>
                <a:gd name="connsiteY13" fmla="*/ 211741 h 497776"/>
                <a:gd name="connsiteX14" fmla="*/ 112395 w 362807"/>
                <a:gd name="connsiteY14" fmla="*/ 311182 h 497776"/>
                <a:gd name="connsiteX15" fmla="*/ 181166 w 362807"/>
                <a:gd name="connsiteY15" fmla="*/ 409956 h 497776"/>
                <a:gd name="connsiteX16" fmla="*/ 254699 w 362807"/>
                <a:gd name="connsiteY16" fmla="*/ 312611 h 49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807" h="497776">
                  <a:moveTo>
                    <a:pt x="0" y="312515"/>
                  </a:moveTo>
                  <a:cubicBezTo>
                    <a:pt x="0" y="203549"/>
                    <a:pt x="62675" y="128016"/>
                    <a:pt x="152495" y="128016"/>
                  </a:cubicBezTo>
                  <a:cubicBezTo>
                    <a:pt x="201549" y="128016"/>
                    <a:pt x="229458" y="148400"/>
                    <a:pt x="249841" y="177737"/>
                  </a:cubicBezTo>
                  <a:lnTo>
                    <a:pt x="251841" y="177737"/>
                  </a:lnTo>
                  <a:lnTo>
                    <a:pt x="251841" y="0"/>
                  </a:lnTo>
                  <a:lnTo>
                    <a:pt x="362808" y="0"/>
                  </a:lnTo>
                  <a:lnTo>
                    <a:pt x="362808" y="486823"/>
                  </a:lnTo>
                  <a:lnTo>
                    <a:pt x="256604" y="486823"/>
                  </a:lnTo>
                  <a:lnTo>
                    <a:pt x="256604" y="439865"/>
                  </a:lnTo>
                  <a:lnTo>
                    <a:pt x="255270" y="439865"/>
                  </a:lnTo>
                  <a:cubicBezTo>
                    <a:pt x="234125" y="475964"/>
                    <a:pt x="198120" y="497776"/>
                    <a:pt x="152495" y="497776"/>
                  </a:cubicBezTo>
                  <a:cubicBezTo>
                    <a:pt x="63246" y="497776"/>
                    <a:pt x="0" y="429006"/>
                    <a:pt x="0" y="312611"/>
                  </a:cubicBezTo>
                  <a:close/>
                  <a:moveTo>
                    <a:pt x="254699" y="312515"/>
                  </a:moveTo>
                  <a:cubicBezTo>
                    <a:pt x="254699" y="253937"/>
                    <a:pt x="230886" y="211741"/>
                    <a:pt x="182499" y="211741"/>
                  </a:cubicBezTo>
                  <a:cubicBezTo>
                    <a:pt x="138208" y="211741"/>
                    <a:pt x="112395" y="252603"/>
                    <a:pt x="112395" y="311182"/>
                  </a:cubicBezTo>
                  <a:cubicBezTo>
                    <a:pt x="112395" y="369761"/>
                    <a:pt x="138303" y="409956"/>
                    <a:pt x="181166" y="409956"/>
                  </a:cubicBezTo>
                  <a:cubicBezTo>
                    <a:pt x="227457" y="409956"/>
                    <a:pt x="254699" y="369761"/>
                    <a:pt x="254699" y="31261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5DE6721-B0E0-DE01-2306-B17F8EE766E4}"/>
                </a:ext>
              </a:extLst>
            </p:cNvPr>
            <p:cNvSpPr/>
            <p:nvPr/>
          </p:nvSpPr>
          <p:spPr>
            <a:xfrm>
              <a:off x="19677249" y="2299452"/>
              <a:ext cx="225361" cy="354139"/>
            </a:xfrm>
            <a:custGeom>
              <a:avLst/>
              <a:gdLst>
                <a:gd name="connsiteX0" fmla="*/ 0 w 225361"/>
                <a:gd name="connsiteY0" fmla="*/ 5429 h 354139"/>
                <a:gd name="connsiteX1" fmla="*/ 106204 w 225361"/>
                <a:gd name="connsiteY1" fmla="*/ 5429 h 354139"/>
                <a:gd name="connsiteX2" fmla="*/ 106204 w 225361"/>
                <a:gd name="connsiteY2" fmla="*/ 59912 h 354139"/>
                <a:gd name="connsiteX3" fmla="*/ 108204 w 225361"/>
                <a:gd name="connsiteY3" fmla="*/ 59912 h 354139"/>
                <a:gd name="connsiteX4" fmla="*/ 203550 w 225361"/>
                <a:gd name="connsiteY4" fmla="*/ 0 h 354139"/>
                <a:gd name="connsiteX5" fmla="*/ 225362 w 225361"/>
                <a:gd name="connsiteY5" fmla="*/ 2762 h 354139"/>
                <a:gd name="connsiteX6" fmla="*/ 225362 w 225361"/>
                <a:gd name="connsiteY6" fmla="*/ 98108 h 354139"/>
                <a:gd name="connsiteX7" fmla="*/ 222600 w 225361"/>
                <a:gd name="connsiteY7" fmla="*/ 98108 h 354139"/>
                <a:gd name="connsiteX8" fmla="*/ 110966 w 225361"/>
                <a:gd name="connsiteY8" fmla="*/ 197549 h 354139"/>
                <a:gd name="connsiteX9" fmla="*/ 110966 w 225361"/>
                <a:gd name="connsiteY9" fmla="*/ 354139 h 354139"/>
                <a:gd name="connsiteX10" fmla="*/ 0 w 225361"/>
                <a:gd name="connsiteY10" fmla="*/ 354139 h 354139"/>
                <a:gd name="connsiteX11" fmla="*/ 0 w 225361"/>
                <a:gd name="connsiteY11" fmla="*/ 5525 h 35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361" h="354139">
                  <a:moveTo>
                    <a:pt x="0" y="5429"/>
                  </a:moveTo>
                  <a:lnTo>
                    <a:pt x="106204" y="5429"/>
                  </a:lnTo>
                  <a:lnTo>
                    <a:pt x="106204" y="59912"/>
                  </a:lnTo>
                  <a:lnTo>
                    <a:pt x="108204" y="59912"/>
                  </a:lnTo>
                  <a:cubicBezTo>
                    <a:pt x="132684" y="18383"/>
                    <a:pt x="161354" y="0"/>
                    <a:pt x="203550" y="0"/>
                  </a:cubicBezTo>
                  <a:cubicBezTo>
                    <a:pt x="213741" y="0"/>
                    <a:pt x="220599" y="667"/>
                    <a:pt x="225362" y="2762"/>
                  </a:cubicBezTo>
                  <a:lnTo>
                    <a:pt x="225362" y="98108"/>
                  </a:lnTo>
                  <a:lnTo>
                    <a:pt x="222600" y="98108"/>
                  </a:lnTo>
                  <a:cubicBezTo>
                    <a:pt x="154496" y="88583"/>
                    <a:pt x="110966" y="121920"/>
                    <a:pt x="110966" y="197549"/>
                  </a:cubicBezTo>
                  <a:lnTo>
                    <a:pt x="110966" y="354139"/>
                  </a:lnTo>
                  <a:lnTo>
                    <a:pt x="0" y="354139"/>
                  </a:lnTo>
                  <a:lnTo>
                    <a:pt x="0" y="55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B9630F-F15D-8C27-94CD-6AA581080001}"/>
                </a:ext>
              </a:extLst>
            </p:cNvPr>
            <p:cNvSpPr/>
            <p:nvPr/>
          </p:nvSpPr>
          <p:spPr>
            <a:xfrm>
              <a:off x="19921661" y="2166674"/>
              <a:ext cx="110966" cy="486822"/>
            </a:xfrm>
            <a:custGeom>
              <a:avLst/>
              <a:gdLst>
                <a:gd name="connsiteX0" fmla="*/ 0 w 110966"/>
                <a:gd name="connsiteY0" fmla="*/ 0 h 486822"/>
                <a:gd name="connsiteX1" fmla="*/ 110966 w 110966"/>
                <a:gd name="connsiteY1" fmla="*/ 0 h 486822"/>
                <a:gd name="connsiteX2" fmla="*/ 110966 w 110966"/>
                <a:gd name="connsiteY2" fmla="*/ 89916 h 486822"/>
                <a:gd name="connsiteX3" fmla="*/ 0 w 110966"/>
                <a:gd name="connsiteY3" fmla="*/ 89916 h 486822"/>
                <a:gd name="connsiteX4" fmla="*/ 0 w 110966"/>
                <a:gd name="connsiteY4" fmla="*/ 0 h 486822"/>
                <a:gd name="connsiteX5" fmla="*/ 0 w 110966"/>
                <a:gd name="connsiteY5" fmla="*/ 138208 h 486822"/>
                <a:gd name="connsiteX6" fmla="*/ 110966 w 110966"/>
                <a:gd name="connsiteY6" fmla="*/ 138208 h 486822"/>
                <a:gd name="connsiteX7" fmla="*/ 110966 w 110966"/>
                <a:gd name="connsiteY7" fmla="*/ 486823 h 486822"/>
                <a:gd name="connsiteX8" fmla="*/ 0 w 110966"/>
                <a:gd name="connsiteY8" fmla="*/ 486823 h 486822"/>
                <a:gd name="connsiteX9" fmla="*/ 0 w 110966"/>
                <a:gd name="connsiteY9" fmla="*/ 138208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966" h="486822">
                  <a:moveTo>
                    <a:pt x="0" y="0"/>
                  </a:moveTo>
                  <a:lnTo>
                    <a:pt x="110966" y="0"/>
                  </a:lnTo>
                  <a:lnTo>
                    <a:pt x="110966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  <a:moveTo>
                    <a:pt x="0" y="138208"/>
                  </a:moveTo>
                  <a:lnTo>
                    <a:pt x="110966" y="138208"/>
                  </a:lnTo>
                  <a:lnTo>
                    <a:pt x="110966" y="486823"/>
                  </a:lnTo>
                  <a:lnTo>
                    <a:pt x="0" y="486823"/>
                  </a:lnTo>
                  <a:lnTo>
                    <a:pt x="0" y="13820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D1B8AC2-B1A4-DC65-C518-CAD5C8F7CCAF}"/>
                </a:ext>
              </a:extLst>
            </p:cNvPr>
            <p:cNvSpPr/>
            <p:nvPr/>
          </p:nvSpPr>
          <p:spPr>
            <a:xfrm>
              <a:off x="20047009" y="2304881"/>
              <a:ext cx="360807" cy="348615"/>
            </a:xfrm>
            <a:custGeom>
              <a:avLst/>
              <a:gdLst>
                <a:gd name="connsiteX0" fmla="*/ 0 w 360807"/>
                <a:gd name="connsiteY0" fmla="*/ 0 h 348615"/>
                <a:gd name="connsiteX1" fmla="*/ 114395 w 360807"/>
                <a:gd name="connsiteY1" fmla="*/ 0 h 348615"/>
                <a:gd name="connsiteX2" fmla="*/ 162020 w 360807"/>
                <a:gd name="connsiteY2" fmla="*/ 157258 h 348615"/>
                <a:gd name="connsiteX3" fmla="*/ 181070 w 360807"/>
                <a:gd name="connsiteY3" fmla="*/ 227362 h 348615"/>
                <a:gd name="connsiteX4" fmla="*/ 182404 w 360807"/>
                <a:gd name="connsiteY4" fmla="*/ 227362 h 348615"/>
                <a:gd name="connsiteX5" fmla="*/ 201454 w 360807"/>
                <a:gd name="connsiteY5" fmla="*/ 157258 h 348615"/>
                <a:gd name="connsiteX6" fmla="*/ 249841 w 360807"/>
                <a:gd name="connsiteY6" fmla="*/ 0 h 348615"/>
                <a:gd name="connsiteX7" fmla="*/ 360807 w 360807"/>
                <a:gd name="connsiteY7" fmla="*/ 0 h 348615"/>
                <a:gd name="connsiteX8" fmla="*/ 240316 w 360807"/>
                <a:gd name="connsiteY8" fmla="*/ 348615 h 348615"/>
                <a:gd name="connsiteX9" fmla="*/ 120491 w 360807"/>
                <a:gd name="connsiteY9" fmla="*/ 348615 h 348615"/>
                <a:gd name="connsiteX10" fmla="*/ 0 w 360807"/>
                <a:gd name="connsiteY10" fmla="*/ 0 h 34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807" h="348615">
                  <a:moveTo>
                    <a:pt x="0" y="0"/>
                  </a:moveTo>
                  <a:lnTo>
                    <a:pt x="114395" y="0"/>
                  </a:lnTo>
                  <a:lnTo>
                    <a:pt x="162020" y="157258"/>
                  </a:lnTo>
                  <a:cubicBezTo>
                    <a:pt x="172212" y="192024"/>
                    <a:pt x="181070" y="227362"/>
                    <a:pt x="181070" y="227362"/>
                  </a:cubicBezTo>
                  <a:lnTo>
                    <a:pt x="182404" y="227362"/>
                  </a:lnTo>
                  <a:cubicBezTo>
                    <a:pt x="182404" y="227362"/>
                    <a:pt x="191262" y="191929"/>
                    <a:pt x="201454" y="157258"/>
                  </a:cubicBezTo>
                  <a:lnTo>
                    <a:pt x="249841" y="0"/>
                  </a:lnTo>
                  <a:lnTo>
                    <a:pt x="360807" y="0"/>
                  </a:lnTo>
                  <a:lnTo>
                    <a:pt x="240316" y="348615"/>
                  </a:lnTo>
                  <a:lnTo>
                    <a:pt x="120491" y="348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9D07589-01D8-690B-EFFE-B3B4AC5FDA8E}"/>
                </a:ext>
              </a:extLst>
            </p:cNvPr>
            <p:cNvSpPr/>
            <p:nvPr/>
          </p:nvSpPr>
          <p:spPr>
            <a:xfrm>
              <a:off x="20392100" y="2294690"/>
              <a:ext cx="359589" cy="369093"/>
            </a:xfrm>
            <a:custGeom>
              <a:avLst/>
              <a:gdLst>
                <a:gd name="connsiteX0" fmla="*/ 95 w 359589"/>
                <a:gd name="connsiteY0" fmla="*/ 183833 h 369093"/>
                <a:gd name="connsiteX1" fmla="*/ 179165 w 359589"/>
                <a:gd name="connsiteY1" fmla="*/ 0 h 369093"/>
                <a:gd name="connsiteX2" fmla="*/ 298323 w 359589"/>
                <a:gd name="connsiteY2" fmla="*/ 43625 h 369093"/>
                <a:gd name="connsiteX3" fmla="*/ 359569 w 359589"/>
                <a:gd name="connsiteY3" fmla="*/ 213170 h 369093"/>
                <a:gd name="connsiteX4" fmla="*/ 108966 w 359589"/>
                <a:gd name="connsiteY4" fmla="*/ 213170 h 369093"/>
                <a:gd name="connsiteX5" fmla="*/ 187261 w 359589"/>
                <a:gd name="connsiteY5" fmla="*/ 289465 h 369093"/>
                <a:gd name="connsiteX6" fmla="*/ 245173 w 359589"/>
                <a:gd name="connsiteY6" fmla="*/ 254699 h 369093"/>
                <a:gd name="connsiteX7" fmla="*/ 353473 w 359589"/>
                <a:gd name="connsiteY7" fmla="*/ 254699 h 369093"/>
                <a:gd name="connsiteX8" fmla="*/ 294894 w 359589"/>
                <a:gd name="connsiteY8" fmla="*/ 337090 h 369093"/>
                <a:gd name="connsiteX9" fmla="*/ 185928 w 359589"/>
                <a:gd name="connsiteY9" fmla="*/ 369094 h 369093"/>
                <a:gd name="connsiteX10" fmla="*/ 0 w 359589"/>
                <a:gd name="connsiteY10" fmla="*/ 183928 h 369093"/>
                <a:gd name="connsiteX11" fmla="*/ 247269 w 359589"/>
                <a:gd name="connsiteY11" fmla="*/ 147066 h 369093"/>
                <a:gd name="connsiteX12" fmla="*/ 181260 w 359589"/>
                <a:gd name="connsiteY12" fmla="*/ 78962 h 369093"/>
                <a:gd name="connsiteX13" fmla="*/ 109728 w 359589"/>
                <a:gd name="connsiteY13" fmla="*/ 147066 h 369093"/>
                <a:gd name="connsiteX14" fmla="*/ 247269 w 359589"/>
                <a:gd name="connsiteY14" fmla="*/ 147066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589" h="369093">
                  <a:moveTo>
                    <a:pt x="95" y="183833"/>
                  </a:moveTo>
                  <a:cubicBezTo>
                    <a:pt x="95" y="79629"/>
                    <a:pt x="72961" y="0"/>
                    <a:pt x="179165" y="0"/>
                  </a:cubicBezTo>
                  <a:cubicBezTo>
                    <a:pt x="228885" y="0"/>
                    <a:pt x="268319" y="16383"/>
                    <a:pt x="298323" y="43625"/>
                  </a:cubicBezTo>
                  <a:cubicBezTo>
                    <a:pt x="339852" y="81725"/>
                    <a:pt x="360330" y="142399"/>
                    <a:pt x="359569" y="213170"/>
                  </a:cubicBezTo>
                  <a:lnTo>
                    <a:pt x="108966" y="213170"/>
                  </a:lnTo>
                  <a:cubicBezTo>
                    <a:pt x="115728" y="260128"/>
                    <a:pt x="141637" y="289465"/>
                    <a:pt x="187261" y="289465"/>
                  </a:cubicBezTo>
                  <a:cubicBezTo>
                    <a:pt x="216503" y="289465"/>
                    <a:pt x="235648" y="276511"/>
                    <a:pt x="245173" y="254699"/>
                  </a:cubicBezTo>
                  <a:lnTo>
                    <a:pt x="353473" y="254699"/>
                  </a:lnTo>
                  <a:cubicBezTo>
                    <a:pt x="345948" y="286036"/>
                    <a:pt x="325564" y="315944"/>
                    <a:pt x="294894" y="337090"/>
                  </a:cubicBezTo>
                  <a:cubicBezTo>
                    <a:pt x="265652" y="357473"/>
                    <a:pt x="230219" y="369094"/>
                    <a:pt x="185928" y="369094"/>
                  </a:cubicBezTo>
                  <a:cubicBezTo>
                    <a:pt x="70866" y="369094"/>
                    <a:pt x="0" y="289465"/>
                    <a:pt x="0" y="183928"/>
                  </a:cubicBezTo>
                  <a:close/>
                  <a:moveTo>
                    <a:pt x="247269" y="147066"/>
                  </a:moveTo>
                  <a:cubicBezTo>
                    <a:pt x="243173" y="105537"/>
                    <a:pt x="217265" y="78962"/>
                    <a:pt x="181260" y="78962"/>
                  </a:cubicBezTo>
                  <a:cubicBezTo>
                    <a:pt x="139065" y="78962"/>
                    <a:pt x="117253" y="105537"/>
                    <a:pt x="109728" y="147066"/>
                  </a:cubicBezTo>
                  <a:lnTo>
                    <a:pt x="247269" y="14706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2DDAC7-A7F9-0E51-1013-B476AD31D781}"/>
                </a:ext>
              </a:extLst>
            </p:cNvPr>
            <p:cNvSpPr/>
            <p:nvPr/>
          </p:nvSpPr>
          <p:spPr>
            <a:xfrm>
              <a:off x="20781768" y="2294595"/>
              <a:ext cx="337661" cy="358901"/>
            </a:xfrm>
            <a:custGeom>
              <a:avLst/>
              <a:gdLst>
                <a:gd name="connsiteX0" fmla="*/ 0 w 337661"/>
                <a:gd name="connsiteY0" fmla="*/ 10287 h 358901"/>
                <a:gd name="connsiteX1" fmla="*/ 106871 w 337661"/>
                <a:gd name="connsiteY1" fmla="*/ 10287 h 358901"/>
                <a:gd name="connsiteX2" fmla="*/ 106871 w 337661"/>
                <a:gd name="connsiteY2" fmla="*/ 57912 h 358901"/>
                <a:gd name="connsiteX3" fmla="*/ 108871 w 337661"/>
                <a:gd name="connsiteY3" fmla="*/ 57912 h 358901"/>
                <a:gd name="connsiteX4" fmla="*/ 216503 w 337661"/>
                <a:gd name="connsiteY4" fmla="*/ 0 h 358901"/>
                <a:gd name="connsiteX5" fmla="*/ 337661 w 337661"/>
                <a:gd name="connsiteY5" fmla="*/ 132112 h 358901"/>
                <a:gd name="connsiteX6" fmla="*/ 337661 w 337661"/>
                <a:gd name="connsiteY6" fmla="*/ 358902 h 358901"/>
                <a:gd name="connsiteX7" fmla="*/ 226695 w 337661"/>
                <a:gd name="connsiteY7" fmla="*/ 358902 h 358901"/>
                <a:gd name="connsiteX8" fmla="*/ 226695 w 337661"/>
                <a:gd name="connsiteY8" fmla="*/ 154591 h 358901"/>
                <a:gd name="connsiteX9" fmla="*/ 172212 w 337661"/>
                <a:gd name="connsiteY9" fmla="*/ 92583 h 358901"/>
                <a:gd name="connsiteX10" fmla="*/ 110966 w 337661"/>
                <a:gd name="connsiteY10" fmla="*/ 166116 h 358901"/>
                <a:gd name="connsiteX11" fmla="*/ 110966 w 337661"/>
                <a:gd name="connsiteY11" fmla="*/ 358807 h 358901"/>
                <a:gd name="connsiteX12" fmla="*/ 0 w 337661"/>
                <a:gd name="connsiteY12" fmla="*/ 358807 h 358901"/>
                <a:gd name="connsiteX13" fmla="*/ 0 w 337661"/>
                <a:gd name="connsiteY13" fmla="*/ 10192 h 35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661" h="358901">
                  <a:moveTo>
                    <a:pt x="0" y="10287"/>
                  </a:moveTo>
                  <a:lnTo>
                    <a:pt x="106871" y="10287"/>
                  </a:lnTo>
                  <a:lnTo>
                    <a:pt x="106871" y="57912"/>
                  </a:lnTo>
                  <a:lnTo>
                    <a:pt x="108871" y="57912"/>
                  </a:lnTo>
                  <a:cubicBezTo>
                    <a:pt x="134779" y="20479"/>
                    <a:pt x="168116" y="0"/>
                    <a:pt x="216503" y="0"/>
                  </a:cubicBezTo>
                  <a:cubicBezTo>
                    <a:pt x="292798" y="0"/>
                    <a:pt x="337661" y="54483"/>
                    <a:pt x="337661" y="132112"/>
                  </a:cubicBezTo>
                  <a:lnTo>
                    <a:pt x="337661" y="358902"/>
                  </a:lnTo>
                  <a:lnTo>
                    <a:pt x="226695" y="358902"/>
                  </a:lnTo>
                  <a:lnTo>
                    <a:pt x="226695" y="154591"/>
                  </a:lnTo>
                  <a:cubicBezTo>
                    <a:pt x="226695" y="117824"/>
                    <a:pt x="208312" y="92583"/>
                    <a:pt x="172212" y="92583"/>
                  </a:cubicBezTo>
                  <a:cubicBezTo>
                    <a:pt x="136112" y="92583"/>
                    <a:pt x="110966" y="123253"/>
                    <a:pt x="110966" y="166116"/>
                  </a:cubicBezTo>
                  <a:lnTo>
                    <a:pt x="110966" y="358807"/>
                  </a:lnTo>
                  <a:lnTo>
                    <a:pt x="0" y="358807"/>
                  </a:lnTo>
                  <a:lnTo>
                    <a:pt x="0" y="1019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134271A-842E-337F-A86C-6722102F8816}"/>
              </a:ext>
            </a:extLst>
          </p:cNvPr>
          <p:cNvSpPr/>
          <p:nvPr/>
        </p:nvSpPr>
        <p:spPr>
          <a:xfrm>
            <a:off x="1912107" y="3407600"/>
            <a:ext cx="689013" cy="1463850"/>
          </a:xfrm>
          <a:custGeom>
            <a:avLst/>
            <a:gdLst>
              <a:gd name="connsiteX0" fmla="*/ 46291 w 217932"/>
              <a:gd name="connsiteY0" fmla="*/ 366998 h 463010"/>
              <a:gd name="connsiteX1" fmla="*/ 46291 w 217932"/>
              <a:gd name="connsiteY1" fmla="*/ 179737 h 463010"/>
              <a:gd name="connsiteX2" fmla="*/ 0 w 217932"/>
              <a:gd name="connsiteY2" fmla="*/ 179737 h 463010"/>
              <a:gd name="connsiteX3" fmla="*/ 0 w 217932"/>
              <a:gd name="connsiteY3" fmla="*/ 110300 h 463010"/>
              <a:gd name="connsiteX4" fmla="*/ 46291 w 217932"/>
              <a:gd name="connsiteY4" fmla="*/ 110300 h 463010"/>
              <a:gd name="connsiteX5" fmla="*/ 46291 w 217932"/>
              <a:gd name="connsiteY5" fmla="*/ 0 h 463010"/>
              <a:gd name="connsiteX6" fmla="*/ 154591 w 217932"/>
              <a:gd name="connsiteY6" fmla="*/ 0 h 463010"/>
              <a:gd name="connsiteX7" fmla="*/ 154591 w 217932"/>
              <a:gd name="connsiteY7" fmla="*/ 110300 h 463010"/>
              <a:gd name="connsiteX8" fmla="*/ 217932 w 217932"/>
              <a:gd name="connsiteY8" fmla="*/ 110300 h 463010"/>
              <a:gd name="connsiteX9" fmla="*/ 217932 w 217932"/>
              <a:gd name="connsiteY9" fmla="*/ 179737 h 463010"/>
              <a:gd name="connsiteX10" fmla="*/ 154591 w 217932"/>
              <a:gd name="connsiteY10" fmla="*/ 179737 h 463010"/>
              <a:gd name="connsiteX11" fmla="*/ 154591 w 217932"/>
              <a:gd name="connsiteY11" fmla="*/ 343186 h 463010"/>
              <a:gd name="connsiteX12" fmla="*/ 193453 w 217932"/>
              <a:gd name="connsiteY12" fmla="*/ 377190 h 463010"/>
              <a:gd name="connsiteX13" fmla="*/ 217932 w 217932"/>
              <a:gd name="connsiteY13" fmla="*/ 376523 h 463010"/>
              <a:gd name="connsiteX14" fmla="*/ 217932 w 217932"/>
              <a:gd name="connsiteY14" fmla="*/ 457581 h 463010"/>
              <a:gd name="connsiteX15" fmla="*/ 157353 w 217932"/>
              <a:gd name="connsiteY15" fmla="*/ 463010 h 463010"/>
              <a:gd name="connsiteX16" fmla="*/ 46387 w 217932"/>
              <a:gd name="connsiteY16" fmla="*/ 366998 h 46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7932" h="463010">
                <a:moveTo>
                  <a:pt x="46291" y="366998"/>
                </a:moveTo>
                <a:lnTo>
                  <a:pt x="46291" y="179737"/>
                </a:lnTo>
                <a:lnTo>
                  <a:pt x="0" y="179737"/>
                </a:lnTo>
                <a:lnTo>
                  <a:pt x="0" y="110300"/>
                </a:lnTo>
                <a:lnTo>
                  <a:pt x="46291" y="110300"/>
                </a:lnTo>
                <a:lnTo>
                  <a:pt x="46291" y="0"/>
                </a:lnTo>
                <a:lnTo>
                  <a:pt x="154591" y="0"/>
                </a:lnTo>
                <a:lnTo>
                  <a:pt x="154591" y="110300"/>
                </a:lnTo>
                <a:lnTo>
                  <a:pt x="217932" y="110300"/>
                </a:lnTo>
                <a:lnTo>
                  <a:pt x="217932" y="179737"/>
                </a:lnTo>
                <a:lnTo>
                  <a:pt x="154591" y="179737"/>
                </a:lnTo>
                <a:lnTo>
                  <a:pt x="154591" y="343186"/>
                </a:lnTo>
                <a:cubicBezTo>
                  <a:pt x="154591" y="370427"/>
                  <a:pt x="169545" y="377190"/>
                  <a:pt x="193453" y="377190"/>
                </a:cubicBezTo>
                <a:cubicBezTo>
                  <a:pt x="202978" y="377190"/>
                  <a:pt x="213836" y="376523"/>
                  <a:pt x="217932" y="376523"/>
                </a:cubicBezTo>
                <a:lnTo>
                  <a:pt x="217932" y="457581"/>
                </a:lnTo>
                <a:cubicBezTo>
                  <a:pt x="208407" y="460343"/>
                  <a:pt x="187261" y="463010"/>
                  <a:pt x="157353" y="463010"/>
                </a:cubicBezTo>
                <a:cubicBezTo>
                  <a:pt x="92678" y="463010"/>
                  <a:pt x="46387" y="441865"/>
                  <a:pt x="46387" y="3669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59" name="Graphic 48">
            <a:extLst>
              <a:ext uri="{FF2B5EF4-FFF2-40B4-BE49-F238E27FC236}">
                <a16:creationId xmlns:a16="http://schemas.microsoft.com/office/drawing/2014/main" id="{E05A8F46-DDCA-7674-E0D9-7002F62137A1}"/>
              </a:ext>
            </a:extLst>
          </p:cNvPr>
          <p:cNvGrpSpPr/>
          <p:nvPr/>
        </p:nvGrpSpPr>
        <p:grpSpPr>
          <a:xfrm>
            <a:off x="4105925" y="3319366"/>
            <a:ext cx="6699805" cy="1573766"/>
            <a:chOff x="20166167" y="2695788"/>
            <a:chExt cx="2119122" cy="497776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F84D6A-0E55-0700-E919-5A6F177EA31F}"/>
                </a:ext>
              </a:extLst>
            </p:cNvPr>
            <p:cNvSpPr/>
            <p:nvPr/>
          </p:nvSpPr>
          <p:spPr>
            <a:xfrm>
              <a:off x="20166167" y="2695788"/>
              <a:ext cx="362807" cy="497776"/>
            </a:xfrm>
            <a:custGeom>
              <a:avLst/>
              <a:gdLst>
                <a:gd name="connsiteX0" fmla="*/ 0 w 362807"/>
                <a:gd name="connsiteY0" fmla="*/ 312515 h 497776"/>
                <a:gd name="connsiteX1" fmla="*/ 152495 w 362807"/>
                <a:gd name="connsiteY1" fmla="*/ 128016 h 497776"/>
                <a:gd name="connsiteX2" fmla="*/ 249841 w 362807"/>
                <a:gd name="connsiteY2" fmla="*/ 177737 h 497776"/>
                <a:gd name="connsiteX3" fmla="*/ 251841 w 362807"/>
                <a:gd name="connsiteY3" fmla="*/ 177737 h 497776"/>
                <a:gd name="connsiteX4" fmla="*/ 251841 w 362807"/>
                <a:gd name="connsiteY4" fmla="*/ 0 h 497776"/>
                <a:gd name="connsiteX5" fmla="*/ 362808 w 362807"/>
                <a:gd name="connsiteY5" fmla="*/ 0 h 497776"/>
                <a:gd name="connsiteX6" fmla="*/ 362808 w 362807"/>
                <a:gd name="connsiteY6" fmla="*/ 486823 h 497776"/>
                <a:gd name="connsiteX7" fmla="*/ 256604 w 362807"/>
                <a:gd name="connsiteY7" fmla="*/ 486823 h 497776"/>
                <a:gd name="connsiteX8" fmla="*/ 256604 w 362807"/>
                <a:gd name="connsiteY8" fmla="*/ 439864 h 497776"/>
                <a:gd name="connsiteX9" fmla="*/ 255270 w 362807"/>
                <a:gd name="connsiteY9" fmla="*/ 439864 h 497776"/>
                <a:gd name="connsiteX10" fmla="*/ 152495 w 362807"/>
                <a:gd name="connsiteY10" fmla="*/ 497777 h 497776"/>
                <a:gd name="connsiteX11" fmla="*/ 0 w 362807"/>
                <a:gd name="connsiteY11" fmla="*/ 312611 h 497776"/>
                <a:gd name="connsiteX12" fmla="*/ 254698 w 362807"/>
                <a:gd name="connsiteY12" fmla="*/ 312515 h 497776"/>
                <a:gd name="connsiteX13" fmla="*/ 182499 w 362807"/>
                <a:gd name="connsiteY13" fmla="*/ 211741 h 497776"/>
                <a:gd name="connsiteX14" fmla="*/ 112395 w 362807"/>
                <a:gd name="connsiteY14" fmla="*/ 311182 h 497776"/>
                <a:gd name="connsiteX15" fmla="*/ 181166 w 362807"/>
                <a:gd name="connsiteY15" fmla="*/ 409956 h 497776"/>
                <a:gd name="connsiteX16" fmla="*/ 254698 w 362807"/>
                <a:gd name="connsiteY16" fmla="*/ 312611 h 49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807" h="497776">
                  <a:moveTo>
                    <a:pt x="0" y="312515"/>
                  </a:moveTo>
                  <a:cubicBezTo>
                    <a:pt x="0" y="203549"/>
                    <a:pt x="62675" y="128016"/>
                    <a:pt x="152495" y="128016"/>
                  </a:cubicBezTo>
                  <a:cubicBezTo>
                    <a:pt x="201549" y="128016"/>
                    <a:pt x="229458" y="148400"/>
                    <a:pt x="249841" y="177737"/>
                  </a:cubicBezTo>
                  <a:lnTo>
                    <a:pt x="251841" y="177737"/>
                  </a:lnTo>
                  <a:lnTo>
                    <a:pt x="251841" y="0"/>
                  </a:lnTo>
                  <a:lnTo>
                    <a:pt x="362808" y="0"/>
                  </a:lnTo>
                  <a:lnTo>
                    <a:pt x="362808" y="486823"/>
                  </a:lnTo>
                  <a:lnTo>
                    <a:pt x="256604" y="486823"/>
                  </a:lnTo>
                  <a:lnTo>
                    <a:pt x="256604" y="439864"/>
                  </a:lnTo>
                  <a:lnTo>
                    <a:pt x="255270" y="439864"/>
                  </a:lnTo>
                  <a:cubicBezTo>
                    <a:pt x="234125" y="475964"/>
                    <a:pt x="198120" y="497777"/>
                    <a:pt x="152495" y="497777"/>
                  </a:cubicBezTo>
                  <a:cubicBezTo>
                    <a:pt x="63246" y="497777"/>
                    <a:pt x="0" y="429006"/>
                    <a:pt x="0" y="312611"/>
                  </a:cubicBezTo>
                  <a:close/>
                  <a:moveTo>
                    <a:pt x="254698" y="312515"/>
                  </a:moveTo>
                  <a:cubicBezTo>
                    <a:pt x="254698" y="253937"/>
                    <a:pt x="230886" y="211741"/>
                    <a:pt x="182499" y="211741"/>
                  </a:cubicBezTo>
                  <a:cubicBezTo>
                    <a:pt x="138208" y="211741"/>
                    <a:pt x="112395" y="252603"/>
                    <a:pt x="112395" y="311182"/>
                  </a:cubicBezTo>
                  <a:cubicBezTo>
                    <a:pt x="112395" y="369761"/>
                    <a:pt x="138303" y="409956"/>
                    <a:pt x="181166" y="409956"/>
                  </a:cubicBezTo>
                  <a:cubicBezTo>
                    <a:pt x="227457" y="409956"/>
                    <a:pt x="254698" y="369761"/>
                    <a:pt x="254698" y="3126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3D9B3A-2F24-8DFB-BC39-F8A00A1F1E99}"/>
                </a:ext>
              </a:extLst>
            </p:cNvPr>
            <p:cNvSpPr/>
            <p:nvPr/>
          </p:nvSpPr>
          <p:spPr>
            <a:xfrm>
              <a:off x="20559645" y="2823804"/>
              <a:ext cx="359589" cy="369093"/>
            </a:xfrm>
            <a:custGeom>
              <a:avLst/>
              <a:gdLst>
                <a:gd name="connsiteX0" fmla="*/ 95 w 359589"/>
                <a:gd name="connsiteY0" fmla="*/ 183832 h 369093"/>
                <a:gd name="connsiteX1" fmla="*/ 179165 w 359589"/>
                <a:gd name="connsiteY1" fmla="*/ 0 h 369093"/>
                <a:gd name="connsiteX2" fmla="*/ 298323 w 359589"/>
                <a:gd name="connsiteY2" fmla="*/ 43625 h 369093"/>
                <a:gd name="connsiteX3" fmla="*/ 359569 w 359589"/>
                <a:gd name="connsiteY3" fmla="*/ 213170 h 369093"/>
                <a:gd name="connsiteX4" fmla="*/ 108966 w 359589"/>
                <a:gd name="connsiteY4" fmla="*/ 213170 h 369093"/>
                <a:gd name="connsiteX5" fmla="*/ 187262 w 359589"/>
                <a:gd name="connsiteY5" fmla="*/ 289465 h 369093"/>
                <a:gd name="connsiteX6" fmla="*/ 245173 w 359589"/>
                <a:gd name="connsiteY6" fmla="*/ 254698 h 369093"/>
                <a:gd name="connsiteX7" fmla="*/ 353473 w 359589"/>
                <a:gd name="connsiteY7" fmla="*/ 254698 h 369093"/>
                <a:gd name="connsiteX8" fmla="*/ 294894 w 359589"/>
                <a:gd name="connsiteY8" fmla="*/ 337090 h 369093"/>
                <a:gd name="connsiteX9" fmla="*/ 185928 w 359589"/>
                <a:gd name="connsiteY9" fmla="*/ 369094 h 369093"/>
                <a:gd name="connsiteX10" fmla="*/ 0 w 359589"/>
                <a:gd name="connsiteY10" fmla="*/ 183928 h 369093"/>
                <a:gd name="connsiteX11" fmla="*/ 247269 w 359589"/>
                <a:gd name="connsiteY11" fmla="*/ 147066 h 369093"/>
                <a:gd name="connsiteX12" fmla="*/ 181261 w 359589"/>
                <a:gd name="connsiteY12" fmla="*/ 78962 h 369093"/>
                <a:gd name="connsiteX13" fmla="*/ 109728 w 359589"/>
                <a:gd name="connsiteY13" fmla="*/ 147066 h 369093"/>
                <a:gd name="connsiteX14" fmla="*/ 247269 w 359589"/>
                <a:gd name="connsiteY14" fmla="*/ 147066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589" h="369093">
                  <a:moveTo>
                    <a:pt x="95" y="183832"/>
                  </a:moveTo>
                  <a:cubicBezTo>
                    <a:pt x="95" y="79629"/>
                    <a:pt x="72962" y="0"/>
                    <a:pt x="179165" y="0"/>
                  </a:cubicBezTo>
                  <a:cubicBezTo>
                    <a:pt x="228886" y="0"/>
                    <a:pt x="268320" y="16383"/>
                    <a:pt x="298323" y="43625"/>
                  </a:cubicBezTo>
                  <a:cubicBezTo>
                    <a:pt x="339852" y="81725"/>
                    <a:pt x="360331" y="142399"/>
                    <a:pt x="359569" y="213170"/>
                  </a:cubicBezTo>
                  <a:lnTo>
                    <a:pt x="108966" y="213170"/>
                  </a:lnTo>
                  <a:cubicBezTo>
                    <a:pt x="115729" y="260128"/>
                    <a:pt x="141637" y="289465"/>
                    <a:pt x="187262" y="289465"/>
                  </a:cubicBezTo>
                  <a:cubicBezTo>
                    <a:pt x="216504" y="289465"/>
                    <a:pt x="235648" y="276511"/>
                    <a:pt x="245173" y="254698"/>
                  </a:cubicBezTo>
                  <a:lnTo>
                    <a:pt x="353473" y="254698"/>
                  </a:lnTo>
                  <a:cubicBezTo>
                    <a:pt x="345948" y="286036"/>
                    <a:pt x="325564" y="315944"/>
                    <a:pt x="294894" y="337090"/>
                  </a:cubicBezTo>
                  <a:cubicBezTo>
                    <a:pt x="265652" y="357473"/>
                    <a:pt x="230220" y="369094"/>
                    <a:pt x="185928" y="369094"/>
                  </a:cubicBezTo>
                  <a:cubicBezTo>
                    <a:pt x="70866" y="369094"/>
                    <a:pt x="0" y="289465"/>
                    <a:pt x="0" y="183928"/>
                  </a:cubicBezTo>
                  <a:close/>
                  <a:moveTo>
                    <a:pt x="247269" y="147066"/>
                  </a:moveTo>
                  <a:cubicBezTo>
                    <a:pt x="243174" y="105537"/>
                    <a:pt x="217265" y="78962"/>
                    <a:pt x="181261" y="78962"/>
                  </a:cubicBezTo>
                  <a:cubicBezTo>
                    <a:pt x="139065" y="78962"/>
                    <a:pt x="117253" y="105537"/>
                    <a:pt x="109728" y="147066"/>
                  </a:cubicBezTo>
                  <a:lnTo>
                    <a:pt x="247269" y="147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31ED760-619F-EF37-8EC4-8E7BAC98E83D}"/>
                </a:ext>
              </a:extLst>
            </p:cNvPr>
            <p:cNvSpPr/>
            <p:nvPr/>
          </p:nvSpPr>
          <p:spPr>
            <a:xfrm>
              <a:off x="20949980" y="2695788"/>
              <a:ext cx="112394" cy="486822"/>
            </a:xfrm>
            <a:custGeom>
              <a:avLst/>
              <a:gdLst>
                <a:gd name="connsiteX0" fmla="*/ 0 w 112394"/>
                <a:gd name="connsiteY0" fmla="*/ 0 h 486822"/>
                <a:gd name="connsiteX1" fmla="*/ 112395 w 112394"/>
                <a:gd name="connsiteY1" fmla="*/ 0 h 486822"/>
                <a:gd name="connsiteX2" fmla="*/ 112395 w 112394"/>
                <a:gd name="connsiteY2" fmla="*/ 486823 h 486822"/>
                <a:gd name="connsiteX3" fmla="*/ 0 w 112394"/>
                <a:gd name="connsiteY3" fmla="*/ 486823 h 486822"/>
                <a:gd name="connsiteX4" fmla="*/ 0 w 112394"/>
                <a:gd name="connsiteY4" fmla="*/ 0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4" h="486822">
                  <a:moveTo>
                    <a:pt x="0" y="0"/>
                  </a:moveTo>
                  <a:lnTo>
                    <a:pt x="112395" y="0"/>
                  </a:lnTo>
                  <a:lnTo>
                    <a:pt x="112395" y="486823"/>
                  </a:lnTo>
                  <a:lnTo>
                    <a:pt x="0" y="4868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9AD3C2-5578-DBC6-6A7A-1A2213DBBD6C}"/>
                </a:ext>
              </a:extLst>
            </p:cNvPr>
            <p:cNvSpPr/>
            <p:nvPr/>
          </p:nvSpPr>
          <p:spPr>
            <a:xfrm>
              <a:off x="21109333" y="2695788"/>
              <a:ext cx="110965" cy="486822"/>
            </a:xfrm>
            <a:custGeom>
              <a:avLst/>
              <a:gdLst>
                <a:gd name="connsiteX0" fmla="*/ 0 w 110965"/>
                <a:gd name="connsiteY0" fmla="*/ 0 h 486822"/>
                <a:gd name="connsiteX1" fmla="*/ 110966 w 110965"/>
                <a:gd name="connsiteY1" fmla="*/ 0 h 486822"/>
                <a:gd name="connsiteX2" fmla="*/ 110966 w 110965"/>
                <a:gd name="connsiteY2" fmla="*/ 89916 h 486822"/>
                <a:gd name="connsiteX3" fmla="*/ 0 w 110965"/>
                <a:gd name="connsiteY3" fmla="*/ 89916 h 486822"/>
                <a:gd name="connsiteX4" fmla="*/ 0 w 110965"/>
                <a:gd name="connsiteY4" fmla="*/ 0 h 486822"/>
                <a:gd name="connsiteX5" fmla="*/ 0 w 110965"/>
                <a:gd name="connsiteY5" fmla="*/ 138208 h 486822"/>
                <a:gd name="connsiteX6" fmla="*/ 110966 w 110965"/>
                <a:gd name="connsiteY6" fmla="*/ 138208 h 486822"/>
                <a:gd name="connsiteX7" fmla="*/ 110966 w 110965"/>
                <a:gd name="connsiteY7" fmla="*/ 486823 h 486822"/>
                <a:gd name="connsiteX8" fmla="*/ 0 w 110965"/>
                <a:gd name="connsiteY8" fmla="*/ 486823 h 486822"/>
                <a:gd name="connsiteX9" fmla="*/ 0 w 110965"/>
                <a:gd name="connsiteY9" fmla="*/ 138208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965" h="486822">
                  <a:moveTo>
                    <a:pt x="0" y="0"/>
                  </a:moveTo>
                  <a:lnTo>
                    <a:pt x="110966" y="0"/>
                  </a:lnTo>
                  <a:lnTo>
                    <a:pt x="110966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  <a:moveTo>
                    <a:pt x="0" y="138208"/>
                  </a:moveTo>
                  <a:lnTo>
                    <a:pt x="110966" y="138208"/>
                  </a:lnTo>
                  <a:lnTo>
                    <a:pt x="110966" y="486823"/>
                  </a:lnTo>
                  <a:lnTo>
                    <a:pt x="0" y="486823"/>
                  </a:lnTo>
                  <a:lnTo>
                    <a:pt x="0" y="1382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4852CB0-39F1-84BD-DC13-E315AE3A57AE}"/>
                </a:ext>
              </a:extLst>
            </p:cNvPr>
            <p:cNvSpPr/>
            <p:nvPr/>
          </p:nvSpPr>
          <p:spPr>
            <a:xfrm>
              <a:off x="21234586" y="2833995"/>
              <a:ext cx="360807" cy="348614"/>
            </a:xfrm>
            <a:custGeom>
              <a:avLst/>
              <a:gdLst>
                <a:gd name="connsiteX0" fmla="*/ 0 w 360807"/>
                <a:gd name="connsiteY0" fmla="*/ 0 h 348614"/>
                <a:gd name="connsiteX1" fmla="*/ 114395 w 360807"/>
                <a:gd name="connsiteY1" fmla="*/ 0 h 348614"/>
                <a:gd name="connsiteX2" fmla="*/ 162020 w 360807"/>
                <a:gd name="connsiteY2" fmla="*/ 157258 h 348614"/>
                <a:gd name="connsiteX3" fmla="*/ 181070 w 360807"/>
                <a:gd name="connsiteY3" fmla="*/ 227362 h 348614"/>
                <a:gd name="connsiteX4" fmla="*/ 182404 w 360807"/>
                <a:gd name="connsiteY4" fmla="*/ 227362 h 348614"/>
                <a:gd name="connsiteX5" fmla="*/ 201454 w 360807"/>
                <a:gd name="connsiteY5" fmla="*/ 157258 h 348614"/>
                <a:gd name="connsiteX6" fmla="*/ 249841 w 360807"/>
                <a:gd name="connsiteY6" fmla="*/ 0 h 348614"/>
                <a:gd name="connsiteX7" fmla="*/ 360807 w 360807"/>
                <a:gd name="connsiteY7" fmla="*/ 0 h 348614"/>
                <a:gd name="connsiteX8" fmla="*/ 240316 w 360807"/>
                <a:gd name="connsiteY8" fmla="*/ 348615 h 348614"/>
                <a:gd name="connsiteX9" fmla="*/ 120491 w 360807"/>
                <a:gd name="connsiteY9" fmla="*/ 348615 h 348614"/>
                <a:gd name="connsiteX10" fmla="*/ 0 w 360807"/>
                <a:gd name="connsiteY10" fmla="*/ 0 h 34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807" h="348614">
                  <a:moveTo>
                    <a:pt x="0" y="0"/>
                  </a:moveTo>
                  <a:lnTo>
                    <a:pt x="114395" y="0"/>
                  </a:lnTo>
                  <a:lnTo>
                    <a:pt x="162020" y="157258"/>
                  </a:lnTo>
                  <a:cubicBezTo>
                    <a:pt x="172212" y="192024"/>
                    <a:pt x="181070" y="227362"/>
                    <a:pt x="181070" y="227362"/>
                  </a:cubicBezTo>
                  <a:lnTo>
                    <a:pt x="182404" y="227362"/>
                  </a:lnTo>
                  <a:cubicBezTo>
                    <a:pt x="182404" y="227362"/>
                    <a:pt x="191262" y="191929"/>
                    <a:pt x="201454" y="157258"/>
                  </a:cubicBezTo>
                  <a:lnTo>
                    <a:pt x="249841" y="0"/>
                  </a:lnTo>
                  <a:lnTo>
                    <a:pt x="360807" y="0"/>
                  </a:lnTo>
                  <a:lnTo>
                    <a:pt x="240316" y="348615"/>
                  </a:lnTo>
                  <a:lnTo>
                    <a:pt x="120491" y="3486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F3C3D4F-727F-34F7-97C5-E74D20CB7F0E}"/>
                </a:ext>
              </a:extLst>
            </p:cNvPr>
            <p:cNvSpPr/>
            <p:nvPr/>
          </p:nvSpPr>
          <p:spPr>
            <a:xfrm>
              <a:off x="21579773" y="2823804"/>
              <a:ext cx="359589" cy="369093"/>
            </a:xfrm>
            <a:custGeom>
              <a:avLst/>
              <a:gdLst>
                <a:gd name="connsiteX0" fmla="*/ 95 w 359589"/>
                <a:gd name="connsiteY0" fmla="*/ 183832 h 369093"/>
                <a:gd name="connsiteX1" fmla="*/ 179165 w 359589"/>
                <a:gd name="connsiteY1" fmla="*/ 0 h 369093"/>
                <a:gd name="connsiteX2" fmla="*/ 298323 w 359589"/>
                <a:gd name="connsiteY2" fmla="*/ 43625 h 369093"/>
                <a:gd name="connsiteX3" fmla="*/ 359569 w 359589"/>
                <a:gd name="connsiteY3" fmla="*/ 213170 h 369093"/>
                <a:gd name="connsiteX4" fmla="*/ 108966 w 359589"/>
                <a:gd name="connsiteY4" fmla="*/ 213170 h 369093"/>
                <a:gd name="connsiteX5" fmla="*/ 187261 w 359589"/>
                <a:gd name="connsiteY5" fmla="*/ 289465 h 369093"/>
                <a:gd name="connsiteX6" fmla="*/ 245173 w 359589"/>
                <a:gd name="connsiteY6" fmla="*/ 254698 h 369093"/>
                <a:gd name="connsiteX7" fmla="*/ 353473 w 359589"/>
                <a:gd name="connsiteY7" fmla="*/ 254698 h 369093"/>
                <a:gd name="connsiteX8" fmla="*/ 294894 w 359589"/>
                <a:gd name="connsiteY8" fmla="*/ 337090 h 369093"/>
                <a:gd name="connsiteX9" fmla="*/ 185928 w 359589"/>
                <a:gd name="connsiteY9" fmla="*/ 369094 h 369093"/>
                <a:gd name="connsiteX10" fmla="*/ 0 w 359589"/>
                <a:gd name="connsiteY10" fmla="*/ 183928 h 369093"/>
                <a:gd name="connsiteX11" fmla="*/ 247269 w 359589"/>
                <a:gd name="connsiteY11" fmla="*/ 147066 h 369093"/>
                <a:gd name="connsiteX12" fmla="*/ 181260 w 359589"/>
                <a:gd name="connsiteY12" fmla="*/ 78962 h 369093"/>
                <a:gd name="connsiteX13" fmla="*/ 109728 w 359589"/>
                <a:gd name="connsiteY13" fmla="*/ 147066 h 369093"/>
                <a:gd name="connsiteX14" fmla="*/ 247269 w 359589"/>
                <a:gd name="connsiteY14" fmla="*/ 147066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589" h="369093">
                  <a:moveTo>
                    <a:pt x="95" y="183832"/>
                  </a:moveTo>
                  <a:cubicBezTo>
                    <a:pt x="95" y="79629"/>
                    <a:pt x="72961" y="0"/>
                    <a:pt x="179165" y="0"/>
                  </a:cubicBezTo>
                  <a:cubicBezTo>
                    <a:pt x="228885" y="0"/>
                    <a:pt x="268319" y="16383"/>
                    <a:pt x="298323" y="43625"/>
                  </a:cubicBezTo>
                  <a:cubicBezTo>
                    <a:pt x="339852" y="81725"/>
                    <a:pt x="360330" y="142399"/>
                    <a:pt x="359569" y="213170"/>
                  </a:cubicBezTo>
                  <a:lnTo>
                    <a:pt x="108966" y="213170"/>
                  </a:lnTo>
                  <a:cubicBezTo>
                    <a:pt x="115728" y="260128"/>
                    <a:pt x="141637" y="289465"/>
                    <a:pt x="187261" y="289465"/>
                  </a:cubicBezTo>
                  <a:cubicBezTo>
                    <a:pt x="216503" y="289465"/>
                    <a:pt x="235648" y="276511"/>
                    <a:pt x="245173" y="254698"/>
                  </a:cubicBezTo>
                  <a:lnTo>
                    <a:pt x="353473" y="254698"/>
                  </a:lnTo>
                  <a:cubicBezTo>
                    <a:pt x="345948" y="286036"/>
                    <a:pt x="325564" y="315944"/>
                    <a:pt x="294894" y="337090"/>
                  </a:cubicBezTo>
                  <a:cubicBezTo>
                    <a:pt x="265652" y="357473"/>
                    <a:pt x="230219" y="369094"/>
                    <a:pt x="185928" y="369094"/>
                  </a:cubicBezTo>
                  <a:cubicBezTo>
                    <a:pt x="70866" y="369094"/>
                    <a:pt x="0" y="289465"/>
                    <a:pt x="0" y="183928"/>
                  </a:cubicBezTo>
                  <a:close/>
                  <a:moveTo>
                    <a:pt x="247269" y="147066"/>
                  </a:moveTo>
                  <a:cubicBezTo>
                    <a:pt x="243173" y="105537"/>
                    <a:pt x="217265" y="78962"/>
                    <a:pt x="181260" y="78962"/>
                  </a:cubicBezTo>
                  <a:cubicBezTo>
                    <a:pt x="139065" y="78962"/>
                    <a:pt x="117253" y="105537"/>
                    <a:pt x="109728" y="147066"/>
                  </a:cubicBezTo>
                  <a:lnTo>
                    <a:pt x="247269" y="147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4059B0A-E9C9-50E7-42A2-3EFA4692A219}"/>
                </a:ext>
              </a:extLst>
            </p:cNvPr>
            <p:cNvSpPr/>
            <p:nvPr/>
          </p:nvSpPr>
          <p:spPr>
            <a:xfrm>
              <a:off x="21969345" y="2828566"/>
              <a:ext cx="225361" cy="354139"/>
            </a:xfrm>
            <a:custGeom>
              <a:avLst/>
              <a:gdLst>
                <a:gd name="connsiteX0" fmla="*/ 0 w 225361"/>
                <a:gd name="connsiteY0" fmla="*/ 5429 h 354139"/>
                <a:gd name="connsiteX1" fmla="*/ 106204 w 225361"/>
                <a:gd name="connsiteY1" fmla="*/ 5429 h 354139"/>
                <a:gd name="connsiteX2" fmla="*/ 106204 w 225361"/>
                <a:gd name="connsiteY2" fmla="*/ 59912 h 354139"/>
                <a:gd name="connsiteX3" fmla="*/ 108204 w 225361"/>
                <a:gd name="connsiteY3" fmla="*/ 59912 h 354139"/>
                <a:gd name="connsiteX4" fmla="*/ 203549 w 225361"/>
                <a:gd name="connsiteY4" fmla="*/ 0 h 354139"/>
                <a:gd name="connsiteX5" fmla="*/ 225362 w 225361"/>
                <a:gd name="connsiteY5" fmla="*/ 2762 h 354139"/>
                <a:gd name="connsiteX6" fmla="*/ 225362 w 225361"/>
                <a:gd name="connsiteY6" fmla="*/ 98107 h 354139"/>
                <a:gd name="connsiteX7" fmla="*/ 222599 w 225361"/>
                <a:gd name="connsiteY7" fmla="*/ 98107 h 354139"/>
                <a:gd name="connsiteX8" fmla="*/ 110966 w 225361"/>
                <a:gd name="connsiteY8" fmla="*/ 197548 h 354139"/>
                <a:gd name="connsiteX9" fmla="*/ 110966 w 225361"/>
                <a:gd name="connsiteY9" fmla="*/ 354139 h 354139"/>
                <a:gd name="connsiteX10" fmla="*/ 0 w 225361"/>
                <a:gd name="connsiteY10" fmla="*/ 354139 h 354139"/>
                <a:gd name="connsiteX11" fmla="*/ 0 w 225361"/>
                <a:gd name="connsiteY11" fmla="*/ 5525 h 35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361" h="354139">
                  <a:moveTo>
                    <a:pt x="0" y="5429"/>
                  </a:moveTo>
                  <a:lnTo>
                    <a:pt x="106204" y="5429"/>
                  </a:lnTo>
                  <a:lnTo>
                    <a:pt x="106204" y="59912"/>
                  </a:lnTo>
                  <a:lnTo>
                    <a:pt x="108204" y="59912"/>
                  </a:lnTo>
                  <a:cubicBezTo>
                    <a:pt x="132683" y="18383"/>
                    <a:pt x="161354" y="0"/>
                    <a:pt x="203549" y="0"/>
                  </a:cubicBezTo>
                  <a:cubicBezTo>
                    <a:pt x="213741" y="0"/>
                    <a:pt x="220599" y="667"/>
                    <a:pt x="225362" y="2762"/>
                  </a:cubicBezTo>
                  <a:lnTo>
                    <a:pt x="225362" y="98107"/>
                  </a:lnTo>
                  <a:lnTo>
                    <a:pt x="222599" y="98107"/>
                  </a:lnTo>
                  <a:cubicBezTo>
                    <a:pt x="154496" y="88582"/>
                    <a:pt x="110966" y="121920"/>
                    <a:pt x="110966" y="197548"/>
                  </a:cubicBezTo>
                  <a:lnTo>
                    <a:pt x="110966" y="354139"/>
                  </a:lnTo>
                  <a:lnTo>
                    <a:pt x="0" y="354139"/>
                  </a:lnTo>
                  <a:lnTo>
                    <a:pt x="0" y="5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9A19E22-8B7F-C0B9-6CDF-468746907795}"/>
                </a:ext>
              </a:extLst>
            </p:cNvPr>
            <p:cNvSpPr/>
            <p:nvPr/>
          </p:nvSpPr>
          <p:spPr>
            <a:xfrm>
              <a:off x="22168894" y="3068215"/>
              <a:ext cx="116395" cy="114395"/>
            </a:xfrm>
            <a:custGeom>
              <a:avLst/>
              <a:gdLst>
                <a:gd name="connsiteX0" fmla="*/ 0 w 116395"/>
                <a:gd name="connsiteY0" fmla="*/ 0 h 114395"/>
                <a:gd name="connsiteX1" fmla="*/ 116396 w 116395"/>
                <a:gd name="connsiteY1" fmla="*/ 0 h 114395"/>
                <a:gd name="connsiteX2" fmla="*/ 116396 w 116395"/>
                <a:gd name="connsiteY2" fmla="*/ 114395 h 114395"/>
                <a:gd name="connsiteX3" fmla="*/ 0 w 116395"/>
                <a:gd name="connsiteY3" fmla="*/ 114395 h 114395"/>
                <a:gd name="connsiteX4" fmla="*/ 0 w 116395"/>
                <a:gd name="connsiteY4" fmla="*/ 0 h 11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95" h="114395">
                  <a:moveTo>
                    <a:pt x="0" y="0"/>
                  </a:moveTo>
                  <a:lnTo>
                    <a:pt x="116396" y="0"/>
                  </a:lnTo>
                  <a:lnTo>
                    <a:pt x="116396" y="114395"/>
                  </a:lnTo>
                  <a:lnTo>
                    <a:pt x="0" y="1143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5189FBD-5040-7178-68D1-CB0DCA43E6C3}"/>
              </a:ext>
            </a:extLst>
          </p:cNvPr>
          <p:cNvSpPr/>
          <p:nvPr/>
        </p:nvSpPr>
        <p:spPr>
          <a:xfrm>
            <a:off x="2645689" y="3726206"/>
            <a:ext cx="1180476" cy="1180473"/>
          </a:xfrm>
          <a:custGeom>
            <a:avLst/>
            <a:gdLst>
              <a:gd name="connsiteX0" fmla="*/ 373380 w 373380"/>
              <a:gd name="connsiteY0" fmla="*/ 186690 h 373379"/>
              <a:gd name="connsiteX1" fmla="*/ 186690 w 373380"/>
              <a:gd name="connsiteY1" fmla="*/ 373380 h 373379"/>
              <a:gd name="connsiteX2" fmla="*/ 0 w 373380"/>
              <a:gd name="connsiteY2" fmla="*/ 186690 h 373379"/>
              <a:gd name="connsiteX3" fmla="*/ 186690 w 373380"/>
              <a:gd name="connsiteY3" fmla="*/ 0 h 373379"/>
              <a:gd name="connsiteX4" fmla="*/ 373380 w 373380"/>
              <a:gd name="connsiteY4" fmla="*/ 186690 h 37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" h="373379">
                <a:moveTo>
                  <a:pt x="373380" y="186690"/>
                </a:moveTo>
                <a:cubicBezTo>
                  <a:pt x="373380" y="289750"/>
                  <a:pt x="289846" y="373380"/>
                  <a:pt x="186690" y="373380"/>
                </a:cubicBezTo>
                <a:cubicBezTo>
                  <a:pt x="83534" y="373380"/>
                  <a:pt x="0" y="289846"/>
                  <a:pt x="0" y="186690"/>
                </a:cubicBezTo>
                <a:cubicBezTo>
                  <a:pt x="0" y="83534"/>
                  <a:pt x="83534" y="0"/>
                  <a:pt x="186690" y="0"/>
                </a:cubicBezTo>
                <a:cubicBezTo>
                  <a:pt x="289846" y="0"/>
                  <a:pt x="373380" y="83534"/>
                  <a:pt x="373380" y="18669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69" name="Graphic 48">
            <a:extLst>
              <a:ext uri="{FF2B5EF4-FFF2-40B4-BE49-F238E27FC236}">
                <a16:creationId xmlns:a16="http://schemas.microsoft.com/office/drawing/2014/main" id="{1EEDCA1A-5E40-887C-8F37-870C6CBAD8E0}"/>
              </a:ext>
            </a:extLst>
          </p:cNvPr>
          <p:cNvGrpSpPr/>
          <p:nvPr/>
        </p:nvGrpSpPr>
        <p:grpSpPr>
          <a:xfrm>
            <a:off x="2823662" y="4167078"/>
            <a:ext cx="776646" cy="243623"/>
            <a:chOff x="19760592" y="2963916"/>
            <a:chExt cx="245650" cy="77057"/>
          </a:xfrm>
          <a:solidFill>
            <a:srgbClr val="FFFFFF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7C2F300-6932-53C2-09BA-079B70E671BD}"/>
                </a:ext>
              </a:extLst>
            </p:cNvPr>
            <p:cNvSpPr/>
            <p:nvPr/>
          </p:nvSpPr>
          <p:spPr>
            <a:xfrm>
              <a:off x="19760592" y="2983823"/>
              <a:ext cx="54292" cy="57150"/>
            </a:xfrm>
            <a:custGeom>
              <a:avLst/>
              <a:gdLst>
                <a:gd name="connsiteX0" fmla="*/ 95 w 54292"/>
                <a:gd name="connsiteY0" fmla="*/ 28575 h 57150"/>
                <a:gd name="connsiteX1" fmla="*/ 28290 w 54292"/>
                <a:gd name="connsiteY1" fmla="*/ 0 h 57150"/>
                <a:gd name="connsiteX2" fmla="*/ 53912 w 54292"/>
                <a:gd name="connsiteY2" fmla="*/ 20669 h 57150"/>
                <a:gd name="connsiteX3" fmla="*/ 37338 w 54292"/>
                <a:gd name="connsiteY3" fmla="*/ 20669 h 57150"/>
                <a:gd name="connsiteX4" fmla="*/ 28480 w 54292"/>
                <a:gd name="connsiteY4" fmla="*/ 12668 h 57150"/>
                <a:gd name="connsiteX5" fmla="*/ 17431 w 54292"/>
                <a:gd name="connsiteY5" fmla="*/ 28575 h 57150"/>
                <a:gd name="connsiteX6" fmla="*/ 28480 w 54292"/>
                <a:gd name="connsiteY6" fmla="*/ 44291 h 57150"/>
                <a:gd name="connsiteX7" fmla="*/ 37815 w 54292"/>
                <a:gd name="connsiteY7" fmla="*/ 35052 h 57150"/>
                <a:gd name="connsiteX8" fmla="*/ 54293 w 54292"/>
                <a:gd name="connsiteY8" fmla="*/ 35052 h 57150"/>
                <a:gd name="connsiteX9" fmla="*/ 28670 w 54292"/>
                <a:gd name="connsiteY9" fmla="*/ 57150 h 57150"/>
                <a:gd name="connsiteX10" fmla="*/ 0 w 54292"/>
                <a:gd name="connsiteY10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92" h="57150">
                  <a:moveTo>
                    <a:pt x="95" y="28575"/>
                  </a:moveTo>
                  <a:cubicBezTo>
                    <a:pt x="95" y="12383"/>
                    <a:pt x="11240" y="0"/>
                    <a:pt x="28290" y="0"/>
                  </a:cubicBezTo>
                  <a:cubicBezTo>
                    <a:pt x="42958" y="0"/>
                    <a:pt x="52293" y="8572"/>
                    <a:pt x="53912" y="20669"/>
                  </a:cubicBezTo>
                  <a:lnTo>
                    <a:pt x="37338" y="20669"/>
                  </a:lnTo>
                  <a:cubicBezTo>
                    <a:pt x="36291" y="15812"/>
                    <a:pt x="33338" y="12668"/>
                    <a:pt x="28480" y="12668"/>
                  </a:cubicBezTo>
                  <a:cubicBezTo>
                    <a:pt x="21146" y="12668"/>
                    <a:pt x="17431" y="18764"/>
                    <a:pt x="17431" y="28575"/>
                  </a:cubicBezTo>
                  <a:cubicBezTo>
                    <a:pt x="17431" y="38386"/>
                    <a:pt x="21146" y="44291"/>
                    <a:pt x="28480" y="44291"/>
                  </a:cubicBezTo>
                  <a:cubicBezTo>
                    <a:pt x="33814" y="44291"/>
                    <a:pt x="37148" y="41148"/>
                    <a:pt x="37815" y="35052"/>
                  </a:cubicBezTo>
                  <a:lnTo>
                    <a:pt x="54293" y="35052"/>
                  </a:lnTo>
                  <a:cubicBezTo>
                    <a:pt x="53912" y="47530"/>
                    <a:pt x="44006" y="57150"/>
                    <a:pt x="28670" y="57150"/>
                  </a:cubicBezTo>
                  <a:cubicBezTo>
                    <a:pt x="11240" y="57150"/>
                    <a:pt x="0" y="44863"/>
                    <a:pt x="0" y="285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01BD5D6-80C4-2B63-8C8A-C4BAB7F38D30}"/>
                </a:ext>
              </a:extLst>
            </p:cNvPr>
            <p:cNvSpPr/>
            <p:nvPr/>
          </p:nvSpPr>
          <p:spPr>
            <a:xfrm>
              <a:off x="19816981" y="2963916"/>
              <a:ext cx="17430" cy="75342"/>
            </a:xfrm>
            <a:custGeom>
              <a:avLst/>
              <a:gdLst>
                <a:gd name="connsiteX0" fmla="*/ 0 w 17430"/>
                <a:gd name="connsiteY0" fmla="*/ 0 h 75342"/>
                <a:gd name="connsiteX1" fmla="*/ 17430 w 17430"/>
                <a:gd name="connsiteY1" fmla="*/ 0 h 75342"/>
                <a:gd name="connsiteX2" fmla="*/ 17430 w 17430"/>
                <a:gd name="connsiteY2" fmla="*/ 75343 h 75342"/>
                <a:gd name="connsiteX3" fmla="*/ 0 w 17430"/>
                <a:gd name="connsiteY3" fmla="*/ 75343 h 75342"/>
                <a:gd name="connsiteX4" fmla="*/ 0 w 17430"/>
                <a:gd name="connsiteY4" fmla="*/ 0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0" h="75342">
                  <a:moveTo>
                    <a:pt x="0" y="0"/>
                  </a:moveTo>
                  <a:lnTo>
                    <a:pt x="17430" y="0"/>
                  </a:lnTo>
                  <a:lnTo>
                    <a:pt x="17430" y="75343"/>
                  </a:lnTo>
                  <a:lnTo>
                    <a:pt x="0" y="75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1BC4F5A-95E3-A186-13DB-15BCF92424BD}"/>
                </a:ext>
              </a:extLst>
            </p:cNvPr>
            <p:cNvSpPr/>
            <p:nvPr/>
          </p:nvSpPr>
          <p:spPr>
            <a:xfrm>
              <a:off x="19836507" y="2983823"/>
              <a:ext cx="57626" cy="57150"/>
            </a:xfrm>
            <a:custGeom>
              <a:avLst/>
              <a:gdLst>
                <a:gd name="connsiteX0" fmla="*/ 0 w 57626"/>
                <a:gd name="connsiteY0" fmla="*/ 28575 h 57150"/>
                <a:gd name="connsiteX1" fmla="*/ 28860 w 57626"/>
                <a:gd name="connsiteY1" fmla="*/ 0 h 57150"/>
                <a:gd name="connsiteX2" fmla="*/ 57626 w 57626"/>
                <a:gd name="connsiteY2" fmla="*/ 28575 h 57150"/>
                <a:gd name="connsiteX3" fmla="*/ 28860 w 57626"/>
                <a:gd name="connsiteY3" fmla="*/ 57150 h 57150"/>
                <a:gd name="connsiteX4" fmla="*/ 0 w 57626"/>
                <a:gd name="connsiteY4" fmla="*/ 28575 h 57150"/>
                <a:gd name="connsiteX5" fmla="*/ 40291 w 57626"/>
                <a:gd name="connsiteY5" fmla="*/ 28575 h 57150"/>
                <a:gd name="connsiteX6" fmla="*/ 28766 w 57626"/>
                <a:gd name="connsiteY6" fmla="*/ 12097 h 57150"/>
                <a:gd name="connsiteX7" fmla="*/ 17336 w 57626"/>
                <a:gd name="connsiteY7" fmla="*/ 28575 h 57150"/>
                <a:gd name="connsiteX8" fmla="*/ 28766 w 57626"/>
                <a:gd name="connsiteY8" fmla="*/ 44863 h 57150"/>
                <a:gd name="connsiteX9" fmla="*/ 40291 w 57626"/>
                <a:gd name="connsiteY9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26" h="57150">
                  <a:moveTo>
                    <a:pt x="0" y="28575"/>
                  </a:moveTo>
                  <a:cubicBezTo>
                    <a:pt x="0" y="12383"/>
                    <a:pt x="11620" y="0"/>
                    <a:pt x="28860" y="0"/>
                  </a:cubicBezTo>
                  <a:cubicBezTo>
                    <a:pt x="46101" y="0"/>
                    <a:pt x="57626" y="12287"/>
                    <a:pt x="57626" y="28575"/>
                  </a:cubicBezTo>
                  <a:cubicBezTo>
                    <a:pt x="57626" y="44863"/>
                    <a:pt x="46196" y="57150"/>
                    <a:pt x="28860" y="57150"/>
                  </a:cubicBezTo>
                  <a:cubicBezTo>
                    <a:pt x="11525" y="57150"/>
                    <a:pt x="0" y="44863"/>
                    <a:pt x="0" y="28575"/>
                  </a:cubicBezTo>
                  <a:close/>
                  <a:moveTo>
                    <a:pt x="40291" y="28575"/>
                  </a:moveTo>
                  <a:cubicBezTo>
                    <a:pt x="40291" y="18764"/>
                    <a:pt x="36290" y="12097"/>
                    <a:pt x="28766" y="12097"/>
                  </a:cubicBezTo>
                  <a:cubicBezTo>
                    <a:pt x="21241" y="12097"/>
                    <a:pt x="17336" y="18764"/>
                    <a:pt x="17336" y="28575"/>
                  </a:cubicBezTo>
                  <a:cubicBezTo>
                    <a:pt x="17336" y="38386"/>
                    <a:pt x="21241" y="44863"/>
                    <a:pt x="28766" y="44863"/>
                  </a:cubicBezTo>
                  <a:cubicBezTo>
                    <a:pt x="36290" y="44863"/>
                    <a:pt x="40291" y="38291"/>
                    <a:pt x="40291" y="285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33E0241-2382-1DC4-4C00-66973A6C4E43}"/>
                </a:ext>
              </a:extLst>
            </p:cNvPr>
            <p:cNvSpPr/>
            <p:nvPr/>
          </p:nvSpPr>
          <p:spPr>
            <a:xfrm>
              <a:off x="19895752" y="2985347"/>
              <a:ext cx="51816" cy="55435"/>
            </a:xfrm>
            <a:custGeom>
              <a:avLst/>
              <a:gdLst>
                <a:gd name="connsiteX0" fmla="*/ 0 w 51816"/>
                <a:gd name="connsiteY0" fmla="*/ 35433 h 55435"/>
                <a:gd name="connsiteX1" fmla="*/ 0 w 51816"/>
                <a:gd name="connsiteY1" fmla="*/ 0 h 55435"/>
                <a:gd name="connsiteX2" fmla="*/ 17050 w 51816"/>
                <a:gd name="connsiteY2" fmla="*/ 0 h 55435"/>
                <a:gd name="connsiteX3" fmla="*/ 17050 w 51816"/>
                <a:gd name="connsiteY3" fmla="*/ 31813 h 55435"/>
                <a:gd name="connsiteX4" fmla="*/ 25146 w 51816"/>
                <a:gd name="connsiteY4" fmla="*/ 40958 h 55435"/>
                <a:gd name="connsiteX5" fmla="*/ 34671 w 51816"/>
                <a:gd name="connsiteY5" fmla="*/ 30099 h 55435"/>
                <a:gd name="connsiteX6" fmla="*/ 34671 w 51816"/>
                <a:gd name="connsiteY6" fmla="*/ 0 h 55435"/>
                <a:gd name="connsiteX7" fmla="*/ 51816 w 51816"/>
                <a:gd name="connsiteY7" fmla="*/ 0 h 55435"/>
                <a:gd name="connsiteX8" fmla="*/ 51816 w 51816"/>
                <a:gd name="connsiteY8" fmla="*/ 53912 h 55435"/>
                <a:gd name="connsiteX9" fmla="*/ 35338 w 51816"/>
                <a:gd name="connsiteY9" fmla="*/ 53912 h 55435"/>
                <a:gd name="connsiteX10" fmla="*/ 35338 w 51816"/>
                <a:gd name="connsiteY10" fmla="*/ 47244 h 55435"/>
                <a:gd name="connsiteX11" fmla="*/ 35053 w 51816"/>
                <a:gd name="connsiteY11" fmla="*/ 47244 h 55435"/>
                <a:gd name="connsiteX12" fmla="*/ 18955 w 51816"/>
                <a:gd name="connsiteY12" fmla="*/ 55436 h 55435"/>
                <a:gd name="connsiteX13" fmla="*/ 0 w 51816"/>
                <a:gd name="connsiteY13" fmla="*/ 35338 h 5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16" h="55435">
                  <a:moveTo>
                    <a:pt x="0" y="35433"/>
                  </a:moveTo>
                  <a:lnTo>
                    <a:pt x="0" y="0"/>
                  </a:lnTo>
                  <a:lnTo>
                    <a:pt x="17050" y="0"/>
                  </a:lnTo>
                  <a:lnTo>
                    <a:pt x="17050" y="31813"/>
                  </a:lnTo>
                  <a:cubicBezTo>
                    <a:pt x="17050" y="37719"/>
                    <a:pt x="19717" y="40958"/>
                    <a:pt x="25146" y="40958"/>
                  </a:cubicBezTo>
                  <a:cubicBezTo>
                    <a:pt x="31052" y="40958"/>
                    <a:pt x="34671" y="36576"/>
                    <a:pt x="34671" y="30099"/>
                  </a:cubicBezTo>
                  <a:lnTo>
                    <a:pt x="34671" y="0"/>
                  </a:lnTo>
                  <a:lnTo>
                    <a:pt x="51816" y="0"/>
                  </a:lnTo>
                  <a:lnTo>
                    <a:pt x="51816" y="53912"/>
                  </a:lnTo>
                  <a:lnTo>
                    <a:pt x="35338" y="53912"/>
                  </a:lnTo>
                  <a:lnTo>
                    <a:pt x="35338" y="47244"/>
                  </a:lnTo>
                  <a:lnTo>
                    <a:pt x="35053" y="47244"/>
                  </a:lnTo>
                  <a:cubicBezTo>
                    <a:pt x="31147" y="52483"/>
                    <a:pt x="26384" y="55436"/>
                    <a:pt x="18955" y="55436"/>
                  </a:cubicBezTo>
                  <a:cubicBezTo>
                    <a:pt x="6478" y="55436"/>
                    <a:pt x="0" y="47339"/>
                    <a:pt x="0" y="353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ACFB6BA-489A-E386-9678-EEB9191039B2}"/>
                </a:ext>
              </a:extLst>
            </p:cNvPr>
            <p:cNvSpPr/>
            <p:nvPr/>
          </p:nvSpPr>
          <p:spPr>
            <a:xfrm>
              <a:off x="19950045" y="2963916"/>
              <a:ext cx="56197" cy="77057"/>
            </a:xfrm>
            <a:custGeom>
              <a:avLst/>
              <a:gdLst>
                <a:gd name="connsiteX0" fmla="*/ 95 w 56197"/>
                <a:gd name="connsiteY0" fmla="*/ 48387 h 77057"/>
                <a:gd name="connsiteX1" fmla="*/ 23717 w 56197"/>
                <a:gd name="connsiteY1" fmla="*/ 19812 h 77057"/>
                <a:gd name="connsiteX2" fmla="*/ 38767 w 56197"/>
                <a:gd name="connsiteY2" fmla="*/ 27527 h 77057"/>
                <a:gd name="connsiteX3" fmla="*/ 39053 w 56197"/>
                <a:gd name="connsiteY3" fmla="*/ 27527 h 77057"/>
                <a:gd name="connsiteX4" fmla="*/ 39053 w 56197"/>
                <a:gd name="connsiteY4" fmla="*/ 0 h 77057"/>
                <a:gd name="connsiteX5" fmla="*/ 56198 w 56197"/>
                <a:gd name="connsiteY5" fmla="*/ 0 h 77057"/>
                <a:gd name="connsiteX6" fmla="*/ 56198 w 56197"/>
                <a:gd name="connsiteY6" fmla="*/ 75343 h 77057"/>
                <a:gd name="connsiteX7" fmla="*/ 39720 w 56197"/>
                <a:gd name="connsiteY7" fmla="*/ 75343 h 77057"/>
                <a:gd name="connsiteX8" fmla="*/ 39720 w 56197"/>
                <a:gd name="connsiteY8" fmla="*/ 68104 h 77057"/>
                <a:gd name="connsiteX9" fmla="*/ 39529 w 56197"/>
                <a:gd name="connsiteY9" fmla="*/ 68104 h 77057"/>
                <a:gd name="connsiteX10" fmla="*/ 23622 w 56197"/>
                <a:gd name="connsiteY10" fmla="*/ 77057 h 77057"/>
                <a:gd name="connsiteX11" fmla="*/ 0 w 56197"/>
                <a:gd name="connsiteY11" fmla="*/ 48387 h 77057"/>
                <a:gd name="connsiteX12" fmla="*/ 39529 w 56197"/>
                <a:gd name="connsiteY12" fmla="*/ 48387 h 77057"/>
                <a:gd name="connsiteX13" fmla="*/ 28385 w 56197"/>
                <a:gd name="connsiteY13" fmla="*/ 32766 h 77057"/>
                <a:gd name="connsiteX14" fmla="*/ 17526 w 56197"/>
                <a:gd name="connsiteY14" fmla="*/ 48196 h 77057"/>
                <a:gd name="connsiteX15" fmla="*/ 28194 w 56197"/>
                <a:gd name="connsiteY15" fmla="*/ 63437 h 77057"/>
                <a:gd name="connsiteX16" fmla="*/ 39529 w 56197"/>
                <a:gd name="connsiteY16" fmla="*/ 48387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197" h="77057">
                  <a:moveTo>
                    <a:pt x="95" y="48387"/>
                  </a:moveTo>
                  <a:cubicBezTo>
                    <a:pt x="95" y="31528"/>
                    <a:pt x="9811" y="19812"/>
                    <a:pt x="23717" y="19812"/>
                  </a:cubicBezTo>
                  <a:cubicBezTo>
                    <a:pt x="31338" y="19812"/>
                    <a:pt x="35623" y="22955"/>
                    <a:pt x="38767" y="27527"/>
                  </a:cubicBezTo>
                  <a:lnTo>
                    <a:pt x="39053" y="27527"/>
                  </a:lnTo>
                  <a:lnTo>
                    <a:pt x="39053" y="0"/>
                  </a:lnTo>
                  <a:lnTo>
                    <a:pt x="56198" y="0"/>
                  </a:lnTo>
                  <a:lnTo>
                    <a:pt x="56198" y="75343"/>
                  </a:lnTo>
                  <a:lnTo>
                    <a:pt x="39720" y="75343"/>
                  </a:lnTo>
                  <a:lnTo>
                    <a:pt x="39720" y="68104"/>
                  </a:lnTo>
                  <a:lnTo>
                    <a:pt x="39529" y="68104"/>
                  </a:lnTo>
                  <a:cubicBezTo>
                    <a:pt x="36290" y="73723"/>
                    <a:pt x="30671" y="77057"/>
                    <a:pt x="23622" y="77057"/>
                  </a:cubicBezTo>
                  <a:cubicBezTo>
                    <a:pt x="9811" y="77057"/>
                    <a:pt x="0" y="66389"/>
                    <a:pt x="0" y="48387"/>
                  </a:cubicBezTo>
                  <a:close/>
                  <a:moveTo>
                    <a:pt x="39529" y="48387"/>
                  </a:moveTo>
                  <a:cubicBezTo>
                    <a:pt x="39529" y="39338"/>
                    <a:pt x="35814" y="32766"/>
                    <a:pt x="28385" y="32766"/>
                  </a:cubicBezTo>
                  <a:cubicBezTo>
                    <a:pt x="21527" y="32766"/>
                    <a:pt x="17526" y="39053"/>
                    <a:pt x="17526" y="48196"/>
                  </a:cubicBezTo>
                  <a:cubicBezTo>
                    <a:pt x="17526" y="57340"/>
                    <a:pt x="21527" y="63437"/>
                    <a:pt x="28194" y="63437"/>
                  </a:cubicBezTo>
                  <a:cubicBezTo>
                    <a:pt x="35338" y="63437"/>
                    <a:pt x="39529" y="57245"/>
                    <a:pt x="39529" y="483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7" name="Graphic 48">
            <a:extLst>
              <a:ext uri="{FF2B5EF4-FFF2-40B4-BE49-F238E27FC236}">
                <a16:creationId xmlns:a16="http://schemas.microsoft.com/office/drawing/2014/main" id="{78EB7DF9-4246-91AE-520D-AA96E9FD7795}"/>
              </a:ext>
            </a:extLst>
          </p:cNvPr>
          <p:cNvGrpSpPr/>
          <p:nvPr/>
        </p:nvGrpSpPr>
        <p:grpSpPr>
          <a:xfrm>
            <a:off x="1261641" y="1646522"/>
            <a:ext cx="5858112" cy="1573766"/>
            <a:chOff x="19266531" y="2166674"/>
            <a:chExt cx="1852898" cy="497776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4318E09-AA33-7189-1CD0-2BCE95EE090A}"/>
                </a:ext>
              </a:extLst>
            </p:cNvPr>
            <p:cNvSpPr/>
            <p:nvPr/>
          </p:nvSpPr>
          <p:spPr>
            <a:xfrm>
              <a:off x="19266531" y="2166674"/>
              <a:ext cx="362807" cy="497776"/>
            </a:xfrm>
            <a:custGeom>
              <a:avLst/>
              <a:gdLst>
                <a:gd name="connsiteX0" fmla="*/ 0 w 362807"/>
                <a:gd name="connsiteY0" fmla="*/ 312515 h 497776"/>
                <a:gd name="connsiteX1" fmla="*/ 152495 w 362807"/>
                <a:gd name="connsiteY1" fmla="*/ 128016 h 497776"/>
                <a:gd name="connsiteX2" fmla="*/ 249841 w 362807"/>
                <a:gd name="connsiteY2" fmla="*/ 177737 h 497776"/>
                <a:gd name="connsiteX3" fmla="*/ 251841 w 362807"/>
                <a:gd name="connsiteY3" fmla="*/ 177737 h 497776"/>
                <a:gd name="connsiteX4" fmla="*/ 251841 w 362807"/>
                <a:gd name="connsiteY4" fmla="*/ 0 h 497776"/>
                <a:gd name="connsiteX5" fmla="*/ 362808 w 362807"/>
                <a:gd name="connsiteY5" fmla="*/ 0 h 497776"/>
                <a:gd name="connsiteX6" fmla="*/ 362808 w 362807"/>
                <a:gd name="connsiteY6" fmla="*/ 486823 h 497776"/>
                <a:gd name="connsiteX7" fmla="*/ 256604 w 362807"/>
                <a:gd name="connsiteY7" fmla="*/ 486823 h 497776"/>
                <a:gd name="connsiteX8" fmla="*/ 256604 w 362807"/>
                <a:gd name="connsiteY8" fmla="*/ 439865 h 497776"/>
                <a:gd name="connsiteX9" fmla="*/ 255270 w 362807"/>
                <a:gd name="connsiteY9" fmla="*/ 439865 h 497776"/>
                <a:gd name="connsiteX10" fmla="*/ 152495 w 362807"/>
                <a:gd name="connsiteY10" fmla="*/ 497776 h 497776"/>
                <a:gd name="connsiteX11" fmla="*/ 0 w 362807"/>
                <a:gd name="connsiteY11" fmla="*/ 312611 h 497776"/>
                <a:gd name="connsiteX12" fmla="*/ 254699 w 362807"/>
                <a:gd name="connsiteY12" fmla="*/ 312515 h 497776"/>
                <a:gd name="connsiteX13" fmla="*/ 182499 w 362807"/>
                <a:gd name="connsiteY13" fmla="*/ 211741 h 497776"/>
                <a:gd name="connsiteX14" fmla="*/ 112395 w 362807"/>
                <a:gd name="connsiteY14" fmla="*/ 311182 h 497776"/>
                <a:gd name="connsiteX15" fmla="*/ 181166 w 362807"/>
                <a:gd name="connsiteY15" fmla="*/ 409956 h 497776"/>
                <a:gd name="connsiteX16" fmla="*/ 254699 w 362807"/>
                <a:gd name="connsiteY16" fmla="*/ 312611 h 49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807" h="497776">
                  <a:moveTo>
                    <a:pt x="0" y="312515"/>
                  </a:moveTo>
                  <a:cubicBezTo>
                    <a:pt x="0" y="203549"/>
                    <a:pt x="62675" y="128016"/>
                    <a:pt x="152495" y="128016"/>
                  </a:cubicBezTo>
                  <a:cubicBezTo>
                    <a:pt x="201549" y="128016"/>
                    <a:pt x="229458" y="148400"/>
                    <a:pt x="249841" y="177737"/>
                  </a:cubicBezTo>
                  <a:lnTo>
                    <a:pt x="251841" y="177737"/>
                  </a:lnTo>
                  <a:lnTo>
                    <a:pt x="251841" y="0"/>
                  </a:lnTo>
                  <a:lnTo>
                    <a:pt x="362808" y="0"/>
                  </a:lnTo>
                  <a:lnTo>
                    <a:pt x="362808" y="486823"/>
                  </a:lnTo>
                  <a:lnTo>
                    <a:pt x="256604" y="486823"/>
                  </a:lnTo>
                  <a:lnTo>
                    <a:pt x="256604" y="439865"/>
                  </a:lnTo>
                  <a:lnTo>
                    <a:pt x="255270" y="439865"/>
                  </a:lnTo>
                  <a:cubicBezTo>
                    <a:pt x="234125" y="475964"/>
                    <a:pt x="198120" y="497776"/>
                    <a:pt x="152495" y="497776"/>
                  </a:cubicBezTo>
                  <a:cubicBezTo>
                    <a:pt x="63246" y="497776"/>
                    <a:pt x="0" y="429006"/>
                    <a:pt x="0" y="312611"/>
                  </a:cubicBezTo>
                  <a:close/>
                  <a:moveTo>
                    <a:pt x="254699" y="312515"/>
                  </a:moveTo>
                  <a:cubicBezTo>
                    <a:pt x="254699" y="253937"/>
                    <a:pt x="230886" y="211741"/>
                    <a:pt x="182499" y="211741"/>
                  </a:cubicBezTo>
                  <a:cubicBezTo>
                    <a:pt x="138208" y="211741"/>
                    <a:pt x="112395" y="252603"/>
                    <a:pt x="112395" y="311182"/>
                  </a:cubicBezTo>
                  <a:cubicBezTo>
                    <a:pt x="112395" y="369761"/>
                    <a:pt x="138303" y="409956"/>
                    <a:pt x="181166" y="409956"/>
                  </a:cubicBezTo>
                  <a:cubicBezTo>
                    <a:pt x="227457" y="409956"/>
                    <a:pt x="254699" y="369761"/>
                    <a:pt x="254699" y="3126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33B7AA-931B-37F6-E3A9-40195297115E}"/>
                </a:ext>
              </a:extLst>
            </p:cNvPr>
            <p:cNvSpPr/>
            <p:nvPr/>
          </p:nvSpPr>
          <p:spPr>
            <a:xfrm>
              <a:off x="19677249" y="2299452"/>
              <a:ext cx="225361" cy="354139"/>
            </a:xfrm>
            <a:custGeom>
              <a:avLst/>
              <a:gdLst>
                <a:gd name="connsiteX0" fmla="*/ 0 w 225361"/>
                <a:gd name="connsiteY0" fmla="*/ 5429 h 354139"/>
                <a:gd name="connsiteX1" fmla="*/ 106204 w 225361"/>
                <a:gd name="connsiteY1" fmla="*/ 5429 h 354139"/>
                <a:gd name="connsiteX2" fmla="*/ 106204 w 225361"/>
                <a:gd name="connsiteY2" fmla="*/ 59912 h 354139"/>
                <a:gd name="connsiteX3" fmla="*/ 108204 w 225361"/>
                <a:gd name="connsiteY3" fmla="*/ 59912 h 354139"/>
                <a:gd name="connsiteX4" fmla="*/ 203550 w 225361"/>
                <a:gd name="connsiteY4" fmla="*/ 0 h 354139"/>
                <a:gd name="connsiteX5" fmla="*/ 225362 w 225361"/>
                <a:gd name="connsiteY5" fmla="*/ 2762 h 354139"/>
                <a:gd name="connsiteX6" fmla="*/ 225362 w 225361"/>
                <a:gd name="connsiteY6" fmla="*/ 98108 h 354139"/>
                <a:gd name="connsiteX7" fmla="*/ 222600 w 225361"/>
                <a:gd name="connsiteY7" fmla="*/ 98108 h 354139"/>
                <a:gd name="connsiteX8" fmla="*/ 110966 w 225361"/>
                <a:gd name="connsiteY8" fmla="*/ 197549 h 354139"/>
                <a:gd name="connsiteX9" fmla="*/ 110966 w 225361"/>
                <a:gd name="connsiteY9" fmla="*/ 354139 h 354139"/>
                <a:gd name="connsiteX10" fmla="*/ 0 w 225361"/>
                <a:gd name="connsiteY10" fmla="*/ 354139 h 354139"/>
                <a:gd name="connsiteX11" fmla="*/ 0 w 225361"/>
                <a:gd name="connsiteY11" fmla="*/ 5525 h 35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361" h="354139">
                  <a:moveTo>
                    <a:pt x="0" y="5429"/>
                  </a:moveTo>
                  <a:lnTo>
                    <a:pt x="106204" y="5429"/>
                  </a:lnTo>
                  <a:lnTo>
                    <a:pt x="106204" y="59912"/>
                  </a:lnTo>
                  <a:lnTo>
                    <a:pt x="108204" y="59912"/>
                  </a:lnTo>
                  <a:cubicBezTo>
                    <a:pt x="132684" y="18383"/>
                    <a:pt x="161354" y="0"/>
                    <a:pt x="203550" y="0"/>
                  </a:cubicBezTo>
                  <a:cubicBezTo>
                    <a:pt x="213741" y="0"/>
                    <a:pt x="220599" y="667"/>
                    <a:pt x="225362" y="2762"/>
                  </a:cubicBezTo>
                  <a:lnTo>
                    <a:pt x="225362" y="98108"/>
                  </a:lnTo>
                  <a:lnTo>
                    <a:pt x="222600" y="98108"/>
                  </a:lnTo>
                  <a:cubicBezTo>
                    <a:pt x="154496" y="88583"/>
                    <a:pt x="110966" y="121920"/>
                    <a:pt x="110966" y="197549"/>
                  </a:cubicBezTo>
                  <a:lnTo>
                    <a:pt x="110966" y="354139"/>
                  </a:lnTo>
                  <a:lnTo>
                    <a:pt x="0" y="354139"/>
                  </a:lnTo>
                  <a:lnTo>
                    <a:pt x="0" y="5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623AA1D-F0B0-B1D7-02CB-0AA22354566A}"/>
                </a:ext>
              </a:extLst>
            </p:cNvPr>
            <p:cNvSpPr/>
            <p:nvPr/>
          </p:nvSpPr>
          <p:spPr>
            <a:xfrm>
              <a:off x="19921661" y="2166674"/>
              <a:ext cx="110966" cy="486822"/>
            </a:xfrm>
            <a:custGeom>
              <a:avLst/>
              <a:gdLst>
                <a:gd name="connsiteX0" fmla="*/ 0 w 110966"/>
                <a:gd name="connsiteY0" fmla="*/ 0 h 486822"/>
                <a:gd name="connsiteX1" fmla="*/ 110966 w 110966"/>
                <a:gd name="connsiteY1" fmla="*/ 0 h 486822"/>
                <a:gd name="connsiteX2" fmla="*/ 110966 w 110966"/>
                <a:gd name="connsiteY2" fmla="*/ 89916 h 486822"/>
                <a:gd name="connsiteX3" fmla="*/ 0 w 110966"/>
                <a:gd name="connsiteY3" fmla="*/ 89916 h 486822"/>
                <a:gd name="connsiteX4" fmla="*/ 0 w 110966"/>
                <a:gd name="connsiteY4" fmla="*/ 0 h 486822"/>
                <a:gd name="connsiteX5" fmla="*/ 0 w 110966"/>
                <a:gd name="connsiteY5" fmla="*/ 138208 h 486822"/>
                <a:gd name="connsiteX6" fmla="*/ 110966 w 110966"/>
                <a:gd name="connsiteY6" fmla="*/ 138208 h 486822"/>
                <a:gd name="connsiteX7" fmla="*/ 110966 w 110966"/>
                <a:gd name="connsiteY7" fmla="*/ 486823 h 486822"/>
                <a:gd name="connsiteX8" fmla="*/ 0 w 110966"/>
                <a:gd name="connsiteY8" fmla="*/ 486823 h 486822"/>
                <a:gd name="connsiteX9" fmla="*/ 0 w 110966"/>
                <a:gd name="connsiteY9" fmla="*/ 138208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966" h="486822">
                  <a:moveTo>
                    <a:pt x="0" y="0"/>
                  </a:moveTo>
                  <a:lnTo>
                    <a:pt x="110966" y="0"/>
                  </a:lnTo>
                  <a:lnTo>
                    <a:pt x="110966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  <a:moveTo>
                    <a:pt x="0" y="138208"/>
                  </a:moveTo>
                  <a:lnTo>
                    <a:pt x="110966" y="138208"/>
                  </a:lnTo>
                  <a:lnTo>
                    <a:pt x="110966" y="486823"/>
                  </a:lnTo>
                  <a:lnTo>
                    <a:pt x="0" y="486823"/>
                  </a:lnTo>
                  <a:lnTo>
                    <a:pt x="0" y="1382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126398-F7BD-A2E0-B098-7EA289D06E11}"/>
                </a:ext>
              </a:extLst>
            </p:cNvPr>
            <p:cNvSpPr/>
            <p:nvPr/>
          </p:nvSpPr>
          <p:spPr>
            <a:xfrm>
              <a:off x="20047009" y="2304881"/>
              <a:ext cx="360807" cy="348615"/>
            </a:xfrm>
            <a:custGeom>
              <a:avLst/>
              <a:gdLst>
                <a:gd name="connsiteX0" fmla="*/ 0 w 360807"/>
                <a:gd name="connsiteY0" fmla="*/ 0 h 348615"/>
                <a:gd name="connsiteX1" fmla="*/ 114395 w 360807"/>
                <a:gd name="connsiteY1" fmla="*/ 0 h 348615"/>
                <a:gd name="connsiteX2" fmla="*/ 162020 w 360807"/>
                <a:gd name="connsiteY2" fmla="*/ 157258 h 348615"/>
                <a:gd name="connsiteX3" fmla="*/ 181070 w 360807"/>
                <a:gd name="connsiteY3" fmla="*/ 227362 h 348615"/>
                <a:gd name="connsiteX4" fmla="*/ 182404 w 360807"/>
                <a:gd name="connsiteY4" fmla="*/ 227362 h 348615"/>
                <a:gd name="connsiteX5" fmla="*/ 201454 w 360807"/>
                <a:gd name="connsiteY5" fmla="*/ 157258 h 348615"/>
                <a:gd name="connsiteX6" fmla="*/ 249841 w 360807"/>
                <a:gd name="connsiteY6" fmla="*/ 0 h 348615"/>
                <a:gd name="connsiteX7" fmla="*/ 360807 w 360807"/>
                <a:gd name="connsiteY7" fmla="*/ 0 h 348615"/>
                <a:gd name="connsiteX8" fmla="*/ 240316 w 360807"/>
                <a:gd name="connsiteY8" fmla="*/ 348615 h 348615"/>
                <a:gd name="connsiteX9" fmla="*/ 120491 w 360807"/>
                <a:gd name="connsiteY9" fmla="*/ 348615 h 348615"/>
                <a:gd name="connsiteX10" fmla="*/ 0 w 360807"/>
                <a:gd name="connsiteY10" fmla="*/ 0 h 34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807" h="348615">
                  <a:moveTo>
                    <a:pt x="0" y="0"/>
                  </a:moveTo>
                  <a:lnTo>
                    <a:pt x="114395" y="0"/>
                  </a:lnTo>
                  <a:lnTo>
                    <a:pt x="162020" y="157258"/>
                  </a:lnTo>
                  <a:cubicBezTo>
                    <a:pt x="172212" y="192024"/>
                    <a:pt x="181070" y="227362"/>
                    <a:pt x="181070" y="227362"/>
                  </a:cubicBezTo>
                  <a:lnTo>
                    <a:pt x="182404" y="227362"/>
                  </a:lnTo>
                  <a:cubicBezTo>
                    <a:pt x="182404" y="227362"/>
                    <a:pt x="191262" y="191929"/>
                    <a:pt x="201454" y="157258"/>
                  </a:cubicBezTo>
                  <a:lnTo>
                    <a:pt x="249841" y="0"/>
                  </a:lnTo>
                  <a:lnTo>
                    <a:pt x="360807" y="0"/>
                  </a:lnTo>
                  <a:lnTo>
                    <a:pt x="240316" y="348615"/>
                  </a:lnTo>
                  <a:lnTo>
                    <a:pt x="120491" y="3486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137EFA-BE9D-9340-920B-7BB593FCA9C5}"/>
                </a:ext>
              </a:extLst>
            </p:cNvPr>
            <p:cNvSpPr/>
            <p:nvPr/>
          </p:nvSpPr>
          <p:spPr>
            <a:xfrm>
              <a:off x="20392100" y="2294690"/>
              <a:ext cx="359589" cy="369093"/>
            </a:xfrm>
            <a:custGeom>
              <a:avLst/>
              <a:gdLst>
                <a:gd name="connsiteX0" fmla="*/ 95 w 359589"/>
                <a:gd name="connsiteY0" fmla="*/ 183833 h 369093"/>
                <a:gd name="connsiteX1" fmla="*/ 179165 w 359589"/>
                <a:gd name="connsiteY1" fmla="*/ 0 h 369093"/>
                <a:gd name="connsiteX2" fmla="*/ 298323 w 359589"/>
                <a:gd name="connsiteY2" fmla="*/ 43625 h 369093"/>
                <a:gd name="connsiteX3" fmla="*/ 359569 w 359589"/>
                <a:gd name="connsiteY3" fmla="*/ 213170 h 369093"/>
                <a:gd name="connsiteX4" fmla="*/ 108966 w 359589"/>
                <a:gd name="connsiteY4" fmla="*/ 213170 h 369093"/>
                <a:gd name="connsiteX5" fmla="*/ 187261 w 359589"/>
                <a:gd name="connsiteY5" fmla="*/ 289465 h 369093"/>
                <a:gd name="connsiteX6" fmla="*/ 245173 w 359589"/>
                <a:gd name="connsiteY6" fmla="*/ 254699 h 369093"/>
                <a:gd name="connsiteX7" fmla="*/ 353473 w 359589"/>
                <a:gd name="connsiteY7" fmla="*/ 254699 h 369093"/>
                <a:gd name="connsiteX8" fmla="*/ 294894 w 359589"/>
                <a:gd name="connsiteY8" fmla="*/ 337090 h 369093"/>
                <a:gd name="connsiteX9" fmla="*/ 185928 w 359589"/>
                <a:gd name="connsiteY9" fmla="*/ 369094 h 369093"/>
                <a:gd name="connsiteX10" fmla="*/ 0 w 359589"/>
                <a:gd name="connsiteY10" fmla="*/ 183928 h 369093"/>
                <a:gd name="connsiteX11" fmla="*/ 247269 w 359589"/>
                <a:gd name="connsiteY11" fmla="*/ 147066 h 369093"/>
                <a:gd name="connsiteX12" fmla="*/ 181260 w 359589"/>
                <a:gd name="connsiteY12" fmla="*/ 78962 h 369093"/>
                <a:gd name="connsiteX13" fmla="*/ 109728 w 359589"/>
                <a:gd name="connsiteY13" fmla="*/ 147066 h 369093"/>
                <a:gd name="connsiteX14" fmla="*/ 247269 w 359589"/>
                <a:gd name="connsiteY14" fmla="*/ 147066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589" h="369093">
                  <a:moveTo>
                    <a:pt x="95" y="183833"/>
                  </a:moveTo>
                  <a:cubicBezTo>
                    <a:pt x="95" y="79629"/>
                    <a:pt x="72961" y="0"/>
                    <a:pt x="179165" y="0"/>
                  </a:cubicBezTo>
                  <a:cubicBezTo>
                    <a:pt x="228885" y="0"/>
                    <a:pt x="268319" y="16383"/>
                    <a:pt x="298323" y="43625"/>
                  </a:cubicBezTo>
                  <a:cubicBezTo>
                    <a:pt x="339852" y="81725"/>
                    <a:pt x="360330" y="142399"/>
                    <a:pt x="359569" y="213170"/>
                  </a:cubicBezTo>
                  <a:lnTo>
                    <a:pt x="108966" y="213170"/>
                  </a:lnTo>
                  <a:cubicBezTo>
                    <a:pt x="115728" y="260128"/>
                    <a:pt x="141637" y="289465"/>
                    <a:pt x="187261" y="289465"/>
                  </a:cubicBezTo>
                  <a:cubicBezTo>
                    <a:pt x="216503" y="289465"/>
                    <a:pt x="235648" y="276511"/>
                    <a:pt x="245173" y="254699"/>
                  </a:cubicBezTo>
                  <a:lnTo>
                    <a:pt x="353473" y="254699"/>
                  </a:lnTo>
                  <a:cubicBezTo>
                    <a:pt x="345948" y="286036"/>
                    <a:pt x="325564" y="315944"/>
                    <a:pt x="294894" y="337090"/>
                  </a:cubicBezTo>
                  <a:cubicBezTo>
                    <a:pt x="265652" y="357473"/>
                    <a:pt x="230219" y="369094"/>
                    <a:pt x="185928" y="369094"/>
                  </a:cubicBezTo>
                  <a:cubicBezTo>
                    <a:pt x="70866" y="369094"/>
                    <a:pt x="0" y="289465"/>
                    <a:pt x="0" y="183928"/>
                  </a:cubicBezTo>
                  <a:close/>
                  <a:moveTo>
                    <a:pt x="247269" y="147066"/>
                  </a:moveTo>
                  <a:cubicBezTo>
                    <a:pt x="243173" y="105537"/>
                    <a:pt x="217265" y="78962"/>
                    <a:pt x="181260" y="78962"/>
                  </a:cubicBezTo>
                  <a:cubicBezTo>
                    <a:pt x="139065" y="78962"/>
                    <a:pt x="117253" y="105537"/>
                    <a:pt x="109728" y="147066"/>
                  </a:cubicBezTo>
                  <a:lnTo>
                    <a:pt x="247269" y="147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9809E6-F6F0-F071-6DCB-CE12E982B9BC}"/>
                </a:ext>
              </a:extLst>
            </p:cNvPr>
            <p:cNvSpPr/>
            <p:nvPr/>
          </p:nvSpPr>
          <p:spPr>
            <a:xfrm>
              <a:off x="20781768" y="2294595"/>
              <a:ext cx="337661" cy="358901"/>
            </a:xfrm>
            <a:custGeom>
              <a:avLst/>
              <a:gdLst>
                <a:gd name="connsiteX0" fmla="*/ 0 w 337661"/>
                <a:gd name="connsiteY0" fmla="*/ 10287 h 358901"/>
                <a:gd name="connsiteX1" fmla="*/ 106871 w 337661"/>
                <a:gd name="connsiteY1" fmla="*/ 10287 h 358901"/>
                <a:gd name="connsiteX2" fmla="*/ 106871 w 337661"/>
                <a:gd name="connsiteY2" fmla="*/ 57912 h 358901"/>
                <a:gd name="connsiteX3" fmla="*/ 108871 w 337661"/>
                <a:gd name="connsiteY3" fmla="*/ 57912 h 358901"/>
                <a:gd name="connsiteX4" fmla="*/ 216503 w 337661"/>
                <a:gd name="connsiteY4" fmla="*/ 0 h 358901"/>
                <a:gd name="connsiteX5" fmla="*/ 337661 w 337661"/>
                <a:gd name="connsiteY5" fmla="*/ 132112 h 358901"/>
                <a:gd name="connsiteX6" fmla="*/ 337661 w 337661"/>
                <a:gd name="connsiteY6" fmla="*/ 358902 h 358901"/>
                <a:gd name="connsiteX7" fmla="*/ 226695 w 337661"/>
                <a:gd name="connsiteY7" fmla="*/ 358902 h 358901"/>
                <a:gd name="connsiteX8" fmla="*/ 226695 w 337661"/>
                <a:gd name="connsiteY8" fmla="*/ 154591 h 358901"/>
                <a:gd name="connsiteX9" fmla="*/ 172212 w 337661"/>
                <a:gd name="connsiteY9" fmla="*/ 92583 h 358901"/>
                <a:gd name="connsiteX10" fmla="*/ 110966 w 337661"/>
                <a:gd name="connsiteY10" fmla="*/ 166116 h 358901"/>
                <a:gd name="connsiteX11" fmla="*/ 110966 w 337661"/>
                <a:gd name="connsiteY11" fmla="*/ 358807 h 358901"/>
                <a:gd name="connsiteX12" fmla="*/ 0 w 337661"/>
                <a:gd name="connsiteY12" fmla="*/ 358807 h 358901"/>
                <a:gd name="connsiteX13" fmla="*/ 0 w 337661"/>
                <a:gd name="connsiteY13" fmla="*/ 10192 h 35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661" h="358901">
                  <a:moveTo>
                    <a:pt x="0" y="10287"/>
                  </a:moveTo>
                  <a:lnTo>
                    <a:pt x="106871" y="10287"/>
                  </a:lnTo>
                  <a:lnTo>
                    <a:pt x="106871" y="57912"/>
                  </a:lnTo>
                  <a:lnTo>
                    <a:pt x="108871" y="57912"/>
                  </a:lnTo>
                  <a:cubicBezTo>
                    <a:pt x="134779" y="20479"/>
                    <a:pt x="168116" y="0"/>
                    <a:pt x="216503" y="0"/>
                  </a:cubicBezTo>
                  <a:cubicBezTo>
                    <a:pt x="292798" y="0"/>
                    <a:pt x="337661" y="54483"/>
                    <a:pt x="337661" y="132112"/>
                  </a:cubicBezTo>
                  <a:lnTo>
                    <a:pt x="337661" y="358902"/>
                  </a:lnTo>
                  <a:lnTo>
                    <a:pt x="226695" y="358902"/>
                  </a:lnTo>
                  <a:lnTo>
                    <a:pt x="226695" y="154591"/>
                  </a:lnTo>
                  <a:cubicBezTo>
                    <a:pt x="226695" y="117824"/>
                    <a:pt x="208312" y="92583"/>
                    <a:pt x="172212" y="92583"/>
                  </a:cubicBezTo>
                  <a:cubicBezTo>
                    <a:pt x="136112" y="92583"/>
                    <a:pt x="110966" y="123253"/>
                    <a:pt x="110966" y="166116"/>
                  </a:cubicBezTo>
                  <a:lnTo>
                    <a:pt x="110966" y="358807"/>
                  </a:lnTo>
                  <a:lnTo>
                    <a:pt x="0" y="358807"/>
                  </a:lnTo>
                  <a:lnTo>
                    <a:pt x="0" y="10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2D95A6-9985-6906-C4CC-4187E08BA257}"/>
              </a:ext>
            </a:extLst>
          </p:cNvPr>
          <p:cNvSpPr/>
          <p:nvPr/>
        </p:nvSpPr>
        <p:spPr>
          <a:xfrm>
            <a:off x="1912107" y="3407600"/>
            <a:ext cx="689013" cy="1463850"/>
          </a:xfrm>
          <a:custGeom>
            <a:avLst/>
            <a:gdLst>
              <a:gd name="connsiteX0" fmla="*/ 46291 w 217932"/>
              <a:gd name="connsiteY0" fmla="*/ 366998 h 463010"/>
              <a:gd name="connsiteX1" fmla="*/ 46291 w 217932"/>
              <a:gd name="connsiteY1" fmla="*/ 179737 h 463010"/>
              <a:gd name="connsiteX2" fmla="*/ 0 w 217932"/>
              <a:gd name="connsiteY2" fmla="*/ 179737 h 463010"/>
              <a:gd name="connsiteX3" fmla="*/ 0 w 217932"/>
              <a:gd name="connsiteY3" fmla="*/ 110300 h 463010"/>
              <a:gd name="connsiteX4" fmla="*/ 46291 w 217932"/>
              <a:gd name="connsiteY4" fmla="*/ 110300 h 463010"/>
              <a:gd name="connsiteX5" fmla="*/ 46291 w 217932"/>
              <a:gd name="connsiteY5" fmla="*/ 0 h 463010"/>
              <a:gd name="connsiteX6" fmla="*/ 154591 w 217932"/>
              <a:gd name="connsiteY6" fmla="*/ 0 h 463010"/>
              <a:gd name="connsiteX7" fmla="*/ 154591 w 217932"/>
              <a:gd name="connsiteY7" fmla="*/ 110300 h 463010"/>
              <a:gd name="connsiteX8" fmla="*/ 217932 w 217932"/>
              <a:gd name="connsiteY8" fmla="*/ 110300 h 463010"/>
              <a:gd name="connsiteX9" fmla="*/ 217932 w 217932"/>
              <a:gd name="connsiteY9" fmla="*/ 179737 h 463010"/>
              <a:gd name="connsiteX10" fmla="*/ 154591 w 217932"/>
              <a:gd name="connsiteY10" fmla="*/ 179737 h 463010"/>
              <a:gd name="connsiteX11" fmla="*/ 154591 w 217932"/>
              <a:gd name="connsiteY11" fmla="*/ 343186 h 463010"/>
              <a:gd name="connsiteX12" fmla="*/ 193453 w 217932"/>
              <a:gd name="connsiteY12" fmla="*/ 377190 h 463010"/>
              <a:gd name="connsiteX13" fmla="*/ 217932 w 217932"/>
              <a:gd name="connsiteY13" fmla="*/ 376523 h 463010"/>
              <a:gd name="connsiteX14" fmla="*/ 217932 w 217932"/>
              <a:gd name="connsiteY14" fmla="*/ 457581 h 463010"/>
              <a:gd name="connsiteX15" fmla="*/ 157353 w 217932"/>
              <a:gd name="connsiteY15" fmla="*/ 463010 h 463010"/>
              <a:gd name="connsiteX16" fmla="*/ 46387 w 217932"/>
              <a:gd name="connsiteY16" fmla="*/ 366998 h 46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7932" h="463010">
                <a:moveTo>
                  <a:pt x="46291" y="366998"/>
                </a:moveTo>
                <a:lnTo>
                  <a:pt x="46291" y="179737"/>
                </a:lnTo>
                <a:lnTo>
                  <a:pt x="0" y="179737"/>
                </a:lnTo>
                <a:lnTo>
                  <a:pt x="0" y="110300"/>
                </a:lnTo>
                <a:lnTo>
                  <a:pt x="46291" y="110300"/>
                </a:lnTo>
                <a:lnTo>
                  <a:pt x="46291" y="0"/>
                </a:lnTo>
                <a:lnTo>
                  <a:pt x="154591" y="0"/>
                </a:lnTo>
                <a:lnTo>
                  <a:pt x="154591" y="110300"/>
                </a:lnTo>
                <a:lnTo>
                  <a:pt x="217932" y="110300"/>
                </a:lnTo>
                <a:lnTo>
                  <a:pt x="217932" y="179737"/>
                </a:lnTo>
                <a:lnTo>
                  <a:pt x="154591" y="179737"/>
                </a:lnTo>
                <a:lnTo>
                  <a:pt x="154591" y="343186"/>
                </a:lnTo>
                <a:cubicBezTo>
                  <a:pt x="154591" y="370427"/>
                  <a:pt x="169545" y="377190"/>
                  <a:pt x="193453" y="377190"/>
                </a:cubicBezTo>
                <a:cubicBezTo>
                  <a:pt x="202978" y="377190"/>
                  <a:pt x="213836" y="376523"/>
                  <a:pt x="217932" y="376523"/>
                </a:cubicBezTo>
                <a:lnTo>
                  <a:pt x="217932" y="457581"/>
                </a:lnTo>
                <a:cubicBezTo>
                  <a:pt x="208407" y="460343"/>
                  <a:pt x="187261" y="463010"/>
                  <a:pt x="157353" y="463010"/>
                </a:cubicBezTo>
                <a:cubicBezTo>
                  <a:pt x="92678" y="463010"/>
                  <a:pt x="46387" y="441865"/>
                  <a:pt x="46387" y="3669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9" name="Graphic 48">
            <a:extLst>
              <a:ext uri="{FF2B5EF4-FFF2-40B4-BE49-F238E27FC236}">
                <a16:creationId xmlns:a16="http://schemas.microsoft.com/office/drawing/2014/main" id="{F3AA34F3-FE61-914D-9578-2D950AB9709D}"/>
              </a:ext>
            </a:extLst>
          </p:cNvPr>
          <p:cNvGrpSpPr/>
          <p:nvPr/>
        </p:nvGrpSpPr>
        <p:grpSpPr>
          <a:xfrm>
            <a:off x="4105925" y="3319366"/>
            <a:ext cx="6699805" cy="1573766"/>
            <a:chOff x="20166167" y="2695788"/>
            <a:chExt cx="2119122" cy="49777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E58A11-4C4F-630B-DEF2-5532091DC82A}"/>
                </a:ext>
              </a:extLst>
            </p:cNvPr>
            <p:cNvSpPr/>
            <p:nvPr/>
          </p:nvSpPr>
          <p:spPr>
            <a:xfrm>
              <a:off x="20166167" y="2695788"/>
              <a:ext cx="362807" cy="497776"/>
            </a:xfrm>
            <a:custGeom>
              <a:avLst/>
              <a:gdLst>
                <a:gd name="connsiteX0" fmla="*/ 0 w 362807"/>
                <a:gd name="connsiteY0" fmla="*/ 312515 h 497776"/>
                <a:gd name="connsiteX1" fmla="*/ 152495 w 362807"/>
                <a:gd name="connsiteY1" fmla="*/ 128016 h 497776"/>
                <a:gd name="connsiteX2" fmla="*/ 249841 w 362807"/>
                <a:gd name="connsiteY2" fmla="*/ 177737 h 497776"/>
                <a:gd name="connsiteX3" fmla="*/ 251841 w 362807"/>
                <a:gd name="connsiteY3" fmla="*/ 177737 h 497776"/>
                <a:gd name="connsiteX4" fmla="*/ 251841 w 362807"/>
                <a:gd name="connsiteY4" fmla="*/ 0 h 497776"/>
                <a:gd name="connsiteX5" fmla="*/ 362808 w 362807"/>
                <a:gd name="connsiteY5" fmla="*/ 0 h 497776"/>
                <a:gd name="connsiteX6" fmla="*/ 362808 w 362807"/>
                <a:gd name="connsiteY6" fmla="*/ 486823 h 497776"/>
                <a:gd name="connsiteX7" fmla="*/ 256604 w 362807"/>
                <a:gd name="connsiteY7" fmla="*/ 486823 h 497776"/>
                <a:gd name="connsiteX8" fmla="*/ 256604 w 362807"/>
                <a:gd name="connsiteY8" fmla="*/ 439864 h 497776"/>
                <a:gd name="connsiteX9" fmla="*/ 255270 w 362807"/>
                <a:gd name="connsiteY9" fmla="*/ 439864 h 497776"/>
                <a:gd name="connsiteX10" fmla="*/ 152495 w 362807"/>
                <a:gd name="connsiteY10" fmla="*/ 497777 h 497776"/>
                <a:gd name="connsiteX11" fmla="*/ 0 w 362807"/>
                <a:gd name="connsiteY11" fmla="*/ 312611 h 497776"/>
                <a:gd name="connsiteX12" fmla="*/ 254698 w 362807"/>
                <a:gd name="connsiteY12" fmla="*/ 312515 h 497776"/>
                <a:gd name="connsiteX13" fmla="*/ 182499 w 362807"/>
                <a:gd name="connsiteY13" fmla="*/ 211741 h 497776"/>
                <a:gd name="connsiteX14" fmla="*/ 112395 w 362807"/>
                <a:gd name="connsiteY14" fmla="*/ 311182 h 497776"/>
                <a:gd name="connsiteX15" fmla="*/ 181166 w 362807"/>
                <a:gd name="connsiteY15" fmla="*/ 409956 h 497776"/>
                <a:gd name="connsiteX16" fmla="*/ 254698 w 362807"/>
                <a:gd name="connsiteY16" fmla="*/ 312611 h 49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807" h="497776">
                  <a:moveTo>
                    <a:pt x="0" y="312515"/>
                  </a:moveTo>
                  <a:cubicBezTo>
                    <a:pt x="0" y="203549"/>
                    <a:pt x="62675" y="128016"/>
                    <a:pt x="152495" y="128016"/>
                  </a:cubicBezTo>
                  <a:cubicBezTo>
                    <a:pt x="201549" y="128016"/>
                    <a:pt x="229458" y="148400"/>
                    <a:pt x="249841" y="177737"/>
                  </a:cubicBezTo>
                  <a:lnTo>
                    <a:pt x="251841" y="177737"/>
                  </a:lnTo>
                  <a:lnTo>
                    <a:pt x="251841" y="0"/>
                  </a:lnTo>
                  <a:lnTo>
                    <a:pt x="362808" y="0"/>
                  </a:lnTo>
                  <a:lnTo>
                    <a:pt x="362808" y="486823"/>
                  </a:lnTo>
                  <a:lnTo>
                    <a:pt x="256604" y="486823"/>
                  </a:lnTo>
                  <a:lnTo>
                    <a:pt x="256604" y="439864"/>
                  </a:lnTo>
                  <a:lnTo>
                    <a:pt x="255270" y="439864"/>
                  </a:lnTo>
                  <a:cubicBezTo>
                    <a:pt x="234125" y="475964"/>
                    <a:pt x="198120" y="497777"/>
                    <a:pt x="152495" y="497777"/>
                  </a:cubicBezTo>
                  <a:cubicBezTo>
                    <a:pt x="63246" y="497777"/>
                    <a:pt x="0" y="429006"/>
                    <a:pt x="0" y="312611"/>
                  </a:cubicBezTo>
                  <a:close/>
                  <a:moveTo>
                    <a:pt x="254698" y="312515"/>
                  </a:moveTo>
                  <a:cubicBezTo>
                    <a:pt x="254698" y="253937"/>
                    <a:pt x="230886" y="211741"/>
                    <a:pt x="182499" y="211741"/>
                  </a:cubicBezTo>
                  <a:cubicBezTo>
                    <a:pt x="138208" y="211741"/>
                    <a:pt x="112395" y="252603"/>
                    <a:pt x="112395" y="311182"/>
                  </a:cubicBezTo>
                  <a:cubicBezTo>
                    <a:pt x="112395" y="369761"/>
                    <a:pt x="138303" y="409956"/>
                    <a:pt x="181166" y="409956"/>
                  </a:cubicBezTo>
                  <a:cubicBezTo>
                    <a:pt x="227457" y="409956"/>
                    <a:pt x="254698" y="369761"/>
                    <a:pt x="254698" y="3126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12B763-16E6-6F10-06D4-C0CCEB64F4A2}"/>
                </a:ext>
              </a:extLst>
            </p:cNvPr>
            <p:cNvSpPr/>
            <p:nvPr/>
          </p:nvSpPr>
          <p:spPr>
            <a:xfrm>
              <a:off x="20559645" y="2823804"/>
              <a:ext cx="359589" cy="369093"/>
            </a:xfrm>
            <a:custGeom>
              <a:avLst/>
              <a:gdLst>
                <a:gd name="connsiteX0" fmla="*/ 95 w 359589"/>
                <a:gd name="connsiteY0" fmla="*/ 183832 h 369093"/>
                <a:gd name="connsiteX1" fmla="*/ 179165 w 359589"/>
                <a:gd name="connsiteY1" fmla="*/ 0 h 369093"/>
                <a:gd name="connsiteX2" fmla="*/ 298323 w 359589"/>
                <a:gd name="connsiteY2" fmla="*/ 43625 h 369093"/>
                <a:gd name="connsiteX3" fmla="*/ 359569 w 359589"/>
                <a:gd name="connsiteY3" fmla="*/ 213170 h 369093"/>
                <a:gd name="connsiteX4" fmla="*/ 108966 w 359589"/>
                <a:gd name="connsiteY4" fmla="*/ 213170 h 369093"/>
                <a:gd name="connsiteX5" fmla="*/ 187262 w 359589"/>
                <a:gd name="connsiteY5" fmla="*/ 289465 h 369093"/>
                <a:gd name="connsiteX6" fmla="*/ 245173 w 359589"/>
                <a:gd name="connsiteY6" fmla="*/ 254698 h 369093"/>
                <a:gd name="connsiteX7" fmla="*/ 353473 w 359589"/>
                <a:gd name="connsiteY7" fmla="*/ 254698 h 369093"/>
                <a:gd name="connsiteX8" fmla="*/ 294894 w 359589"/>
                <a:gd name="connsiteY8" fmla="*/ 337090 h 369093"/>
                <a:gd name="connsiteX9" fmla="*/ 185928 w 359589"/>
                <a:gd name="connsiteY9" fmla="*/ 369094 h 369093"/>
                <a:gd name="connsiteX10" fmla="*/ 0 w 359589"/>
                <a:gd name="connsiteY10" fmla="*/ 183928 h 369093"/>
                <a:gd name="connsiteX11" fmla="*/ 247269 w 359589"/>
                <a:gd name="connsiteY11" fmla="*/ 147066 h 369093"/>
                <a:gd name="connsiteX12" fmla="*/ 181261 w 359589"/>
                <a:gd name="connsiteY12" fmla="*/ 78962 h 369093"/>
                <a:gd name="connsiteX13" fmla="*/ 109728 w 359589"/>
                <a:gd name="connsiteY13" fmla="*/ 147066 h 369093"/>
                <a:gd name="connsiteX14" fmla="*/ 247269 w 359589"/>
                <a:gd name="connsiteY14" fmla="*/ 147066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589" h="369093">
                  <a:moveTo>
                    <a:pt x="95" y="183832"/>
                  </a:moveTo>
                  <a:cubicBezTo>
                    <a:pt x="95" y="79629"/>
                    <a:pt x="72962" y="0"/>
                    <a:pt x="179165" y="0"/>
                  </a:cubicBezTo>
                  <a:cubicBezTo>
                    <a:pt x="228886" y="0"/>
                    <a:pt x="268320" y="16383"/>
                    <a:pt x="298323" y="43625"/>
                  </a:cubicBezTo>
                  <a:cubicBezTo>
                    <a:pt x="339852" y="81725"/>
                    <a:pt x="360331" y="142399"/>
                    <a:pt x="359569" y="213170"/>
                  </a:cubicBezTo>
                  <a:lnTo>
                    <a:pt x="108966" y="213170"/>
                  </a:lnTo>
                  <a:cubicBezTo>
                    <a:pt x="115729" y="260128"/>
                    <a:pt x="141637" y="289465"/>
                    <a:pt x="187262" y="289465"/>
                  </a:cubicBezTo>
                  <a:cubicBezTo>
                    <a:pt x="216504" y="289465"/>
                    <a:pt x="235648" y="276511"/>
                    <a:pt x="245173" y="254698"/>
                  </a:cubicBezTo>
                  <a:lnTo>
                    <a:pt x="353473" y="254698"/>
                  </a:lnTo>
                  <a:cubicBezTo>
                    <a:pt x="345948" y="286036"/>
                    <a:pt x="325564" y="315944"/>
                    <a:pt x="294894" y="337090"/>
                  </a:cubicBezTo>
                  <a:cubicBezTo>
                    <a:pt x="265652" y="357473"/>
                    <a:pt x="230220" y="369094"/>
                    <a:pt x="185928" y="369094"/>
                  </a:cubicBezTo>
                  <a:cubicBezTo>
                    <a:pt x="70866" y="369094"/>
                    <a:pt x="0" y="289465"/>
                    <a:pt x="0" y="183928"/>
                  </a:cubicBezTo>
                  <a:close/>
                  <a:moveTo>
                    <a:pt x="247269" y="147066"/>
                  </a:moveTo>
                  <a:cubicBezTo>
                    <a:pt x="243174" y="105537"/>
                    <a:pt x="217265" y="78962"/>
                    <a:pt x="181261" y="78962"/>
                  </a:cubicBezTo>
                  <a:cubicBezTo>
                    <a:pt x="139065" y="78962"/>
                    <a:pt x="117253" y="105537"/>
                    <a:pt x="109728" y="147066"/>
                  </a:cubicBezTo>
                  <a:lnTo>
                    <a:pt x="247269" y="147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0B9C8A-63EB-1061-8024-096FCD054D12}"/>
                </a:ext>
              </a:extLst>
            </p:cNvPr>
            <p:cNvSpPr/>
            <p:nvPr/>
          </p:nvSpPr>
          <p:spPr>
            <a:xfrm>
              <a:off x="20949980" y="2695788"/>
              <a:ext cx="112394" cy="486822"/>
            </a:xfrm>
            <a:custGeom>
              <a:avLst/>
              <a:gdLst>
                <a:gd name="connsiteX0" fmla="*/ 0 w 112394"/>
                <a:gd name="connsiteY0" fmla="*/ 0 h 486822"/>
                <a:gd name="connsiteX1" fmla="*/ 112395 w 112394"/>
                <a:gd name="connsiteY1" fmla="*/ 0 h 486822"/>
                <a:gd name="connsiteX2" fmla="*/ 112395 w 112394"/>
                <a:gd name="connsiteY2" fmla="*/ 486823 h 486822"/>
                <a:gd name="connsiteX3" fmla="*/ 0 w 112394"/>
                <a:gd name="connsiteY3" fmla="*/ 486823 h 486822"/>
                <a:gd name="connsiteX4" fmla="*/ 0 w 112394"/>
                <a:gd name="connsiteY4" fmla="*/ 0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4" h="486822">
                  <a:moveTo>
                    <a:pt x="0" y="0"/>
                  </a:moveTo>
                  <a:lnTo>
                    <a:pt x="112395" y="0"/>
                  </a:lnTo>
                  <a:lnTo>
                    <a:pt x="112395" y="486823"/>
                  </a:lnTo>
                  <a:lnTo>
                    <a:pt x="0" y="4868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179186-E381-FCB7-CCC3-705F7963062B}"/>
                </a:ext>
              </a:extLst>
            </p:cNvPr>
            <p:cNvSpPr/>
            <p:nvPr/>
          </p:nvSpPr>
          <p:spPr>
            <a:xfrm>
              <a:off x="21109333" y="2695788"/>
              <a:ext cx="110965" cy="486822"/>
            </a:xfrm>
            <a:custGeom>
              <a:avLst/>
              <a:gdLst>
                <a:gd name="connsiteX0" fmla="*/ 0 w 110965"/>
                <a:gd name="connsiteY0" fmla="*/ 0 h 486822"/>
                <a:gd name="connsiteX1" fmla="*/ 110966 w 110965"/>
                <a:gd name="connsiteY1" fmla="*/ 0 h 486822"/>
                <a:gd name="connsiteX2" fmla="*/ 110966 w 110965"/>
                <a:gd name="connsiteY2" fmla="*/ 89916 h 486822"/>
                <a:gd name="connsiteX3" fmla="*/ 0 w 110965"/>
                <a:gd name="connsiteY3" fmla="*/ 89916 h 486822"/>
                <a:gd name="connsiteX4" fmla="*/ 0 w 110965"/>
                <a:gd name="connsiteY4" fmla="*/ 0 h 486822"/>
                <a:gd name="connsiteX5" fmla="*/ 0 w 110965"/>
                <a:gd name="connsiteY5" fmla="*/ 138208 h 486822"/>
                <a:gd name="connsiteX6" fmla="*/ 110966 w 110965"/>
                <a:gd name="connsiteY6" fmla="*/ 138208 h 486822"/>
                <a:gd name="connsiteX7" fmla="*/ 110966 w 110965"/>
                <a:gd name="connsiteY7" fmla="*/ 486823 h 486822"/>
                <a:gd name="connsiteX8" fmla="*/ 0 w 110965"/>
                <a:gd name="connsiteY8" fmla="*/ 486823 h 486822"/>
                <a:gd name="connsiteX9" fmla="*/ 0 w 110965"/>
                <a:gd name="connsiteY9" fmla="*/ 138208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965" h="486822">
                  <a:moveTo>
                    <a:pt x="0" y="0"/>
                  </a:moveTo>
                  <a:lnTo>
                    <a:pt x="110966" y="0"/>
                  </a:lnTo>
                  <a:lnTo>
                    <a:pt x="110966" y="89916"/>
                  </a:lnTo>
                  <a:lnTo>
                    <a:pt x="0" y="89916"/>
                  </a:lnTo>
                  <a:lnTo>
                    <a:pt x="0" y="0"/>
                  </a:lnTo>
                  <a:close/>
                  <a:moveTo>
                    <a:pt x="0" y="138208"/>
                  </a:moveTo>
                  <a:lnTo>
                    <a:pt x="110966" y="138208"/>
                  </a:lnTo>
                  <a:lnTo>
                    <a:pt x="110966" y="486823"/>
                  </a:lnTo>
                  <a:lnTo>
                    <a:pt x="0" y="486823"/>
                  </a:lnTo>
                  <a:lnTo>
                    <a:pt x="0" y="1382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67FE5B-CA40-336D-E254-E6D3053A3348}"/>
                </a:ext>
              </a:extLst>
            </p:cNvPr>
            <p:cNvSpPr/>
            <p:nvPr/>
          </p:nvSpPr>
          <p:spPr>
            <a:xfrm>
              <a:off x="21234586" y="2833995"/>
              <a:ext cx="360807" cy="348614"/>
            </a:xfrm>
            <a:custGeom>
              <a:avLst/>
              <a:gdLst>
                <a:gd name="connsiteX0" fmla="*/ 0 w 360807"/>
                <a:gd name="connsiteY0" fmla="*/ 0 h 348614"/>
                <a:gd name="connsiteX1" fmla="*/ 114395 w 360807"/>
                <a:gd name="connsiteY1" fmla="*/ 0 h 348614"/>
                <a:gd name="connsiteX2" fmla="*/ 162020 w 360807"/>
                <a:gd name="connsiteY2" fmla="*/ 157258 h 348614"/>
                <a:gd name="connsiteX3" fmla="*/ 181070 w 360807"/>
                <a:gd name="connsiteY3" fmla="*/ 227362 h 348614"/>
                <a:gd name="connsiteX4" fmla="*/ 182404 w 360807"/>
                <a:gd name="connsiteY4" fmla="*/ 227362 h 348614"/>
                <a:gd name="connsiteX5" fmla="*/ 201454 w 360807"/>
                <a:gd name="connsiteY5" fmla="*/ 157258 h 348614"/>
                <a:gd name="connsiteX6" fmla="*/ 249841 w 360807"/>
                <a:gd name="connsiteY6" fmla="*/ 0 h 348614"/>
                <a:gd name="connsiteX7" fmla="*/ 360807 w 360807"/>
                <a:gd name="connsiteY7" fmla="*/ 0 h 348614"/>
                <a:gd name="connsiteX8" fmla="*/ 240316 w 360807"/>
                <a:gd name="connsiteY8" fmla="*/ 348615 h 348614"/>
                <a:gd name="connsiteX9" fmla="*/ 120491 w 360807"/>
                <a:gd name="connsiteY9" fmla="*/ 348615 h 348614"/>
                <a:gd name="connsiteX10" fmla="*/ 0 w 360807"/>
                <a:gd name="connsiteY10" fmla="*/ 0 h 34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0807" h="348614">
                  <a:moveTo>
                    <a:pt x="0" y="0"/>
                  </a:moveTo>
                  <a:lnTo>
                    <a:pt x="114395" y="0"/>
                  </a:lnTo>
                  <a:lnTo>
                    <a:pt x="162020" y="157258"/>
                  </a:lnTo>
                  <a:cubicBezTo>
                    <a:pt x="172212" y="192024"/>
                    <a:pt x="181070" y="227362"/>
                    <a:pt x="181070" y="227362"/>
                  </a:cubicBezTo>
                  <a:lnTo>
                    <a:pt x="182404" y="227362"/>
                  </a:lnTo>
                  <a:cubicBezTo>
                    <a:pt x="182404" y="227362"/>
                    <a:pt x="191262" y="191929"/>
                    <a:pt x="201454" y="157258"/>
                  </a:cubicBezTo>
                  <a:lnTo>
                    <a:pt x="249841" y="0"/>
                  </a:lnTo>
                  <a:lnTo>
                    <a:pt x="360807" y="0"/>
                  </a:lnTo>
                  <a:lnTo>
                    <a:pt x="240316" y="348615"/>
                  </a:lnTo>
                  <a:lnTo>
                    <a:pt x="120491" y="3486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28B5B2-584D-07EB-CFC4-0015736B87F5}"/>
                </a:ext>
              </a:extLst>
            </p:cNvPr>
            <p:cNvSpPr/>
            <p:nvPr/>
          </p:nvSpPr>
          <p:spPr>
            <a:xfrm>
              <a:off x="21579773" y="2823804"/>
              <a:ext cx="359589" cy="369093"/>
            </a:xfrm>
            <a:custGeom>
              <a:avLst/>
              <a:gdLst>
                <a:gd name="connsiteX0" fmla="*/ 95 w 359589"/>
                <a:gd name="connsiteY0" fmla="*/ 183832 h 369093"/>
                <a:gd name="connsiteX1" fmla="*/ 179165 w 359589"/>
                <a:gd name="connsiteY1" fmla="*/ 0 h 369093"/>
                <a:gd name="connsiteX2" fmla="*/ 298323 w 359589"/>
                <a:gd name="connsiteY2" fmla="*/ 43625 h 369093"/>
                <a:gd name="connsiteX3" fmla="*/ 359569 w 359589"/>
                <a:gd name="connsiteY3" fmla="*/ 213170 h 369093"/>
                <a:gd name="connsiteX4" fmla="*/ 108966 w 359589"/>
                <a:gd name="connsiteY4" fmla="*/ 213170 h 369093"/>
                <a:gd name="connsiteX5" fmla="*/ 187261 w 359589"/>
                <a:gd name="connsiteY5" fmla="*/ 289465 h 369093"/>
                <a:gd name="connsiteX6" fmla="*/ 245173 w 359589"/>
                <a:gd name="connsiteY6" fmla="*/ 254698 h 369093"/>
                <a:gd name="connsiteX7" fmla="*/ 353473 w 359589"/>
                <a:gd name="connsiteY7" fmla="*/ 254698 h 369093"/>
                <a:gd name="connsiteX8" fmla="*/ 294894 w 359589"/>
                <a:gd name="connsiteY8" fmla="*/ 337090 h 369093"/>
                <a:gd name="connsiteX9" fmla="*/ 185928 w 359589"/>
                <a:gd name="connsiteY9" fmla="*/ 369094 h 369093"/>
                <a:gd name="connsiteX10" fmla="*/ 0 w 359589"/>
                <a:gd name="connsiteY10" fmla="*/ 183928 h 369093"/>
                <a:gd name="connsiteX11" fmla="*/ 247269 w 359589"/>
                <a:gd name="connsiteY11" fmla="*/ 147066 h 369093"/>
                <a:gd name="connsiteX12" fmla="*/ 181260 w 359589"/>
                <a:gd name="connsiteY12" fmla="*/ 78962 h 369093"/>
                <a:gd name="connsiteX13" fmla="*/ 109728 w 359589"/>
                <a:gd name="connsiteY13" fmla="*/ 147066 h 369093"/>
                <a:gd name="connsiteX14" fmla="*/ 247269 w 359589"/>
                <a:gd name="connsiteY14" fmla="*/ 147066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589" h="369093">
                  <a:moveTo>
                    <a:pt x="95" y="183832"/>
                  </a:moveTo>
                  <a:cubicBezTo>
                    <a:pt x="95" y="79629"/>
                    <a:pt x="72961" y="0"/>
                    <a:pt x="179165" y="0"/>
                  </a:cubicBezTo>
                  <a:cubicBezTo>
                    <a:pt x="228885" y="0"/>
                    <a:pt x="268319" y="16383"/>
                    <a:pt x="298323" y="43625"/>
                  </a:cubicBezTo>
                  <a:cubicBezTo>
                    <a:pt x="339852" y="81725"/>
                    <a:pt x="360330" y="142399"/>
                    <a:pt x="359569" y="213170"/>
                  </a:cubicBezTo>
                  <a:lnTo>
                    <a:pt x="108966" y="213170"/>
                  </a:lnTo>
                  <a:cubicBezTo>
                    <a:pt x="115728" y="260128"/>
                    <a:pt x="141637" y="289465"/>
                    <a:pt x="187261" y="289465"/>
                  </a:cubicBezTo>
                  <a:cubicBezTo>
                    <a:pt x="216503" y="289465"/>
                    <a:pt x="235648" y="276511"/>
                    <a:pt x="245173" y="254698"/>
                  </a:cubicBezTo>
                  <a:lnTo>
                    <a:pt x="353473" y="254698"/>
                  </a:lnTo>
                  <a:cubicBezTo>
                    <a:pt x="345948" y="286036"/>
                    <a:pt x="325564" y="315944"/>
                    <a:pt x="294894" y="337090"/>
                  </a:cubicBezTo>
                  <a:cubicBezTo>
                    <a:pt x="265652" y="357473"/>
                    <a:pt x="230219" y="369094"/>
                    <a:pt x="185928" y="369094"/>
                  </a:cubicBezTo>
                  <a:cubicBezTo>
                    <a:pt x="70866" y="369094"/>
                    <a:pt x="0" y="289465"/>
                    <a:pt x="0" y="183928"/>
                  </a:cubicBezTo>
                  <a:close/>
                  <a:moveTo>
                    <a:pt x="247269" y="147066"/>
                  </a:moveTo>
                  <a:cubicBezTo>
                    <a:pt x="243173" y="105537"/>
                    <a:pt x="217265" y="78962"/>
                    <a:pt x="181260" y="78962"/>
                  </a:cubicBezTo>
                  <a:cubicBezTo>
                    <a:pt x="139065" y="78962"/>
                    <a:pt x="117253" y="105537"/>
                    <a:pt x="109728" y="147066"/>
                  </a:cubicBezTo>
                  <a:lnTo>
                    <a:pt x="247269" y="147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BDF2E3-1197-3144-4DE1-0422458417C4}"/>
                </a:ext>
              </a:extLst>
            </p:cNvPr>
            <p:cNvSpPr/>
            <p:nvPr/>
          </p:nvSpPr>
          <p:spPr>
            <a:xfrm>
              <a:off x="21969345" y="2828566"/>
              <a:ext cx="225361" cy="354139"/>
            </a:xfrm>
            <a:custGeom>
              <a:avLst/>
              <a:gdLst>
                <a:gd name="connsiteX0" fmla="*/ 0 w 225361"/>
                <a:gd name="connsiteY0" fmla="*/ 5429 h 354139"/>
                <a:gd name="connsiteX1" fmla="*/ 106204 w 225361"/>
                <a:gd name="connsiteY1" fmla="*/ 5429 h 354139"/>
                <a:gd name="connsiteX2" fmla="*/ 106204 w 225361"/>
                <a:gd name="connsiteY2" fmla="*/ 59912 h 354139"/>
                <a:gd name="connsiteX3" fmla="*/ 108204 w 225361"/>
                <a:gd name="connsiteY3" fmla="*/ 59912 h 354139"/>
                <a:gd name="connsiteX4" fmla="*/ 203549 w 225361"/>
                <a:gd name="connsiteY4" fmla="*/ 0 h 354139"/>
                <a:gd name="connsiteX5" fmla="*/ 225362 w 225361"/>
                <a:gd name="connsiteY5" fmla="*/ 2762 h 354139"/>
                <a:gd name="connsiteX6" fmla="*/ 225362 w 225361"/>
                <a:gd name="connsiteY6" fmla="*/ 98107 h 354139"/>
                <a:gd name="connsiteX7" fmla="*/ 222599 w 225361"/>
                <a:gd name="connsiteY7" fmla="*/ 98107 h 354139"/>
                <a:gd name="connsiteX8" fmla="*/ 110966 w 225361"/>
                <a:gd name="connsiteY8" fmla="*/ 197548 h 354139"/>
                <a:gd name="connsiteX9" fmla="*/ 110966 w 225361"/>
                <a:gd name="connsiteY9" fmla="*/ 354139 h 354139"/>
                <a:gd name="connsiteX10" fmla="*/ 0 w 225361"/>
                <a:gd name="connsiteY10" fmla="*/ 354139 h 354139"/>
                <a:gd name="connsiteX11" fmla="*/ 0 w 225361"/>
                <a:gd name="connsiteY11" fmla="*/ 5525 h 35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361" h="354139">
                  <a:moveTo>
                    <a:pt x="0" y="5429"/>
                  </a:moveTo>
                  <a:lnTo>
                    <a:pt x="106204" y="5429"/>
                  </a:lnTo>
                  <a:lnTo>
                    <a:pt x="106204" y="59912"/>
                  </a:lnTo>
                  <a:lnTo>
                    <a:pt x="108204" y="59912"/>
                  </a:lnTo>
                  <a:cubicBezTo>
                    <a:pt x="132683" y="18383"/>
                    <a:pt x="161354" y="0"/>
                    <a:pt x="203549" y="0"/>
                  </a:cubicBezTo>
                  <a:cubicBezTo>
                    <a:pt x="213741" y="0"/>
                    <a:pt x="220599" y="667"/>
                    <a:pt x="225362" y="2762"/>
                  </a:cubicBezTo>
                  <a:lnTo>
                    <a:pt x="225362" y="98107"/>
                  </a:lnTo>
                  <a:lnTo>
                    <a:pt x="222599" y="98107"/>
                  </a:lnTo>
                  <a:cubicBezTo>
                    <a:pt x="154496" y="88582"/>
                    <a:pt x="110966" y="121920"/>
                    <a:pt x="110966" y="197548"/>
                  </a:cubicBezTo>
                  <a:lnTo>
                    <a:pt x="110966" y="354139"/>
                  </a:lnTo>
                  <a:lnTo>
                    <a:pt x="0" y="354139"/>
                  </a:lnTo>
                  <a:lnTo>
                    <a:pt x="0" y="55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C47AAB-7388-FC47-F8A1-9625C3F94B5F}"/>
                </a:ext>
              </a:extLst>
            </p:cNvPr>
            <p:cNvSpPr/>
            <p:nvPr/>
          </p:nvSpPr>
          <p:spPr>
            <a:xfrm>
              <a:off x="22168894" y="3068215"/>
              <a:ext cx="116395" cy="114395"/>
            </a:xfrm>
            <a:custGeom>
              <a:avLst/>
              <a:gdLst>
                <a:gd name="connsiteX0" fmla="*/ 0 w 116395"/>
                <a:gd name="connsiteY0" fmla="*/ 0 h 114395"/>
                <a:gd name="connsiteX1" fmla="*/ 116396 w 116395"/>
                <a:gd name="connsiteY1" fmla="*/ 0 h 114395"/>
                <a:gd name="connsiteX2" fmla="*/ 116396 w 116395"/>
                <a:gd name="connsiteY2" fmla="*/ 114395 h 114395"/>
                <a:gd name="connsiteX3" fmla="*/ 0 w 116395"/>
                <a:gd name="connsiteY3" fmla="*/ 114395 h 114395"/>
                <a:gd name="connsiteX4" fmla="*/ 0 w 116395"/>
                <a:gd name="connsiteY4" fmla="*/ 0 h 11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95" h="114395">
                  <a:moveTo>
                    <a:pt x="0" y="0"/>
                  </a:moveTo>
                  <a:lnTo>
                    <a:pt x="116396" y="0"/>
                  </a:lnTo>
                  <a:lnTo>
                    <a:pt x="116396" y="114395"/>
                  </a:lnTo>
                  <a:lnTo>
                    <a:pt x="0" y="1143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4C4DC1-EF4C-7B5C-AD13-8DB67AC85C77}"/>
              </a:ext>
            </a:extLst>
          </p:cNvPr>
          <p:cNvSpPr/>
          <p:nvPr/>
        </p:nvSpPr>
        <p:spPr>
          <a:xfrm>
            <a:off x="2645689" y="3726206"/>
            <a:ext cx="1180476" cy="1180473"/>
          </a:xfrm>
          <a:custGeom>
            <a:avLst/>
            <a:gdLst>
              <a:gd name="connsiteX0" fmla="*/ 373380 w 373380"/>
              <a:gd name="connsiteY0" fmla="*/ 186690 h 373379"/>
              <a:gd name="connsiteX1" fmla="*/ 186690 w 373380"/>
              <a:gd name="connsiteY1" fmla="*/ 373380 h 373379"/>
              <a:gd name="connsiteX2" fmla="*/ 0 w 373380"/>
              <a:gd name="connsiteY2" fmla="*/ 186690 h 373379"/>
              <a:gd name="connsiteX3" fmla="*/ 186690 w 373380"/>
              <a:gd name="connsiteY3" fmla="*/ 0 h 373379"/>
              <a:gd name="connsiteX4" fmla="*/ 373380 w 373380"/>
              <a:gd name="connsiteY4" fmla="*/ 186690 h 37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" h="373379">
                <a:moveTo>
                  <a:pt x="373380" y="186690"/>
                </a:moveTo>
                <a:cubicBezTo>
                  <a:pt x="373380" y="289750"/>
                  <a:pt x="289846" y="373380"/>
                  <a:pt x="186690" y="373380"/>
                </a:cubicBezTo>
                <a:cubicBezTo>
                  <a:pt x="83534" y="373380"/>
                  <a:pt x="0" y="289846"/>
                  <a:pt x="0" y="186690"/>
                </a:cubicBezTo>
                <a:cubicBezTo>
                  <a:pt x="0" y="83534"/>
                  <a:pt x="83534" y="0"/>
                  <a:pt x="186690" y="0"/>
                </a:cubicBezTo>
                <a:cubicBezTo>
                  <a:pt x="289846" y="0"/>
                  <a:pt x="373380" y="83534"/>
                  <a:pt x="373380" y="18669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11" name="Graphic 48">
            <a:extLst>
              <a:ext uri="{FF2B5EF4-FFF2-40B4-BE49-F238E27FC236}">
                <a16:creationId xmlns:a16="http://schemas.microsoft.com/office/drawing/2014/main" id="{BB2CA9DB-ECEA-EF17-978E-6F7B6508482E}"/>
              </a:ext>
            </a:extLst>
          </p:cNvPr>
          <p:cNvGrpSpPr/>
          <p:nvPr/>
        </p:nvGrpSpPr>
        <p:grpSpPr>
          <a:xfrm>
            <a:off x="2823662" y="4167078"/>
            <a:ext cx="776646" cy="243623"/>
            <a:chOff x="19760592" y="2963916"/>
            <a:chExt cx="245650" cy="770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D88253-6297-FA8A-CB6A-DCA32353402A}"/>
                </a:ext>
              </a:extLst>
            </p:cNvPr>
            <p:cNvSpPr/>
            <p:nvPr/>
          </p:nvSpPr>
          <p:spPr>
            <a:xfrm>
              <a:off x="19760592" y="2983823"/>
              <a:ext cx="54292" cy="57150"/>
            </a:xfrm>
            <a:custGeom>
              <a:avLst/>
              <a:gdLst>
                <a:gd name="connsiteX0" fmla="*/ 95 w 54292"/>
                <a:gd name="connsiteY0" fmla="*/ 28575 h 57150"/>
                <a:gd name="connsiteX1" fmla="*/ 28290 w 54292"/>
                <a:gd name="connsiteY1" fmla="*/ 0 h 57150"/>
                <a:gd name="connsiteX2" fmla="*/ 53912 w 54292"/>
                <a:gd name="connsiteY2" fmla="*/ 20669 h 57150"/>
                <a:gd name="connsiteX3" fmla="*/ 37338 w 54292"/>
                <a:gd name="connsiteY3" fmla="*/ 20669 h 57150"/>
                <a:gd name="connsiteX4" fmla="*/ 28480 w 54292"/>
                <a:gd name="connsiteY4" fmla="*/ 12668 h 57150"/>
                <a:gd name="connsiteX5" fmla="*/ 17431 w 54292"/>
                <a:gd name="connsiteY5" fmla="*/ 28575 h 57150"/>
                <a:gd name="connsiteX6" fmla="*/ 28480 w 54292"/>
                <a:gd name="connsiteY6" fmla="*/ 44291 h 57150"/>
                <a:gd name="connsiteX7" fmla="*/ 37815 w 54292"/>
                <a:gd name="connsiteY7" fmla="*/ 35052 h 57150"/>
                <a:gd name="connsiteX8" fmla="*/ 54293 w 54292"/>
                <a:gd name="connsiteY8" fmla="*/ 35052 h 57150"/>
                <a:gd name="connsiteX9" fmla="*/ 28670 w 54292"/>
                <a:gd name="connsiteY9" fmla="*/ 57150 h 57150"/>
                <a:gd name="connsiteX10" fmla="*/ 0 w 54292"/>
                <a:gd name="connsiteY10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92" h="57150">
                  <a:moveTo>
                    <a:pt x="95" y="28575"/>
                  </a:moveTo>
                  <a:cubicBezTo>
                    <a:pt x="95" y="12383"/>
                    <a:pt x="11240" y="0"/>
                    <a:pt x="28290" y="0"/>
                  </a:cubicBezTo>
                  <a:cubicBezTo>
                    <a:pt x="42958" y="0"/>
                    <a:pt x="52293" y="8572"/>
                    <a:pt x="53912" y="20669"/>
                  </a:cubicBezTo>
                  <a:lnTo>
                    <a:pt x="37338" y="20669"/>
                  </a:lnTo>
                  <a:cubicBezTo>
                    <a:pt x="36291" y="15812"/>
                    <a:pt x="33338" y="12668"/>
                    <a:pt x="28480" y="12668"/>
                  </a:cubicBezTo>
                  <a:cubicBezTo>
                    <a:pt x="21146" y="12668"/>
                    <a:pt x="17431" y="18764"/>
                    <a:pt x="17431" y="28575"/>
                  </a:cubicBezTo>
                  <a:cubicBezTo>
                    <a:pt x="17431" y="38386"/>
                    <a:pt x="21146" y="44291"/>
                    <a:pt x="28480" y="44291"/>
                  </a:cubicBezTo>
                  <a:cubicBezTo>
                    <a:pt x="33814" y="44291"/>
                    <a:pt x="37148" y="41148"/>
                    <a:pt x="37815" y="35052"/>
                  </a:cubicBezTo>
                  <a:lnTo>
                    <a:pt x="54293" y="35052"/>
                  </a:lnTo>
                  <a:cubicBezTo>
                    <a:pt x="53912" y="47530"/>
                    <a:pt x="44006" y="57150"/>
                    <a:pt x="28670" y="57150"/>
                  </a:cubicBezTo>
                  <a:cubicBezTo>
                    <a:pt x="11240" y="57150"/>
                    <a:pt x="0" y="44863"/>
                    <a:pt x="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C783E20-25DB-8C61-F8BA-E3959663A8A2}"/>
                </a:ext>
              </a:extLst>
            </p:cNvPr>
            <p:cNvSpPr/>
            <p:nvPr/>
          </p:nvSpPr>
          <p:spPr>
            <a:xfrm>
              <a:off x="19816981" y="2963916"/>
              <a:ext cx="17430" cy="75342"/>
            </a:xfrm>
            <a:custGeom>
              <a:avLst/>
              <a:gdLst>
                <a:gd name="connsiteX0" fmla="*/ 0 w 17430"/>
                <a:gd name="connsiteY0" fmla="*/ 0 h 75342"/>
                <a:gd name="connsiteX1" fmla="*/ 17430 w 17430"/>
                <a:gd name="connsiteY1" fmla="*/ 0 h 75342"/>
                <a:gd name="connsiteX2" fmla="*/ 17430 w 17430"/>
                <a:gd name="connsiteY2" fmla="*/ 75343 h 75342"/>
                <a:gd name="connsiteX3" fmla="*/ 0 w 17430"/>
                <a:gd name="connsiteY3" fmla="*/ 75343 h 75342"/>
                <a:gd name="connsiteX4" fmla="*/ 0 w 17430"/>
                <a:gd name="connsiteY4" fmla="*/ 0 h 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0" h="75342">
                  <a:moveTo>
                    <a:pt x="0" y="0"/>
                  </a:moveTo>
                  <a:lnTo>
                    <a:pt x="17430" y="0"/>
                  </a:lnTo>
                  <a:lnTo>
                    <a:pt x="17430" y="75343"/>
                  </a:lnTo>
                  <a:lnTo>
                    <a:pt x="0" y="75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946FC2-A6A3-AFC6-73B8-57932DED526B}"/>
                </a:ext>
              </a:extLst>
            </p:cNvPr>
            <p:cNvSpPr/>
            <p:nvPr/>
          </p:nvSpPr>
          <p:spPr>
            <a:xfrm>
              <a:off x="19836507" y="2983823"/>
              <a:ext cx="57626" cy="57150"/>
            </a:xfrm>
            <a:custGeom>
              <a:avLst/>
              <a:gdLst>
                <a:gd name="connsiteX0" fmla="*/ 0 w 57626"/>
                <a:gd name="connsiteY0" fmla="*/ 28575 h 57150"/>
                <a:gd name="connsiteX1" fmla="*/ 28860 w 57626"/>
                <a:gd name="connsiteY1" fmla="*/ 0 h 57150"/>
                <a:gd name="connsiteX2" fmla="*/ 57626 w 57626"/>
                <a:gd name="connsiteY2" fmla="*/ 28575 h 57150"/>
                <a:gd name="connsiteX3" fmla="*/ 28860 w 57626"/>
                <a:gd name="connsiteY3" fmla="*/ 57150 h 57150"/>
                <a:gd name="connsiteX4" fmla="*/ 0 w 57626"/>
                <a:gd name="connsiteY4" fmla="*/ 28575 h 57150"/>
                <a:gd name="connsiteX5" fmla="*/ 40291 w 57626"/>
                <a:gd name="connsiteY5" fmla="*/ 28575 h 57150"/>
                <a:gd name="connsiteX6" fmla="*/ 28766 w 57626"/>
                <a:gd name="connsiteY6" fmla="*/ 12097 h 57150"/>
                <a:gd name="connsiteX7" fmla="*/ 17336 w 57626"/>
                <a:gd name="connsiteY7" fmla="*/ 28575 h 57150"/>
                <a:gd name="connsiteX8" fmla="*/ 28766 w 57626"/>
                <a:gd name="connsiteY8" fmla="*/ 44863 h 57150"/>
                <a:gd name="connsiteX9" fmla="*/ 40291 w 57626"/>
                <a:gd name="connsiteY9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26" h="57150">
                  <a:moveTo>
                    <a:pt x="0" y="28575"/>
                  </a:moveTo>
                  <a:cubicBezTo>
                    <a:pt x="0" y="12383"/>
                    <a:pt x="11620" y="0"/>
                    <a:pt x="28860" y="0"/>
                  </a:cubicBezTo>
                  <a:cubicBezTo>
                    <a:pt x="46101" y="0"/>
                    <a:pt x="57626" y="12287"/>
                    <a:pt x="57626" y="28575"/>
                  </a:cubicBezTo>
                  <a:cubicBezTo>
                    <a:pt x="57626" y="44863"/>
                    <a:pt x="46196" y="57150"/>
                    <a:pt x="28860" y="57150"/>
                  </a:cubicBezTo>
                  <a:cubicBezTo>
                    <a:pt x="11525" y="57150"/>
                    <a:pt x="0" y="44863"/>
                    <a:pt x="0" y="28575"/>
                  </a:cubicBezTo>
                  <a:close/>
                  <a:moveTo>
                    <a:pt x="40291" y="28575"/>
                  </a:moveTo>
                  <a:cubicBezTo>
                    <a:pt x="40291" y="18764"/>
                    <a:pt x="36290" y="12097"/>
                    <a:pt x="28766" y="12097"/>
                  </a:cubicBezTo>
                  <a:cubicBezTo>
                    <a:pt x="21241" y="12097"/>
                    <a:pt x="17336" y="18764"/>
                    <a:pt x="17336" y="28575"/>
                  </a:cubicBezTo>
                  <a:cubicBezTo>
                    <a:pt x="17336" y="38386"/>
                    <a:pt x="21241" y="44863"/>
                    <a:pt x="28766" y="44863"/>
                  </a:cubicBezTo>
                  <a:cubicBezTo>
                    <a:pt x="36290" y="44863"/>
                    <a:pt x="40291" y="38291"/>
                    <a:pt x="40291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E16E1F-A89E-7CA4-017B-159D79391F36}"/>
                </a:ext>
              </a:extLst>
            </p:cNvPr>
            <p:cNvSpPr/>
            <p:nvPr/>
          </p:nvSpPr>
          <p:spPr>
            <a:xfrm>
              <a:off x="19895752" y="2985347"/>
              <a:ext cx="51816" cy="55435"/>
            </a:xfrm>
            <a:custGeom>
              <a:avLst/>
              <a:gdLst>
                <a:gd name="connsiteX0" fmla="*/ 0 w 51816"/>
                <a:gd name="connsiteY0" fmla="*/ 35433 h 55435"/>
                <a:gd name="connsiteX1" fmla="*/ 0 w 51816"/>
                <a:gd name="connsiteY1" fmla="*/ 0 h 55435"/>
                <a:gd name="connsiteX2" fmla="*/ 17050 w 51816"/>
                <a:gd name="connsiteY2" fmla="*/ 0 h 55435"/>
                <a:gd name="connsiteX3" fmla="*/ 17050 w 51816"/>
                <a:gd name="connsiteY3" fmla="*/ 31813 h 55435"/>
                <a:gd name="connsiteX4" fmla="*/ 25146 w 51816"/>
                <a:gd name="connsiteY4" fmla="*/ 40958 h 55435"/>
                <a:gd name="connsiteX5" fmla="*/ 34671 w 51816"/>
                <a:gd name="connsiteY5" fmla="*/ 30099 h 55435"/>
                <a:gd name="connsiteX6" fmla="*/ 34671 w 51816"/>
                <a:gd name="connsiteY6" fmla="*/ 0 h 55435"/>
                <a:gd name="connsiteX7" fmla="*/ 51816 w 51816"/>
                <a:gd name="connsiteY7" fmla="*/ 0 h 55435"/>
                <a:gd name="connsiteX8" fmla="*/ 51816 w 51816"/>
                <a:gd name="connsiteY8" fmla="*/ 53912 h 55435"/>
                <a:gd name="connsiteX9" fmla="*/ 35338 w 51816"/>
                <a:gd name="connsiteY9" fmla="*/ 53912 h 55435"/>
                <a:gd name="connsiteX10" fmla="*/ 35338 w 51816"/>
                <a:gd name="connsiteY10" fmla="*/ 47244 h 55435"/>
                <a:gd name="connsiteX11" fmla="*/ 35053 w 51816"/>
                <a:gd name="connsiteY11" fmla="*/ 47244 h 55435"/>
                <a:gd name="connsiteX12" fmla="*/ 18955 w 51816"/>
                <a:gd name="connsiteY12" fmla="*/ 55436 h 55435"/>
                <a:gd name="connsiteX13" fmla="*/ 0 w 51816"/>
                <a:gd name="connsiteY13" fmla="*/ 35338 h 5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16" h="55435">
                  <a:moveTo>
                    <a:pt x="0" y="35433"/>
                  </a:moveTo>
                  <a:lnTo>
                    <a:pt x="0" y="0"/>
                  </a:lnTo>
                  <a:lnTo>
                    <a:pt x="17050" y="0"/>
                  </a:lnTo>
                  <a:lnTo>
                    <a:pt x="17050" y="31813"/>
                  </a:lnTo>
                  <a:cubicBezTo>
                    <a:pt x="17050" y="37719"/>
                    <a:pt x="19717" y="40958"/>
                    <a:pt x="25146" y="40958"/>
                  </a:cubicBezTo>
                  <a:cubicBezTo>
                    <a:pt x="31052" y="40958"/>
                    <a:pt x="34671" y="36576"/>
                    <a:pt x="34671" y="30099"/>
                  </a:cubicBezTo>
                  <a:lnTo>
                    <a:pt x="34671" y="0"/>
                  </a:lnTo>
                  <a:lnTo>
                    <a:pt x="51816" y="0"/>
                  </a:lnTo>
                  <a:lnTo>
                    <a:pt x="51816" y="53912"/>
                  </a:lnTo>
                  <a:lnTo>
                    <a:pt x="35338" y="53912"/>
                  </a:lnTo>
                  <a:lnTo>
                    <a:pt x="35338" y="47244"/>
                  </a:lnTo>
                  <a:lnTo>
                    <a:pt x="35053" y="47244"/>
                  </a:lnTo>
                  <a:cubicBezTo>
                    <a:pt x="31147" y="52483"/>
                    <a:pt x="26384" y="55436"/>
                    <a:pt x="18955" y="55436"/>
                  </a:cubicBezTo>
                  <a:cubicBezTo>
                    <a:pt x="6478" y="55436"/>
                    <a:pt x="0" y="47339"/>
                    <a:pt x="0" y="35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80D8434-B739-A741-82AB-EC90F004B7AF}"/>
                </a:ext>
              </a:extLst>
            </p:cNvPr>
            <p:cNvSpPr/>
            <p:nvPr/>
          </p:nvSpPr>
          <p:spPr>
            <a:xfrm>
              <a:off x="19950045" y="2963916"/>
              <a:ext cx="56197" cy="77057"/>
            </a:xfrm>
            <a:custGeom>
              <a:avLst/>
              <a:gdLst>
                <a:gd name="connsiteX0" fmla="*/ 95 w 56197"/>
                <a:gd name="connsiteY0" fmla="*/ 48387 h 77057"/>
                <a:gd name="connsiteX1" fmla="*/ 23717 w 56197"/>
                <a:gd name="connsiteY1" fmla="*/ 19812 h 77057"/>
                <a:gd name="connsiteX2" fmla="*/ 38767 w 56197"/>
                <a:gd name="connsiteY2" fmla="*/ 27527 h 77057"/>
                <a:gd name="connsiteX3" fmla="*/ 39053 w 56197"/>
                <a:gd name="connsiteY3" fmla="*/ 27527 h 77057"/>
                <a:gd name="connsiteX4" fmla="*/ 39053 w 56197"/>
                <a:gd name="connsiteY4" fmla="*/ 0 h 77057"/>
                <a:gd name="connsiteX5" fmla="*/ 56198 w 56197"/>
                <a:gd name="connsiteY5" fmla="*/ 0 h 77057"/>
                <a:gd name="connsiteX6" fmla="*/ 56198 w 56197"/>
                <a:gd name="connsiteY6" fmla="*/ 75343 h 77057"/>
                <a:gd name="connsiteX7" fmla="*/ 39720 w 56197"/>
                <a:gd name="connsiteY7" fmla="*/ 75343 h 77057"/>
                <a:gd name="connsiteX8" fmla="*/ 39720 w 56197"/>
                <a:gd name="connsiteY8" fmla="*/ 68104 h 77057"/>
                <a:gd name="connsiteX9" fmla="*/ 39529 w 56197"/>
                <a:gd name="connsiteY9" fmla="*/ 68104 h 77057"/>
                <a:gd name="connsiteX10" fmla="*/ 23622 w 56197"/>
                <a:gd name="connsiteY10" fmla="*/ 77057 h 77057"/>
                <a:gd name="connsiteX11" fmla="*/ 0 w 56197"/>
                <a:gd name="connsiteY11" fmla="*/ 48387 h 77057"/>
                <a:gd name="connsiteX12" fmla="*/ 39529 w 56197"/>
                <a:gd name="connsiteY12" fmla="*/ 48387 h 77057"/>
                <a:gd name="connsiteX13" fmla="*/ 28385 w 56197"/>
                <a:gd name="connsiteY13" fmla="*/ 32766 h 77057"/>
                <a:gd name="connsiteX14" fmla="*/ 17526 w 56197"/>
                <a:gd name="connsiteY14" fmla="*/ 48196 h 77057"/>
                <a:gd name="connsiteX15" fmla="*/ 28194 w 56197"/>
                <a:gd name="connsiteY15" fmla="*/ 63437 h 77057"/>
                <a:gd name="connsiteX16" fmla="*/ 39529 w 56197"/>
                <a:gd name="connsiteY16" fmla="*/ 48387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197" h="77057">
                  <a:moveTo>
                    <a:pt x="95" y="48387"/>
                  </a:moveTo>
                  <a:cubicBezTo>
                    <a:pt x="95" y="31528"/>
                    <a:pt x="9811" y="19812"/>
                    <a:pt x="23717" y="19812"/>
                  </a:cubicBezTo>
                  <a:cubicBezTo>
                    <a:pt x="31338" y="19812"/>
                    <a:pt x="35623" y="22955"/>
                    <a:pt x="38767" y="27527"/>
                  </a:cubicBezTo>
                  <a:lnTo>
                    <a:pt x="39053" y="27527"/>
                  </a:lnTo>
                  <a:lnTo>
                    <a:pt x="39053" y="0"/>
                  </a:lnTo>
                  <a:lnTo>
                    <a:pt x="56198" y="0"/>
                  </a:lnTo>
                  <a:lnTo>
                    <a:pt x="56198" y="75343"/>
                  </a:lnTo>
                  <a:lnTo>
                    <a:pt x="39720" y="75343"/>
                  </a:lnTo>
                  <a:lnTo>
                    <a:pt x="39720" y="68104"/>
                  </a:lnTo>
                  <a:lnTo>
                    <a:pt x="39529" y="68104"/>
                  </a:lnTo>
                  <a:cubicBezTo>
                    <a:pt x="36290" y="73723"/>
                    <a:pt x="30671" y="77057"/>
                    <a:pt x="23622" y="77057"/>
                  </a:cubicBezTo>
                  <a:cubicBezTo>
                    <a:pt x="9811" y="77057"/>
                    <a:pt x="0" y="66389"/>
                    <a:pt x="0" y="48387"/>
                  </a:cubicBezTo>
                  <a:close/>
                  <a:moveTo>
                    <a:pt x="39529" y="48387"/>
                  </a:moveTo>
                  <a:cubicBezTo>
                    <a:pt x="39529" y="39338"/>
                    <a:pt x="35814" y="32766"/>
                    <a:pt x="28385" y="32766"/>
                  </a:cubicBezTo>
                  <a:cubicBezTo>
                    <a:pt x="21527" y="32766"/>
                    <a:pt x="17526" y="39053"/>
                    <a:pt x="17526" y="48196"/>
                  </a:cubicBezTo>
                  <a:cubicBezTo>
                    <a:pt x="17526" y="57340"/>
                    <a:pt x="21527" y="63437"/>
                    <a:pt x="28194" y="63437"/>
                  </a:cubicBezTo>
                  <a:cubicBezTo>
                    <a:pt x="35338" y="63437"/>
                    <a:pt x="39529" y="57245"/>
                    <a:pt x="39529" y="483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6FF3DD6C-2AB4-F7FF-E52B-3059E5DD9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 dirty="0"/>
              <a:t>|    Presentation footer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0DC9D8-A50F-32FC-A15E-6A8D184F12B7}"/>
              </a:ext>
            </a:extLst>
          </p:cNvPr>
          <p:cNvSpPr/>
          <p:nvPr userDrawn="1"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502793-9838-550D-15BB-471053029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99" y="6173769"/>
            <a:ext cx="828000" cy="2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062340-C36F-AAE5-710B-BD8A30B9A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C7A71-6EDE-FB77-FC62-5462110F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151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890" r:id="rId2"/>
    <p:sldLayoutId id="2147483786" r:id="rId3"/>
    <p:sldLayoutId id="2147483788" r:id="rId4"/>
    <p:sldLayoutId id="2147483789" r:id="rId5"/>
    <p:sldLayoutId id="2147483790" r:id="rId6"/>
    <p:sldLayoutId id="2147483791" r:id="rId7"/>
    <p:sldLayoutId id="2147483886" r:id="rId8"/>
    <p:sldLayoutId id="2147483792" r:id="rId9"/>
    <p:sldLayoutId id="2147483793" r:id="rId10"/>
    <p:sldLayoutId id="2147483794" r:id="rId11"/>
    <p:sldLayoutId id="2147483782" r:id="rId12"/>
    <p:sldLayoutId id="2147483924" r:id="rId13"/>
    <p:sldLayoutId id="2147483797" r:id="rId14"/>
    <p:sldLayoutId id="2147483799" r:id="rId15"/>
    <p:sldLayoutId id="2147483800" r:id="rId16"/>
    <p:sldLayoutId id="2147483891" r:id="rId17"/>
    <p:sldLayoutId id="2147483859" r:id="rId18"/>
    <p:sldLayoutId id="2147483887" r:id="rId19"/>
    <p:sldLayoutId id="2147483912" r:id="rId20"/>
    <p:sldLayoutId id="2147483805" r:id="rId21"/>
    <p:sldLayoutId id="2147483888" r:id="rId22"/>
    <p:sldLayoutId id="2147483904" r:id="rId23"/>
    <p:sldLayoutId id="2147483893" r:id="rId24"/>
    <p:sldLayoutId id="2147483894" r:id="rId25"/>
    <p:sldLayoutId id="2147483895" r:id="rId26"/>
    <p:sldLayoutId id="2147483906" r:id="rId27"/>
    <p:sldLayoutId id="2147483896" r:id="rId28"/>
    <p:sldLayoutId id="2147483898" r:id="rId29"/>
    <p:sldLayoutId id="2147483897" r:id="rId30"/>
    <p:sldLayoutId id="2147483908" r:id="rId31"/>
    <p:sldLayoutId id="2147483899" r:id="rId32"/>
    <p:sldLayoutId id="2147483901" r:id="rId33"/>
    <p:sldLayoutId id="2147483900" r:id="rId34"/>
    <p:sldLayoutId id="2147483910" r:id="rId35"/>
    <p:sldLayoutId id="2147483882" r:id="rId36"/>
    <p:sldLayoutId id="2147483911" r:id="rId37"/>
    <p:sldLayoutId id="2147483860" r:id="rId38"/>
    <p:sldLayoutId id="2147483914" r:id="rId39"/>
    <p:sldLayoutId id="2147483806" r:id="rId40"/>
    <p:sldLayoutId id="2147483913" r:id="rId41"/>
    <p:sldLayoutId id="2147483808" r:id="rId42"/>
    <p:sldLayoutId id="2147483915" r:id="rId43"/>
    <p:sldLayoutId id="2147483862" r:id="rId44"/>
    <p:sldLayoutId id="2147483916" r:id="rId45"/>
    <p:sldLayoutId id="2147483809" r:id="rId46"/>
    <p:sldLayoutId id="2147483902" r:id="rId47"/>
    <p:sldLayoutId id="2147483917" r:id="rId48"/>
    <p:sldLayoutId id="2147483918" r:id="rId49"/>
    <p:sldLayoutId id="2147483863" r:id="rId50"/>
    <p:sldLayoutId id="2147483903" r:id="rId51"/>
    <p:sldLayoutId id="2147483919" r:id="rId52"/>
    <p:sldLayoutId id="2147483920" r:id="rId53"/>
    <p:sldLayoutId id="2147483867" r:id="rId54"/>
    <p:sldLayoutId id="2147483869" r:id="rId55"/>
    <p:sldLayoutId id="2147483922" r:id="rId56"/>
    <p:sldLayoutId id="2147483925" r:id="rId57"/>
    <p:sldLayoutId id="2147483813" r:id="rId58"/>
    <p:sldLayoutId id="2147483815" r:id="rId59"/>
    <p:sldLayoutId id="2147483921" r:id="rId60"/>
    <p:sldLayoutId id="2147483926" r:id="rId61"/>
    <p:sldLayoutId id="2147483817" r:id="rId62"/>
    <p:sldLayoutId id="2147483816" r:id="rId63"/>
    <p:sldLayoutId id="2147483818" r:id="rId64"/>
    <p:sldLayoutId id="2147483820" r:id="rId65"/>
    <p:sldLayoutId id="2147483821" r:id="rId66"/>
    <p:sldLayoutId id="2147483823" r:id="rId67"/>
    <p:sldLayoutId id="2147483827" r:id="rId68"/>
    <p:sldLayoutId id="2147483830" r:id="rId69"/>
    <p:sldLayoutId id="2147483874" r:id="rId70"/>
    <p:sldLayoutId id="2147483829" r:id="rId71"/>
    <p:sldLayoutId id="2147483836" r:id="rId72"/>
    <p:sldLayoutId id="2147483923" r:id="rId73"/>
    <p:sldLayoutId id="2147483833" r:id="rId74"/>
    <p:sldLayoutId id="2147483889" r:id="rId75"/>
    <p:sldLayoutId id="2147483841" r:id="rId76"/>
    <p:sldLayoutId id="2147483842" r:id="rId77"/>
    <p:sldLayoutId id="2147483848" r:id="rId78"/>
    <p:sldLayoutId id="2147483849" r:id="rId79"/>
    <p:sldLayoutId id="2147483850" r:id="rId80"/>
    <p:sldLayoutId id="2147483851" r:id="rId81"/>
    <p:sldLayoutId id="2147483885" r:id="rId82"/>
    <p:sldLayoutId id="2147483857" r:id="rId83"/>
    <p:sldLayoutId id="2147483892" r:id="rId8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•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Tx/>
        <a:buFont typeface="Arial" panose="020B0604020202020204" pitchFamily="34" charset="0"/>
        <a:buChar char="•"/>
        <a:tabLst>
          <a:tab pos="1800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Tx/>
        <a:buFont typeface="Arial" panose="020B0604020202020204" pitchFamily="34" charset="0"/>
        <a:buChar char="•"/>
        <a:tabLst>
          <a:tab pos="360000" algn="l"/>
        </a:tabLst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Tx/>
        <a:buFont typeface="Arial" panose="020B0604020202020204" pitchFamily="34" charset="0"/>
        <a:buChar char="•"/>
        <a:tabLst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•"/>
        <a:defRPr sz="12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pos="7378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3712" userDrawn="1">
          <p15:clr>
            <a:srgbClr val="F26B43"/>
          </p15:clr>
        </p15:guide>
        <p15:guide id="1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7363-23BE-0C6A-B884-BD87EE57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Wzorce projektowe i chmurowe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D9503-679B-B27F-EC48-2CF9C5639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15.04.2025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B23F-CFE8-2CA1-0CB1-180BAB5B6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Michał Sermak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75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547-382E-9F98-2584-653B746209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B26A9EF2-44DD-6125-ABE8-5EFFA17C9F9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87157333"/>
              </p:ext>
            </p:extLst>
          </p:nvPr>
        </p:nvGraphicFramePr>
        <p:xfrm>
          <a:off x="5049837" y="1522440"/>
          <a:ext cx="6662738" cy="381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23">
                  <a:extLst>
                    <a:ext uri="{9D8B030D-6E8A-4147-A177-3AD203B41FA5}">
                      <a16:colId xmlns:a16="http://schemas.microsoft.com/office/drawing/2014/main" val="2538006238"/>
                    </a:ext>
                  </a:extLst>
                </a:gridCol>
                <a:gridCol w="4996815">
                  <a:extLst>
                    <a:ext uri="{9D8B030D-6E8A-4147-A177-3AD203B41FA5}">
                      <a16:colId xmlns:a16="http://schemas.microsoft.com/office/drawing/2014/main" val="66446940"/>
                    </a:ext>
                  </a:extLst>
                </a:gridCol>
              </a:tblGrid>
              <a:tr h="95328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+mj-lt"/>
                        </a:rPr>
                        <a:t>Singleton</a:t>
                      </a:r>
                      <a:endParaRPr lang="en-GB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039775"/>
                  </a:ext>
                </a:extLst>
              </a:tr>
              <a:tr h="95328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Bridge (Most)</a:t>
                      </a:r>
                      <a:endParaRPr lang="en-GB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1980421"/>
                  </a:ext>
                </a:extLst>
              </a:tr>
              <a:tr h="95328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Mediator</a:t>
                      </a:r>
                      <a:endParaRPr lang="en-GB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94139"/>
                  </a:ext>
                </a:extLst>
              </a:tr>
              <a:tr h="95328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Scenari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usz</a:t>
                      </a:r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 nr 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Zarządzanie danymi w czasie rzeczywistym dla aplikacji do handlu akcjami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08000" marB="108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733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bright light in the dark&#10;&#10;Description automatically generated">
            <a:extLst>
              <a:ext uri="{FF2B5EF4-FFF2-40B4-BE49-F238E27FC236}">
                <a16:creationId xmlns:a16="http://schemas.microsoft.com/office/drawing/2014/main" id="{7A73EEC0-2DA5-A43B-4D14-BE24530814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4F9B-8704-B7A0-AB10-6FA457AE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D933222-1BC8-DA02-35B7-4FFB7A6E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7" y="966513"/>
            <a:ext cx="11233150" cy="746695"/>
          </a:xfrm>
        </p:spPr>
        <p:txBody>
          <a:bodyPr/>
          <a:lstStyle/>
          <a:p>
            <a:r>
              <a:rPr lang="pl-PL" dirty="0"/>
              <a:t>Singleton – opis, charakterystyka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E347356-76BB-7225-B980-4990A29DCA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11232000" cy="3794400"/>
          </a:xfrm>
        </p:spPr>
        <p:txBody>
          <a:bodyPr/>
          <a:lstStyle/>
          <a:p>
            <a:r>
              <a:rPr lang="pl-PL" dirty="0"/>
              <a:t>Dana klasa ma tylko jedną instancję w całej aplikacji</a:t>
            </a:r>
          </a:p>
          <a:p>
            <a:r>
              <a:rPr lang="pl-PL" dirty="0"/>
              <a:t>Umożliwia globalny dostęp do tej instancji</a:t>
            </a:r>
          </a:p>
          <a:p>
            <a:r>
              <a:rPr lang="pl-PL" dirty="0"/>
              <a:t>Prywatny konstruktor</a:t>
            </a:r>
          </a:p>
          <a:p>
            <a:r>
              <a:rPr lang="pl-PL" dirty="0"/>
              <a:t>Statyczna instancja klasy</a:t>
            </a:r>
          </a:p>
          <a:p>
            <a:r>
              <a:rPr lang="pl-PL" dirty="0"/>
              <a:t>Publiczna statyczna metoda – umożliwia dostęp do tej instancji</a:t>
            </a:r>
          </a:p>
          <a:p>
            <a:r>
              <a:rPr lang="pl-PL" dirty="0"/>
              <a:t>Wykorzystywany do zarządzania konfiguracją, logowaniem, połączeniem z bazą danych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384FDE3-5E9F-65F1-897A-BA47DDEEAA6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DD1284-1EFB-91D6-F3C5-52BC92CA830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3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E3E2C-E0A5-573E-0E87-1226FF83D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bright light in the dark&#10;&#10;Description automatically generated">
            <a:extLst>
              <a:ext uri="{FF2B5EF4-FFF2-40B4-BE49-F238E27FC236}">
                <a16:creationId xmlns:a16="http://schemas.microsoft.com/office/drawing/2014/main" id="{4A1DB8F8-6795-AB31-EFCA-90E09D58C3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76D8-DAC4-4921-6449-DD275828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57FCBE0-0409-6B3F-CD54-F9169546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7" y="966513"/>
            <a:ext cx="11233150" cy="746695"/>
          </a:xfrm>
        </p:spPr>
        <p:txBody>
          <a:bodyPr/>
          <a:lstStyle/>
          <a:p>
            <a:r>
              <a:rPr lang="pl-PL" dirty="0"/>
              <a:t>Singleton – wady i zalety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FD5246-6B3F-4A20-005B-8A88AC162F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4937964" cy="37944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Zalety</a:t>
            </a:r>
          </a:p>
          <a:p>
            <a:r>
              <a:rPr lang="pl-PL" dirty="0"/>
              <a:t>Gwarancja jednej instancji klasy</a:t>
            </a:r>
          </a:p>
          <a:p>
            <a:r>
              <a:rPr lang="pl-PL" dirty="0"/>
              <a:t>Globalny punkt dostępu do zasobów</a:t>
            </a:r>
          </a:p>
          <a:p>
            <a:r>
              <a:rPr lang="pl-PL" dirty="0"/>
              <a:t>Kontrola nad cyklem życia instancji</a:t>
            </a:r>
          </a:p>
          <a:p>
            <a:r>
              <a:rPr lang="pl-PL" dirty="0"/>
              <a:t>Oszczędność zasobów przy kosztownych obiektach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640E55-C7BB-6BCA-1C91-2C4A3CE544A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80AB36-6A3A-65A1-009F-D1A12B426A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76574184-EFA6-B513-C3F1-0C13E9A7DB5C}"/>
              </a:ext>
            </a:extLst>
          </p:cNvPr>
          <p:cNvSpPr txBox="1">
            <a:spLocks/>
          </p:cNvSpPr>
          <p:nvPr/>
        </p:nvSpPr>
        <p:spPr>
          <a:xfrm>
            <a:off x="6170462" y="2097087"/>
            <a:ext cx="4937964" cy="37944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80000" algn="l"/>
              </a:tabLst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360000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Wady</a:t>
            </a:r>
          </a:p>
          <a:p>
            <a:r>
              <a:rPr lang="pl-PL" dirty="0"/>
              <a:t>Ukryty stan globalny utrudnia testowanie  i </a:t>
            </a:r>
            <a:r>
              <a:rPr lang="pl-PL" dirty="0" err="1"/>
              <a:t>debuggowanie</a:t>
            </a:r>
            <a:endParaRPr lang="pl-PL" dirty="0"/>
          </a:p>
          <a:p>
            <a:r>
              <a:rPr lang="pl-PL" dirty="0"/>
              <a:t>Złamana zasada pojedynczej odpowiedzialności (</a:t>
            </a:r>
            <a:r>
              <a:rPr lang="pl-PL" dirty="0" err="1"/>
              <a:t>Singe</a:t>
            </a:r>
            <a:r>
              <a:rPr lang="pl-PL" dirty="0"/>
              <a:t> </a:t>
            </a:r>
            <a:r>
              <a:rPr lang="pl-PL" dirty="0" err="1"/>
              <a:t>Responsibility</a:t>
            </a:r>
            <a:r>
              <a:rPr lang="pl-PL" dirty="0"/>
              <a:t> z SOLID)</a:t>
            </a:r>
          </a:p>
          <a:p>
            <a:r>
              <a:rPr lang="pl-PL" dirty="0"/>
              <a:t>Może prowadzić do wąskich gardeł w aplikacjach wielowątkowych</a:t>
            </a:r>
          </a:p>
          <a:p>
            <a:r>
              <a:rPr lang="pl-PL" dirty="0"/>
              <a:t>Trudniejsza rozbudowa i utrzymanie w większych systemach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5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BE16-2005-975A-3C06-BFE95656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bright light in the dark&#10;&#10;Description automatically generated">
            <a:extLst>
              <a:ext uri="{FF2B5EF4-FFF2-40B4-BE49-F238E27FC236}">
                <a16:creationId xmlns:a16="http://schemas.microsoft.com/office/drawing/2014/main" id="{43FF138B-65A5-0A16-5631-CA0D351439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4E4EF-834D-116D-7A35-E0CB60D1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54FF21-A3CA-DE5D-3103-9B291650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7" y="966513"/>
            <a:ext cx="11233150" cy="746695"/>
          </a:xfrm>
        </p:spPr>
        <p:txBody>
          <a:bodyPr/>
          <a:lstStyle/>
          <a:p>
            <a:r>
              <a:rPr lang="pl-PL" dirty="0"/>
              <a:t>Most – opis, charakterystyka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88A071-A5D4-88BE-9DD1-94EB4E9A6E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11232000" cy="3794400"/>
          </a:xfrm>
        </p:spPr>
        <p:txBody>
          <a:bodyPr/>
          <a:lstStyle/>
          <a:p>
            <a:r>
              <a:rPr lang="pl-PL" dirty="0"/>
              <a:t>Oddziela abstrakcję od implementacji i łączy je za pomocą referencji</a:t>
            </a:r>
          </a:p>
          <a:p>
            <a:r>
              <a:rPr lang="pl-PL" dirty="0"/>
              <a:t>Abstrakcja – definiuje interfejs i utrzymuje referencje do implementacji</a:t>
            </a:r>
          </a:p>
          <a:p>
            <a:r>
              <a:rPr lang="pl-PL" dirty="0"/>
              <a:t>Implementacja – definiuje konkretne operacje</a:t>
            </a:r>
          </a:p>
          <a:p>
            <a:r>
              <a:rPr lang="pl-PL" dirty="0"/>
              <a:t>Ułatwia rozbudowę i uniezależnia </a:t>
            </a:r>
            <a:r>
              <a:rPr lang="pl-PL" dirty="0" err="1"/>
              <a:t>wartwy</a:t>
            </a:r>
            <a:r>
              <a:rPr lang="pl-PL" dirty="0"/>
              <a:t> kodu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D7BA7F-CDF5-9BC0-D38C-7370B8D9911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DB1DE4-18BD-95A9-0E6E-90B5FF3FC0D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5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F801D-231D-DC6E-8E1E-2DD5EE39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bright light in the dark&#10;&#10;Description automatically generated">
            <a:extLst>
              <a:ext uri="{FF2B5EF4-FFF2-40B4-BE49-F238E27FC236}">
                <a16:creationId xmlns:a16="http://schemas.microsoft.com/office/drawing/2014/main" id="{DB8CAE10-5666-E7FF-CB23-12359A06A4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65C39-067B-067F-B8E1-97AC88B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BEE214A-7807-00CA-0649-47FD5D9F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7" y="966513"/>
            <a:ext cx="11233150" cy="746695"/>
          </a:xfrm>
        </p:spPr>
        <p:txBody>
          <a:bodyPr/>
          <a:lstStyle/>
          <a:p>
            <a:r>
              <a:rPr lang="pl-PL" dirty="0"/>
              <a:t>Most – wady i zalety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1460FFB-8300-AC77-4454-1DFCFCA463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4937964" cy="37944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Zalety</a:t>
            </a:r>
          </a:p>
          <a:p>
            <a:r>
              <a:rPr lang="pl-PL" dirty="0"/>
              <a:t>Niezależny rozwój abstrakcji i implementacji</a:t>
            </a:r>
          </a:p>
          <a:p>
            <a:r>
              <a:rPr lang="pl-PL" dirty="0"/>
              <a:t>Lepsza skalowalność</a:t>
            </a:r>
          </a:p>
          <a:p>
            <a:r>
              <a:rPr lang="pl-PL" dirty="0"/>
              <a:t>Zmniejsza powiązania między klasami</a:t>
            </a:r>
          </a:p>
          <a:p>
            <a:r>
              <a:rPr lang="pl-PL" dirty="0"/>
              <a:t>Ułatwia utrzymanie i testowanie</a:t>
            </a:r>
            <a:endParaRPr lang="en-GB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2A452E-AACF-23EA-E3E0-FAAB67E897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8B5A2D-2A54-3BB2-437D-BB9868BFEA4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8A0660C-F3BB-8791-D46F-08F51FC6FBE1}"/>
              </a:ext>
            </a:extLst>
          </p:cNvPr>
          <p:cNvSpPr txBox="1">
            <a:spLocks/>
          </p:cNvSpPr>
          <p:nvPr/>
        </p:nvSpPr>
        <p:spPr>
          <a:xfrm>
            <a:off x="6170462" y="2097087"/>
            <a:ext cx="4937964" cy="37944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80000" algn="l"/>
              </a:tabLst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360000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Wady</a:t>
            </a:r>
          </a:p>
          <a:p>
            <a:r>
              <a:rPr lang="pl-PL" dirty="0"/>
              <a:t>Większa złożoność</a:t>
            </a:r>
          </a:p>
          <a:p>
            <a:r>
              <a:rPr lang="pl-PL" dirty="0"/>
              <a:t>Trudniejszy projekt początkowy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26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13F24-9151-861A-9AE4-6D2BD8367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bright light in the dark&#10;&#10;Description automatically generated">
            <a:extLst>
              <a:ext uri="{FF2B5EF4-FFF2-40B4-BE49-F238E27FC236}">
                <a16:creationId xmlns:a16="http://schemas.microsoft.com/office/drawing/2014/main" id="{3A94F73F-E57C-EC00-3AB6-B365556503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0A3B-EF72-7706-368B-66D6C7F8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01D0CE8-64D9-E410-F958-ADFBDB22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7" y="966513"/>
            <a:ext cx="11233150" cy="746695"/>
          </a:xfrm>
        </p:spPr>
        <p:txBody>
          <a:bodyPr/>
          <a:lstStyle/>
          <a:p>
            <a:r>
              <a:rPr lang="pl-PL" dirty="0"/>
              <a:t>Mediator – opis, charakterystyka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C49C6BB-E1D5-2DDF-D98C-4C284D663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11232000" cy="3794400"/>
          </a:xfrm>
        </p:spPr>
        <p:txBody>
          <a:bodyPr/>
          <a:lstStyle/>
          <a:p>
            <a:r>
              <a:rPr lang="pl-PL" dirty="0"/>
              <a:t>Centralizuje komunikację między obiektami</a:t>
            </a:r>
          </a:p>
          <a:p>
            <a:r>
              <a:rPr lang="pl-PL" dirty="0"/>
              <a:t>Eliminuje bezpośrednie powiązania między obiektami</a:t>
            </a:r>
          </a:p>
          <a:p>
            <a:r>
              <a:rPr lang="pl-PL" dirty="0"/>
              <a:t>Definiuje interfejs pośredniczący </a:t>
            </a:r>
          </a:p>
          <a:p>
            <a:r>
              <a:rPr lang="pl-PL" dirty="0"/>
              <a:t>Obiekty znają tylko mediatora, nie siebie nawzajem</a:t>
            </a:r>
          </a:p>
          <a:p>
            <a:r>
              <a:rPr lang="pl-PL" dirty="0"/>
              <a:t>Upraszcza zależności między obiektami</a:t>
            </a:r>
          </a:p>
          <a:p>
            <a:r>
              <a:rPr lang="pl-PL" dirty="0"/>
              <a:t>Stosowany w GUI, systemach zdarzeń, kontrolerach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146831-533D-89D9-F257-0FAE4EE6DD7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BB9FD7-6834-09FD-1F56-36B74CF5A5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5847-A432-82C0-5E65-3BB8B4A84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bright light in the dark&#10;&#10;Description automatically generated">
            <a:extLst>
              <a:ext uri="{FF2B5EF4-FFF2-40B4-BE49-F238E27FC236}">
                <a16:creationId xmlns:a16="http://schemas.microsoft.com/office/drawing/2014/main" id="{C0390D54-ADAF-B153-EEC0-84DA4C9A49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56494-BC5A-028F-D2C5-462A92D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F7CCDFE-1617-0201-A557-4B834731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7" y="966513"/>
            <a:ext cx="11233150" cy="746695"/>
          </a:xfrm>
        </p:spPr>
        <p:txBody>
          <a:bodyPr/>
          <a:lstStyle/>
          <a:p>
            <a:r>
              <a:rPr lang="pl-PL" dirty="0"/>
              <a:t>Mediator – wady i zalety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DC411C-BAF4-21E3-AE5A-978D34BCD1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4937964" cy="37944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Zalety</a:t>
            </a:r>
          </a:p>
          <a:p>
            <a:r>
              <a:rPr lang="pl-PL" dirty="0"/>
              <a:t>Redukuje sprzężenia między obiektami</a:t>
            </a:r>
          </a:p>
          <a:p>
            <a:r>
              <a:rPr lang="pl-PL" dirty="0"/>
              <a:t>Centralizuje logikę komunikacji</a:t>
            </a:r>
          </a:p>
          <a:p>
            <a:r>
              <a:rPr lang="pl-PL" dirty="0"/>
              <a:t>Ułatwia modyfikacje i rozszerzanie systemu</a:t>
            </a:r>
          </a:p>
          <a:p>
            <a:r>
              <a:rPr lang="pl-PL" dirty="0"/>
              <a:t>Poprawia czytelność w złożonych systemach interakcji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9AFA4E-05D9-AB53-6147-52B03968EC9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F65BD4-F47E-07A3-A678-DE7D70C228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519023B7-A9A6-E241-6B8E-242F9EA3E6EA}"/>
              </a:ext>
            </a:extLst>
          </p:cNvPr>
          <p:cNvSpPr txBox="1">
            <a:spLocks/>
          </p:cNvSpPr>
          <p:nvPr/>
        </p:nvSpPr>
        <p:spPr>
          <a:xfrm>
            <a:off x="6170462" y="2097087"/>
            <a:ext cx="4937964" cy="37944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80000" algn="l"/>
              </a:tabLst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360000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Wady</a:t>
            </a:r>
          </a:p>
          <a:p>
            <a:r>
              <a:rPr lang="pl-PL" dirty="0"/>
              <a:t>Istnieje ryzyko zbyt dużej rozbudowy i przejęcie zbyt wielu odpowiedzialności</a:t>
            </a:r>
          </a:p>
          <a:p>
            <a:r>
              <a:rPr lang="pl-PL" dirty="0"/>
              <a:t>Dodatkowa warstwa pośrednia może zwiększać złożoność</a:t>
            </a:r>
          </a:p>
          <a:p>
            <a:r>
              <a:rPr lang="pl-PL" dirty="0"/>
              <a:t>Trudniejsza analiza przepływu komunikacji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6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5CE24-1270-169F-6172-A8146D5E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bright light in the dark&#10;&#10;Description automatically generated">
            <a:extLst>
              <a:ext uri="{FF2B5EF4-FFF2-40B4-BE49-F238E27FC236}">
                <a16:creationId xmlns:a16="http://schemas.microsoft.com/office/drawing/2014/main" id="{ADF9A4F0-F8B3-314E-4E98-72D5467CEE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33A76-3E86-C7F2-6609-73286F4B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C58BA5E-AE8D-E3E7-55E0-11C6C5BE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7" y="966513"/>
            <a:ext cx="11233150" cy="74669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Scenari</a:t>
            </a:r>
            <a:r>
              <a:rPr lang="pl-PL" dirty="0" err="1">
                <a:solidFill>
                  <a:schemeClr val="bg1"/>
                </a:solidFill>
              </a:rPr>
              <a:t>usz</a:t>
            </a:r>
            <a:r>
              <a:rPr lang="pl-PL" dirty="0">
                <a:solidFill>
                  <a:schemeClr val="bg1"/>
                </a:solidFill>
              </a:rPr>
              <a:t> nr 3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pl-PL" dirty="0">
                <a:solidFill>
                  <a:schemeClr val="bg1"/>
                </a:solidFill>
              </a:rPr>
              <a:t>Zarządzanie danymi w czasie rzeczywistym dla aplikacji do handlu akcjami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5544D8A-7D4A-AB23-A51E-C3093B374A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2097087"/>
            <a:ext cx="11232000" cy="3794400"/>
          </a:xfrm>
        </p:spPr>
        <p:txBody>
          <a:bodyPr/>
          <a:lstStyle/>
          <a:p>
            <a:endParaRPr lang="pl-PL" dirty="0"/>
          </a:p>
          <a:p>
            <a:r>
              <a:rPr lang="pl-PL" dirty="0"/>
              <a:t>Opis: Budowa </a:t>
            </a:r>
            <a:r>
              <a:rPr lang="pl-PL" dirty="0" err="1"/>
              <a:t>backendu</a:t>
            </a:r>
            <a:r>
              <a:rPr lang="pl-PL" dirty="0"/>
              <a:t> do przetwarzania danych giełdowych w czasie rzeczywistym, który dostarcza aktualizacje subskrybentom przy minimalnym opóźnieniu</a:t>
            </a:r>
          </a:p>
          <a:p>
            <a:r>
              <a:rPr lang="pl-PL" dirty="0"/>
              <a:t>Wzorce do użycia: Publisher-</a:t>
            </a:r>
            <a:r>
              <a:rPr lang="pl-PL" dirty="0" err="1"/>
              <a:t>Susbcriber</a:t>
            </a:r>
            <a:r>
              <a:rPr lang="pl-PL" dirty="0"/>
              <a:t>, CQRS</a:t>
            </a:r>
          </a:p>
          <a:p>
            <a:r>
              <a:rPr lang="pl-PL" dirty="0"/>
              <a:t>Ograniczenia: uniknięcie przeciążenia bazy danych operacjami wymagającymi dużej ilości zapisu (heavy </a:t>
            </a:r>
            <a:r>
              <a:rPr lang="pl-PL" dirty="0" err="1"/>
              <a:t>write</a:t>
            </a:r>
            <a:r>
              <a:rPr lang="pl-PL" dirty="0"/>
              <a:t>) poprzez wykorzystanie event streamingu dla skalowalnego pobierania danych, zapewnienie gwarancji dostarczania danych w czasie rzeczywistym bez znacznych opóźnień w przetwarzaniu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8021AC-CB85-CFDD-509F-A66E4D9D1FA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0D3794-C687-CB52-9E49-67A557666B0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ftwareOne Colours">
      <a:dk1>
        <a:sysClr val="windowText" lastClr="000000"/>
      </a:dk1>
      <a:lt1>
        <a:srgbClr val="FFFFFF"/>
      </a:lt1>
      <a:dk2>
        <a:srgbClr val="3E00FF"/>
      </a:dk2>
      <a:lt2>
        <a:srgbClr val="E7E6E6"/>
      </a:lt2>
      <a:accent1>
        <a:srgbClr val="3E00FF"/>
      </a:accent1>
      <a:accent2>
        <a:srgbClr val="00ECD4"/>
      </a:accent2>
      <a:accent3>
        <a:srgbClr val="E3EE14"/>
      </a:accent3>
      <a:accent4>
        <a:srgbClr val="00DEFF"/>
      </a:accent4>
      <a:accent5>
        <a:srgbClr val="81A5FF"/>
      </a:accent5>
      <a:accent6>
        <a:srgbClr val="B7A5FF"/>
      </a:accent6>
      <a:hlink>
        <a:srgbClr val="3E00FF"/>
      </a:hlink>
      <a:folHlink>
        <a:srgbClr val="00EFED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1DF1A4"/>
    </a:custClr>
    <a:custClr name="Custom Color 2">
      <a:srgbClr val="E6F114"/>
    </a:custClr>
    <a:custClr name="Custom Color 3">
      <a:srgbClr val="1801B4"/>
    </a:custClr>
  </a:custClrLst>
  <a:extLst>
    <a:ext uri="{05A4C25C-085E-4340-85A3-A5531E510DB2}">
      <thm15:themeFamily xmlns:thm15="http://schemas.microsoft.com/office/thememl/2012/main" name="blank_new.potx" id="{F7F63840-C90C-40A8-A23E-1A02F376DCE9}" vid="{81E2C07C-0DF2-4A32-891C-727638A36F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320080-544D-4B67-8922-B3E965B29985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5282DAB-6A26-4B49-9D33-7F4BD1AB2E97}">
  <we:reference id="f12c312d-282a-4734-8843-05915fdfef0b" version="4.3.3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55b9b6-4664-4996-ac27-dc9bf6d17a02">
      <Terms xmlns="http://schemas.microsoft.com/office/infopath/2007/PartnerControls"/>
    </lcf76f155ced4ddcb4097134ff3c332f>
    <SharedWithUsers xmlns="deee350e-dba8-4651-8958-ac1762ac5791">
      <UserInfo>
        <DisplayName>Tannheimer, David</DisplayName>
        <AccountId>1437</AccountId>
        <AccountType/>
      </UserInfo>
      <UserInfo>
        <DisplayName>Frensel, Holger</DisplayName>
        <AccountId>11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FFF864B0E6AF46A4D4B3B48A3BD0E8" ma:contentTypeVersion="15" ma:contentTypeDescription="Create a new document." ma:contentTypeScope="" ma:versionID="68728b3e0aebd0cd82221aeadab1fd10">
  <xsd:schema xmlns:xsd="http://www.w3.org/2001/XMLSchema" xmlns:xs="http://www.w3.org/2001/XMLSchema" xmlns:p="http://schemas.microsoft.com/office/2006/metadata/properties" xmlns:ns2="bd55b9b6-4664-4996-ac27-dc9bf6d17a02" xmlns:ns3="deee350e-dba8-4651-8958-ac1762ac5791" targetNamespace="http://schemas.microsoft.com/office/2006/metadata/properties" ma:root="true" ma:fieldsID="faca719fa6e825975674e110bbd9e230" ns2:_="" ns3:_="">
    <xsd:import namespace="bd55b9b6-4664-4996-ac27-dc9bf6d17a02"/>
    <xsd:import namespace="deee350e-dba8-4651-8958-ac1762ac5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5b9b6-4664-4996-ac27-dc9bf6d17a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7f68753-1e36-4716-ad1e-f6d5661a73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e350e-dba8-4651-8958-ac1762ac579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5ADEFC-D0B9-4D22-8D93-093FA899A337}">
  <ds:schemaRefs>
    <ds:schemaRef ds:uri="b0cf496b-7cd7-4498-8ef1-dcff20b440b8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ae88299f-fa6d-4287-a79c-aeff339cb90e"/>
    <ds:schemaRef ds:uri="http://schemas.microsoft.com/office/2006/metadata/properties"/>
    <ds:schemaRef ds:uri="bd55b9b6-4664-4996-ac27-dc9bf6d17a02"/>
    <ds:schemaRef ds:uri="deee350e-dba8-4651-8958-ac1762ac5791"/>
  </ds:schemaRefs>
</ds:datastoreItem>
</file>

<file path=customXml/itemProps2.xml><?xml version="1.0" encoding="utf-8"?>
<ds:datastoreItem xmlns:ds="http://schemas.openxmlformats.org/officeDocument/2006/customXml" ds:itemID="{9882D002-4DA9-4D4A-B555-0824182E8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3D598-7348-4218-9179-2FCEF33C6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55b9b6-4664-4996-ac27-dc9bf6d17a02"/>
    <ds:schemaRef ds:uri="deee350e-dba8-4651-8958-ac1762ac57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230</TotalTime>
  <Words>364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Wzorce projektowe i chmurowe</vt:lpstr>
      <vt:lpstr>Agenda</vt:lpstr>
      <vt:lpstr>Singleton – opis, charakterystyka</vt:lpstr>
      <vt:lpstr>Singleton – wady i zalety</vt:lpstr>
      <vt:lpstr>Most – opis, charakterystyka</vt:lpstr>
      <vt:lpstr>Most – wady i zalety</vt:lpstr>
      <vt:lpstr>Mediator – opis, charakterystyka</vt:lpstr>
      <vt:lpstr>Mediator – wady i zalety</vt:lpstr>
      <vt:lpstr>Scenariusz nr 3: Zarządzanie danymi w czasie rzeczywistym dla aplikacji do handlu akcjami</vt:lpstr>
    </vt:vector>
  </TitlesOfParts>
  <Manager/>
  <Company>SoftwareONE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Sermak, Michal</dc:creator>
  <cp:keywords>2024_07_22</cp:keywords>
  <dc:description/>
  <cp:lastModifiedBy>Sermak, Michal</cp:lastModifiedBy>
  <cp:revision>2</cp:revision>
  <dcterms:created xsi:type="dcterms:W3CDTF">2025-04-14T08:04:42Z</dcterms:created>
  <dcterms:modified xsi:type="dcterms:W3CDTF">2025-04-14T11:54:53Z</dcterms:modified>
  <cp:category/>
  <cp:version>20.24.07.22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ec2c33-b52c-4893-a071-e40c9397febd_Enabled">
    <vt:lpwstr>true</vt:lpwstr>
  </property>
  <property fmtid="{D5CDD505-2E9C-101B-9397-08002B2CF9AE}" pid="3" name="MSIP_Label_89ec2c33-b52c-4893-a071-e40c9397febd_SetDate">
    <vt:lpwstr>2022-09-30T02:09:17Z</vt:lpwstr>
  </property>
  <property fmtid="{D5CDD505-2E9C-101B-9397-08002B2CF9AE}" pid="4" name="MSIP_Label_89ec2c33-b52c-4893-a071-e40c9397febd_Method">
    <vt:lpwstr>Standard</vt:lpwstr>
  </property>
  <property fmtid="{D5CDD505-2E9C-101B-9397-08002B2CF9AE}" pid="5" name="MSIP_Label_89ec2c33-b52c-4893-a071-e40c9397febd_Name">
    <vt:lpwstr>defa4170-0d19-0005-0003-bc88714345d2</vt:lpwstr>
  </property>
  <property fmtid="{D5CDD505-2E9C-101B-9397-08002B2CF9AE}" pid="6" name="MSIP_Label_89ec2c33-b52c-4893-a071-e40c9397febd_SiteId">
    <vt:lpwstr>23b07f30-245e-487f-8cb8-5b313cdffa7d</vt:lpwstr>
  </property>
  <property fmtid="{D5CDD505-2E9C-101B-9397-08002B2CF9AE}" pid="7" name="MSIP_Label_89ec2c33-b52c-4893-a071-e40c9397febd_ActionId">
    <vt:lpwstr>82a1eeb5-5cf2-4abc-a74a-deb2bc0cfb22</vt:lpwstr>
  </property>
  <property fmtid="{D5CDD505-2E9C-101B-9397-08002B2CF9AE}" pid="8" name="MSIP_Label_89ec2c33-b52c-4893-a071-e40c9397febd_ContentBits">
    <vt:lpwstr>0</vt:lpwstr>
  </property>
  <property fmtid="{D5CDD505-2E9C-101B-9397-08002B2CF9AE}" pid="9" name="ContentTypeId">
    <vt:lpwstr>0x010100364A76906015D047A83C61F4036C33F1</vt:lpwstr>
  </property>
  <property fmtid="{D5CDD505-2E9C-101B-9397-08002B2CF9AE}" pid="10" name="MediaServiceImageTags">
    <vt:lpwstr/>
  </property>
</Properties>
</file>