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8661"/>
    <a:srgbClr val="A95FA2"/>
    <a:srgbClr val="EF1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C2CBB7-30A2-40BC-B9A6-5C013EA6A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3EEE0B1-12D5-49B2-8A6D-E43261B36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68D0A8-D7DE-4FD8-9420-A629A70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47A480A-1C39-4A54-A753-A5F315F2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09EB1DB-21E2-4D02-AE9B-C7952F19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30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304BC9-E10F-41A0-807B-418619D8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480BA49-A7EA-45B6-8AFA-5F3CF29DF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5CCE20-BE7A-4378-A80D-5E0CB4D8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A76568-8088-4CA7-9BAF-7A2BE0D0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370B8E0-0A2F-46D7-8E99-F014C98A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309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DECC383-89BA-4EEC-9139-BCF867BB8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060E8F-0124-4B32-A4BA-948824A72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B92EB8-B0CC-43A6-AF75-99AB9ECC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177926-172B-49E8-A5A0-425BBBB9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F737CE5-5D38-4AEE-B2E6-24E50F811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052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E2C424-CD81-48A8-9F1B-07A39BFF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9D59F2-641A-43A8-ADE4-CD33B6F2A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14EAF2B-2E07-40BE-B821-4C9652DB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CFEFBCC-259F-4CAD-8106-957CD003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96133BA-DA7D-4474-9102-DA23C597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482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54EFDB-0B6F-41E5-BC2B-7B139FF2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742D68-DEB7-4869-9066-54E4C214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FF5B027-0D03-44F9-9964-957251DD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719637-E0A6-457D-9D78-386D6A57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572DF2B-366C-400B-B140-2EB4D19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101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CD7689-C0FB-4DFD-A0A2-089119012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27013F-E1FF-4A2A-BEF2-F9FF1EC70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E86844-2D59-4104-BBDD-BE8067140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C43FB98-1E41-4DDE-BE81-255E6A83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9ED974-D0CB-494E-9C3B-CA640E78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6A81E9D-0AAB-47C6-A4B9-09E2CE03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118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33CA17-8503-4C3D-8D43-D91BCB52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D16732C-A3DE-4830-A597-43291C142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BE41D91-6F58-4E56-95A6-A73DB3298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B954078-2889-4382-A108-6392EC8D5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2F60E83-74A4-4DF8-A24B-5420B5231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CE41897-FF68-4A0D-BCE4-563B31F7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B540CC-DD2F-499A-B8D8-DED0CCB1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91FE7B9-17E3-4DA7-9096-C4F9247C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55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CF44925-92D8-4DFA-A02B-D3B9BFC4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CC0A16B-BE0C-4E2E-9FAB-EA84ACBD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203885-06ED-48AE-BDD6-1BE5A493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1B9706C-B374-4573-B822-07BADDB2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087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4E87256-2307-46D1-8D92-BA350C04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36C8DD4-A76D-4D98-A8BF-CEC7F720A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4B2A25-713F-4825-A043-B59485AB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005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B719F5-5E02-45AE-A04C-1EC1448B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A40272-C230-4678-AEEA-17AE2715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393480C-281B-4D59-A056-521C8E93E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C4B9B8-5020-425C-99B4-222619E8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1335FC-A8D3-42B2-B856-538FE183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A79510E-8973-4CCD-BA6C-87B0AFD6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68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2B228E-AD11-4067-908F-D5A69AD2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499B0E59-AE7A-48E3-B49F-03A7CEB88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89BF8FF-0E21-4C86-9109-E6428353A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998804-BCD8-4300-8EF1-E4B9F586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83352B-0BA3-4DD3-8EE4-4F6602DB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3068B40-9093-4A46-84FF-4D4A327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578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24BF682-ED4C-46EE-8238-6C1197ED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11E2200-CFBA-42C8-8482-590983785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31656E9-845B-465D-A576-8DE35CD5F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E77A-9861-45D7-BB22-E8DD1E3F3D3B}" type="datetimeFigureOut">
              <a:rPr lang="en-IL" smtClean="0"/>
              <a:t>14/07/2024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94BDCB-8640-48EA-80DE-E56150F3E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6F8E48-EE7A-4545-8933-88105DE27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EFA82-80BA-4767-95F2-DEB9343D63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941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62A169AF-BC81-404E-BE82-C9D262CD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5398975E-2369-4760-ABC7-DD36F089B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7490" y="0"/>
            <a:ext cx="5201920" cy="1061403"/>
          </a:xfrm>
        </p:spPr>
        <p:txBody>
          <a:bodyPr/>
          <a:lstStyle/>
          <a:p>
            <a:r>
              <a:rPr lang="he-IL" dirty="0"/>
              <a:t>איש תלוי</a:t>
            </a:r>
            <a:endParaRPr lang="en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8F9DC2-E653-4B28-9878-94F3E8DC8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36295"/>
            <a:ext cx="12192000" cy="5221705"/>
          </a:xfrm>
        </p:spPr>
        <p:txBody>
          <a:bodyPr/>
          <a:lstStyle/>
          <a:p>
            <a:r>
              <a:rPr lang="he-IL" sz="3200" dirty="0"/>
              <a:t>מטרת המשחק- </a:t>
            </a:r>
            <a:r>
              <a:rPr lang="he-IL" dirty="0"/>
              <a:t>לגלות מילה נסתרת על ידי ניחוש אותו אותיות המרכיבות אותה לפני שהאיש התלוי נוצר כולו </a:t>
            </a:r>
          </a:p>
          <a:p>
            <a:r>
              <a:rPr lang="he-IL" dirty="0"/>
              <a:t>ככל שתצליח לעלות על כמה שיותר מילים תקבל יותר נקודות שתצליח בזמן שקצוב לך.</a:t>
            </a:r>
          </a:p>
          <a:p>
            <a:r>
              <a:rPr lang="he-IL" sz="2800" dirty="0"/>
              <a:t>תהליך המשחק- </a:t>
            </a:r>
            <a:r>
              <a:rPr lang="he-IL" dirty="0"/>
              <a:t>מוצג לשחקן מקלדת אותיות ומספר פסים שהוא אמור למלא אותם בניחושים אם השחקן טועה האיש מתחיל להיווצר אם צודק האות מופיעה במיקום שלה על קווי המילה ברגע </a:t>
            </a:r>
            <a:r>
              <a:rPr lang="he-IL"/>
              <a:t>שהשחקן מצליח </a:t>
            </a:r>
            <a:r>
              <a:rPr lang="he-IL" dirty="0"/>
              <a:t>לגלות את המילה הוא יקבל נקודות ותופיע מילה חדשה לניחוש. </a:t>
            </a:r>
          </a:p>
        </p:txBody>
      </p:sp>
    </p:spTree>
    <p:extLst>
      <p:ext uri="{BB962C8B-B14F-4D97-AF65-F5344CB8AC3E}">
        <p14:creationId xmlns:p14="http://schemas.microsoft.com/office/powerpoint/2010/main" val="4180039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48955D03-EF7B-4C42-8875-33315A51B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8" y="-10735"/>
            <a:ext cx="12192000" cy="6858000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652CC993-F32E-4A3D-8887-A88EB09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48" y="-10735"/>
            <a:ext cx="4453288" cy="1026645"/>
          </a:xfrm>
        </p:spPr>
        <p:txBody>
          <a:bodyPr/>
          <a:lstStyle/>
          <a:p>
            <a:r>
              <a:rPr lang="he-IL" dirty="0"/>
              <a:t>התחברות</a:t>
            </a:r>
            <a:endParaRPr lang="en-IL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936C4C5D-5EB7-4821-9ABA-12E2A4AA2FD0}"/>
              </a:ext>
            </a:extLst>
          </p:cNvPr>
          <p:cNvSpPr/>
          <p:nvPr/>
        </p:nvSpPr>
        <p:spPr>
          <a:xfrm>
            <a:off x="4421204" y="1198200"/>
            <a:ext cx="3349592" cy="1056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שם משתמש:</a:t>
            </a:r>
            <a:endParaRPr lang="en-IL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D6ADC2F9-187A-4963-9FA1-EDED28BB61E6}"/>
              </a:ext>
            </a:extLst>
          </p:cNvPr>
          <p:cNvSpPr/>
          <p:nvPr/>
        </p:nvSpPr>
        <p:spPr>
          <a:xfrm>
            <a:off x="4417996" y="4020214"/>
            <a:ext cx="3349592" cy="1056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סיסמא:</a:t>
            </a:r>
            <a:endParaRPr lang="en-IL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81073E6B-0603-4FEC-B8B5-A45B97A75BB9}"/>
              </a:ext>
            </a:extLst>
          </p:cNvPr>
          <p:cNvSpPr/>
          <p:nvPr/>
        </p:nvSpPr>
        <p:spPr>
          <a:xfrm>
            <a:off x="4417996" y="2599756"/>
            <a:ext cx="3349592" cy="10563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כתובת מייל:</a:t>
            </a:r>
            <a:endParaRPr lang="en-IL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2114B64C-1829-4CB2-B595-74F2B4AA774E}"/>
              </a:ext>
            </a:extLst>
          </p:cNvPr>
          <p:cNvSpPr/>
          <p:nvPr/>
        </p:nvSpPr>
        <p:spPr>
          <a:xfrm>
            <a:off x="5067701" y="5377505"/>
            <a:ext cx="2050182" cy="7904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אישור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195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EB62BEC5-4859-4C38-93EB-419C0027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0FDBA497-E681-4D14-B12F-7C4D53538AB3}"/>
              </a:ext>
            </a:extLst>
          </p:cNvPr>
          <p:cNvSpPr/>
          <p:nvPr/>
        </p:nvSpPr>
        <p:spPr>
          <a:xfrm>
            <a:off x="10627360" y="47244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ך</a:t>
            </a:r>
            <a:endParaRPr lang="en-IL" sz="3600" dirty="0"/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EE13887B-DD03-49F6-B0A8-FF5FB5B0919E}"/>
              </a:ext>
            </a:extLst>
          </p:cNvPr>
          <p:cNvSpPr/>
          <p:nvPr/>
        </p:nvSpPr>
        <p:spPr>
          <a:xfrm>
            <a:off x="10647680" y="384048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א</a:t>
            </a:r>
            <a:endParaRPr lang="en-IL" sz="3600" dirty="0"/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52341B96-5111-49AB-B3B8-8D6CCBE5B500}"/>
              </a:ext>
            </a:extLst>
          </p:cNvPr>
          <p:cNvSpPr/>
          <p:nvPr/>
        </p:nvSpPr>
        <p:spPr>
          <a:xfrm>
            <a:off x="181864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י</a:t>
            </a:r>
            <a:endParaRPr lang="en-IL" sz="3600" dirty="0"/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E4034E04-9ED6-4A94-971D-3FB579CB1FAB}"/>
              </a:ext>
            </a:extLst>
          </p:cNvPr>
          <p:cNvSpPr/>
          <p:nvPr/>
        </p:nvSpPr>
        <p:spPr>
          <a:xfrm>
            <a:off x="861568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ג</a:t>
            </a:r>
            <a:endParaRPr lang="en-IL" sz="3600" dirty="0"/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9796C6AD-FF7B-4B17-83C7-90BABE45A672}"/>
              </a:ext>
            </a:extLst>
          </p:cNvPr>
          <p:cNvSpPr/>
          <p:nvPr/>
        </p:nvSpPr>
        <p:spPr>
          <a:xfrm>
            <a:off x="73152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כ</a:t>
            </a:r>
            <a:endParaRPr lang="en-IL" sz="3600" dirty="0"/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11F0FDAA-203B-4E27-8B33-34ECE5BBF34E}"/>
              </a:ext>
            </a:extLst>
          </p:cNvPr>
          <p:cNvSpPr/>
          <p:nvPr/>
        </p:nvSpPr>
        <p:spPr>
          <a:xfrm>
            <a:off x="9601200" y="384048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ב</a:t>
            </a:r>
            <a:endParaRPr lang="en-IL" sz="3600" dirty="0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1DC453DC-2385-4725-8999-C08356B1D77C}"/>
              </a:ext>
            </a:extLst>
          </p:cNvPr>
          <p:cNvSpPr/>
          <p:nvPr/>
        </p:nvSpPr>
        <p:spPr>
          <a:xfrm>
            <a:off x="7630160" y="383032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ד</a:t>
            </a:r>
            <a:endParaRPr lang="en-IL" sz="3600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24A73E9-A1AE-4DCA-8712-4BF8862AB4CE}"/>
              </a:ext>
            </a:extLst>
          </p:cNvPr>
          <p:cNvSpPr/>
          <p:nvPr/>
        </p:nvSpPr>
        <p:spPr>
          <a:xfrm>
            <a:off x="275336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ט</a:t>
            </a:r>
            <a:endParaRPr lang="en-IL" sz="3600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AC1E80C6-922B-4758-950D-ADC9C97A451B}"/>
              </a:ext>
            </a:extLst>
          </p:cNvPr>
          <p:cNvSpPr/>
          <p:nvPr/>
        </p:nvSpPr>
        <p:spPr>
          <a:xfrm>
            <a:off x="731520" y="471424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צ</a:t>
            </a:r>
            <a:endParaRPr lang="en-IL" sz="3600" dirty="0"/>
          </a:p>
        </p:txBody>
      </p:sp>
      <p:sp>
        <p:nvSpPr>
          <p:cNvPr id="14" name="מלבן: פינות מעוגלות 13">
            <a:extLst>
              <a:ext uri="{FF2B5EF4-FFF2-40B4-BE49-F238E27FC236}">
                <a16:creationId xmlns:a16="http://schemas.microsoft.com/office/drawing/2014/main" id="{5C7C2C9F-7389-4471-8676-16768ED9E5B7}"/>
              </a:ext>
            </a:extLst>
          </p:cNvPr>
          <p:cNvSpPr/>
          <p:nvPr/>
        </p:nvSpPr>
        <p:spPr>
          <a:xfrm>
            <a:off x="3789680" y="383032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ח</a:t>
            </a:r>
            <a:endParaRPr lang="en-IL" sz="3600" dirty="0"/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B1F4D27A-4141-4FB6-AF9C-7B724E6AED49}"/>
              </a:ext>
            </a:extLst>
          </p:cNvPr>
          <p:cNvSpPr/>
          <p:nvPr/>
        </p:nvSpPr>
        <p:spPr>
          <a:xfrm>
            <a:off x="1757680" y="473456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ף</a:t>
            </a:r>
            <a:endParaRPr lang="en-IL" sz="3600" dirty="0"/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C897E04A-1D10-494C-8CAE-DC6FF320C819}"/>
              </a:ext>
            </a:extLst>
          </p:cNvPr>
          <p:cNvSpPr/>
          <p:nvPr/>
        </p:nvSpPr>
        <p:spPr>
          <a:xfrm>
            <a:off x="665988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ה</a:t>
            </a:r>
            <a:endParaRPr lang="en-IL" sz="3600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CF1EAF43-0545-433A-A8DD-6015368E6528}"/>
              </a:ext>
            </a:extLst>
          </p:cNvPr>
          <p:cNvSpPr/>
          <p:nvPr/>
        </p:nvSpPr>
        <p:spPr>
          <a:xfrm>
            <a:off x="5681980" y="38100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ו</a:t>
            </a:r>
            <a:endParaRPr lang="en-IL" sz="3600" dirty="0"/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258095A3-42C2-4C93-9EA4-97A59A25F08F}"/>
              </a:ext>
            </a:extLst>
          </p:cNvPr>
          <p:cNvSpPr/>
          <p:nvPr/>
        </p:nvSpPr>
        <p:spPr>
          <a:xfrm>
            <a:off x="7670800" y="56388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ץ</a:t>
            </a:r>
            <a:endParaRPr lang="en-IL" sz="3600" dirty="0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AA9B0EDF-4F49-4141-B341-E6F8B35AC4E7}"/>
              </a:ext>
            </a:extLst>
          </p:cNvPr>
          <p:cNvSpPr/>
          <p:nvPr/>
        </p:nvSpPr>
        <p:spPr>
          <a:xfrm>
            <a:off x="6664960" y="562864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ק</a:t>
            </a:r>
            <a:endParaRPr lang="en-IL" sz="3600" dirty="0"/>
          </a:p>
        </p:txBody>
      </p: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FD33C6E2-C4EB-4D17-83CD-FEECE00D83E2}"/>
              </a:ext>
            </a:extLst>
          </p:cNvPr>
          <p:cNvSpPr/>
          <p:nvPr/>
        </p:nvSpPr>
        <p:spPr>
          <a:xfrm>
            <a:off x="5699760" y="56388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ר</a:t>
            </a:r>
            <a:endParaRPr lang="en-IL" sz="3600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CE39FF2D-946E-4762-A3FD-360C44757648}"/>
              </a:ext>
            </a:extLst>
          </p:cNvPr>
          <p:cNvSpPr/>
          <p:nvPr/>
        </p:nvSpPr>
        <p:spPr>
          <a:xfrm>
            <a:off x="4714240" y="564896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ש</a:t>
            </a:r>
            <a:endParaRPr lang="en-IL" sz="3600" dirty="0"/>
          </a:p>
        </p:txBody>
      </p:sp>
      <p:sp>
        <p:nvSpPr>
          <p:cNvPr id="22" name="מלבן: פינות מעוגלות 21">
            <a:extLst>
              <a:ext uri="{FF2B5EF4-FFF2-40B4-BE49-F238E27FC236}">
                <a16:creationId xmlns:a16="http://schemas.microsoft.com/office/drawing/2014/main" id="{073957A5-F7A2-4AD2-9226-BC95585EDE3A}"/>
              </a:ext>
            </a:extLst>
          </p:cNvPr>
          <p:cNvSpPr/>
          <p:nvPr/>
        </p:nvSpPr>
        <p:spPr>
          <a:xfrm>
            <a:off x="3789680" y="564896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ת</a:t>
            </a:r>
            <a:endParaRPr lang="en-IL" sz="3600" dirty="0"/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6D42ACEA-5023-4315-99AB-9EFC07299F14}"/>
              </a:ext>
            </a:extLst>
          </p:cNvPr>
          <p:cNvSpPr/>
          <p:nvPr/>
        </p:nvSpPr>
        <p:spPr>
          <a:xfrm>
            <a:off x="4775200" y="38608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ז</a:t>
            </a:r>
            <a:endParaRPr lang="en-IL" sz="3600" dirty="0"/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D11DE086-8E88-4081-9A67-48CA0B2EAF58}"/>
              </a:ext>
            </a:extLst>
          </p:cNvPr>
          <p:cNvSpPr/>
          <p:nvPr/>
        </p:nvSpPr>
        <p:spPr>
          <a:xfrm>
            <a:off x="2773680" y="471424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פ</a:t>
            </a:r>
            <a:endParaRPr lang="en-IL" sz="3600" dirty="0"/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7DC6BE5C-8D0E-4464-85D8-130177945C96}"/>
              </a:ext>
            </a:extLst>
          </p:cNvPr>
          <p:cNvSpPr/>
          <p:nvPr/>
        </p:nvSpPr>
        <p:spPr>
          <a:xfrm>
            <a:off x="3789680" y="469392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ע</a:t>
            </a:r>
            <a:endParaRPr lang="en-IL" sz="3600" dirty="0"/>
          </a:p>
        </p:txBody>
      </p:sp>
      <p:sp>
        <p:nvSpPr>
          <p:cNvPr id="26" name="מלבן: פינות מעוגלות 25">
            <a:extLst>
              <a:ext uri="{FF2B5EF4-FFF2-40B4-BE49-F238E27FC236}">
                <a16:creationId xmlns:a16="http://schemas.microsoft.com/office/drawing/2014/main" id="{A8B4085D-C938-4029-BFE4-BC1F36316380}"/>
              </a:ext>
            </a:extLst>
          </p:cNvPr>
          <p:cNvSpPr/>
          <p:nvPr/>
        </p:nvSpPr>
        <p:spPr>
          <a:xfrm>
            <a:off x="4744720" y="469392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ס</a:t>
            </a:r>
            <a:endParaRPr lang="en-IL" sz="3600" dirty="0"/>
          </a:p>
        </p:txBody>
      </p:sp>
      <p:sp>
        <p:nvSpPr>
          <p:cNvPr id="27" name="מלבן: פינות מעוגלות 26">
            <a:extLst>
              <a:ext uri="{FF2B5EF4-FFF2-40B4-BE49-F238E27FC236}">
                <a16:creationId xmlns:a16="http://schemas.microsoft.com/office/drawing/2014/main" id="{4EE95393-3B29-41D3-B9E8-47345C0B342F}"/>
              </a:ext>
            </a:extLst>
          </p:cNvPr>
          <p:cNvSpPr/>
          <p:nvPr/>
        </p:nvSpPr>
        <p:spPr>
          <a:xfrm>
            <a:off x="5699760" y="471424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ן</a:t>
            </a:r>
            <a:endParaRPr lang="en-IL" sz="3600" dirty="0"/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EA5D09EB-986C-48E7-9260-2C58CEC30C71}"/>
              </a:ext>
            </a:extLst>
          </p:cNvPr>
          <p:cNvSpPr/>
          <p:nvPr/>
        </p:nvSpPr>
        <p:spPr>
          <a:xfrm>
            <a:off x="6675120" y="473456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נ</a:t>
            </a:r>
            <a:endParaRPr lang="en-IL" sz="3600" dirty="0"/>
          </a:p>
        </p:txBody>
      </p:sp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8B809F1A-BAB6-48D0-A8F7-F1393C5C6474}"/>
              </a:ext>
            </a:extLst>
          </p:cNvPr>
          <p:cNvSpPr/>
          <p:nvPr/>
        </p:nvSpPr>
        <p:spPr>
          <a:xfrm>
            <a:off x="7660640" y="47244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ם</a:t>
            </a:r>
            <a:endParaRPr lang="en-IL" sz="3600" dirty="0"/>
          </a:p>
        </p:txBody>
      </p:sp>
      <p:sp>
        <p:nvSpPr>
          <p:cNvPr id="30" name="מלבן: פינות מעוגלות 29">
            <a:extLst>
              <a:ext uri="{FF2B5EF4-FFF2-40B4-BE49-F238E27FC236}">
                <a16:creationId xmlns:a16="http://schemas.microsoft.com/office/drawing/2014/main" id="{247E3FC3-F91C-4B7E-8535-471A86E86ABC}"/>
              </a:ext>
            </a:extLst>
          </p:cNvPr>
          <p:cNvSpPr/>
          <p:nvPr/>
        </p:nvSpPr>
        <p:spPr>
          <a:xfrm>
            <a:off x="8615680" y="47244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מ</a:t>
            </a:r>
            <a:endParaRPr lang="en-IL" sz="3600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C7540265-F151-4033-94E2-77599B1FD985}"/>
              </a:ext>
            </a:extLst>
          </p:cNvPr>
          <p:cNvSpPr/>
          <p:nvPr/>
        </p:nvSpPr>
        <p:spPr>
          <a:xfrm>
            <a:off x="9601200" y="4724400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600" dirty="0"/>
              <a:t>ל</a:t>
            </a:r>
            <a:endParaRPr lang="en-IL" sz="3600" dirty="0"/>
          </a:p>
        </p:txBody>
      </p: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CDD4BBA6-3440-4453-ADE9-9503DF7927C3}"/>
              </a:ext>
            </a:extLst>
          </p:cNvPr>
          <p:cNvCxnSpPr>
            <a:cxnSpLocks/>
          </p:cNvCxnSpPr>
          <p:nvPr/>
        </p:nvCxnSpPr>
        <p:spPr>
          <a:xfrm>
            <a:off x="8615680" y="3115340"/>
            <a:ext cx="985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83D73372-9FBA-4141-826B-D09DE2214F24}"/>
              </a:ext>
            </a:extLst>
          </p:cNvPr>
          <p:cNvCxnSpPr>
            <a:cxnSpLocks/>
          </p:cNvCxnSpPr>
          <p:nvPr/>
        </p:nvCxnSpPr>
        <p:spPr>
          <a:xfrm flipH="1">
            <a:off x="6659880" y="3115340"/>
            <a:ext cx="1010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51CDD9CF-8085-46D2-B148-6BEF36201DEF}"/>
              </a:ext>
            </a:extLst>
          </p:cNvPr>
          <p:cNvCxnSpPr/>
          <p:nvPr/>
        </p:nvCxnSpPr>
        <p:spPr>
          <a:xfrm>
            <a:off x="5130800" y="3115340"/>
            <a:ext cx="965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25FE4079-F802-4684-A1CD-6F2929D2B713}"/>
              </a:ext>
            </a:extLst>
          </p:cNvPr>
          <p:cNvCxnSpPr/>
          <p:nvPr/>
        </p:nvCxnSpPr>
        <p:spPr>
          <a:xfrm>
            <a:off x="2987749" y="3115340"/>
            <a:ext cx="102072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2F939808-9155-46B1-AC04-E940AFD149FF}"/>
              </a:ext>
            </a:extLst>
          </p:cNvPr>
          <p:cNvSpPr/>
          <p:nvPr/>
        </p:nvSpPr>
        <p:spPr>
          <a:xfrm>
            <a:off x="551239" y="443023"/>
            <a:ext cx="1670966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3200" dirty="0"/>
              <a:t>00:00</a:t>
            </a:r>
            <a:endParaRPr lang="en-IL" sz="3200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4A492EBB-4D54-4968-BEC1-9F0065D77F99}"/>
              </a:ext>
            </a:extLst>
          </p:cNvPr>
          <p:cNvSpPr/>
          <p:nvPr/>
        </p:nvSpPr>
        <p:spPr>
          <a:xfrm>
            <a:off x="11075109" y="251637"/>
            <a:ext cx="772160" cy="7518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82BA591B-7731-4626-8126-AC7201C6BF6F}"/>
              </a:ext>
            </a:extLst>
          </p:cNvPr>
          <p:cNvCxnSpPr/>
          <p:nvPr/>
        </p:nvCxnSpPr>
        <p:spPr>
          <a:xfrm>
            <a:off x="11270512" y="524539"/>
            <a:ext cx="370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BE4CDB2A-D33D-423A-B890-5D6A8D2F4161}"/>
              </a:ext>
            </a:extLst>
          </p:cNvPr>
          <p:cNvCxnSpPr/>
          <p:nvPr/>
        </p:nvCxnSpPr>
        <p:spPr>
          <a:xfrm>
            <a:off x="11270512" y="616688"/>
            <a:ext cx="370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מחבר ישר 51">
            <a:extLst>
              <a:ext uri="{FF2B5EF4-FFF2-40B4-BE49-F238E27FC236}">
                <a16:creationId xmlns:a16="http://schemas.microsoft.com/office/drawing/2014/main" id="{8A4AB1D7-C3A4-422A-A472-6F30ED79502D}"/>
              </a:ext>
            </a:extLst>
          </p:cNvPr>
          <p:cNvCxnSpPr/>
          <p:nvPr/>
        </p:nvCxnSpPr>
        <p:spPr>
          <a:xfrm>
            <a:off x="11270512" y="733646"/>
            <a:ext cx="3702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FA022C5C-F580-49EA-988A-E1C7774300CD}"/>
              </a:ext>
            </a:extLst>
          </p:cNvPr>
          <p:cNvSpPr/>
          <p:nvPr/>
        </p:nvSpPr>
        <p:spPr>
          <a:xfrm>
            <a:off x="10373360" y="1194863"/>
            <a:ext cx="1493756" cy="379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800" dirty="0"/>
              <a:t>התחל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0414449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115</Words>
  <Application>Microsoft Office PowerPoint</Application>
  <PresentationFormat>מסך רחב</PresentationFormat>
  <Paragraphs>38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איש תלוי</vt:lpstr>
      <vt:lpstr>התחברות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משה</dc:creator>
  <cp:lastModifiedBy>משה</cp:lastModifiedBy>
  <cp:revision>8</cp:revision>
  <dcterms:created xsi:type="dcterms:W3CDTF">2024-06-26T16:35:00Z</dcterms:created>
  <dcterms:modified xsi:type="dcterms:W3CDTF">2024-07-14T18:28:10Z</dcterms:modified>
</cp:coreProperties>
</file>