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3551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3411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2548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992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7984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3362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6792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024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084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ajd tytułow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l-PL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ytuł i tekst pionow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l-PL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ytuł pionowy i teks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l-PL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ytuł i zawartość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l-PL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Nagłówek sekcji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l-PL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wa elementy zawartości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l-PL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Porównani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l-PL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ylko tytuł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l-PL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Pust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l-PL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Zawartość z podpisem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l-PL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Obraz z podpisem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l-PL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pl-PL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524000" y="463639"/>
            <a:ext cx="9144000" cy="49197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l-PL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Rozpoznawanie obrazu z gry w warcaby oraz wizualizacja stanu gry na komputerze</a:t>
            </a:r>
            <a:br>
              <a:rPr lang="pl-PL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pl-PL" sz="6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l-P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 prezentacji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pl-PL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Dlaczego wybraliśmy ten temat?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pl-PL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 nas zmotywowało do wybrania tego zagadnienia?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pl-PL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Harmonogram, podział zadań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pl-PL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Wybrane technologie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l-P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Dlaczego wybraliśmy ten temat?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l-PL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Rozpoznawanie obrazu jest ciekawym zagadnieniem, w którym można przyjąć różne podejścia do problemu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l-PL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Brak doświadczenia żadnego z nas w tej kwestii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l-PL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Warcaby są jedną z najpopularniejszych gier planszowych, w które sami lubimy również grać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l-PL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Chęć poznania nowych technologii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l-PL"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 nas zmotywowało do wybrania tego zagadnienia?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l-PL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Szerokie zastosowanie Python’a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l-PL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,,Przyjemniejsza” praca nad programem, gdzie możemy dostrzec efekty wizualne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l-PL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Możliwość zapoznania się z zagadnieniem przetwarzania cyfrowego obrazu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pl-PL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Możliwość zaprogramowania logiki gry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l-P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Harmonogram</a:t>
            </a:r>
          </a:p>
        </p:txBody>
      </p:sp>
      <p:pic>
        <p:nvPicPr>
          <p:cNvPr id="108" name="Shape 10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0259" y="2820473"/>
            <a:ext cx="12051479" cy="2382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pl-P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Wybrane technologie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l-PL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l-PL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l-PL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SciPy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pl-PL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Scikit Image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l-PL" dirty="0"/>
              <a:t>Wykrywanie krawędzi algorytmem </a:t>
            </a:r>
            <a:r>
              <a:rPr lang="pl-PL" dirty="0" err="1" smtClean="0"/>
              <a:t>Canny’ego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 err="1" smtClean="0"/>
              <a:t>Scikit</a:t>
            </a:r>
            <a:r>
              <a:rPr lang="pl-PL" dirty="0" smtClean="0"/>
              <a:t> </a:t>
            </a:r>
            <a:r>
              <a:rPr lang="pl-PL" dirty="0"/>
              <a:t>Image)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2000250"/>
            <a:ext cx="762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l-PL"/>
              <a:t>Wykrywanie elips za pomocą przekształcenia Hougha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825625"/>
            <a:ext cx="762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Panoramiczny</PresentationFormat>
  <Paragraphs>24</Paragraphs>
  <Slides>8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1" baseType="lpstr">
      <vt:lpstr>Arial</vt:lpstr>
      <vt:lpstr>Calibri</vt:lpstr>
      <vt:lpstr>Motyw pakietu Office</vt:lpstr>
      <vt:lpstr>Rozpoznawanie obrazu z gry w warcaby oraz wizualizacja stanu gry na komputerze </vt:lpstr>
      <vt:lpstr>Plan prezentacji</vt:lpstr>
      <vt:lpstr>Dlaczego wybraliśmy ten temat?</vt:lpstr>
      <vt:lpstr>Co nas zmotywowało do wybrania tego zagadnienia?</vt:lpstr>
      <vt:lpstr>Harmonogram</vt:lpstr>
      <vt:lpstr>Wybrane technologie</vt:lpstr>
      <vt:lpstr>Wykrywanie krawędzi algorytmem Canny’ego (Scikit Image)</vt:lpstr>
      <vt:lpstr>Wykrywanie elips za pomocą przekształcenia Hougha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Rozpoznawanie obrazu z gry w warcaby oraz wizualizacja stanu gry na komputerze </dc:title>
  <cp:lastModifiedBy>mICHU</cp:lastModifiedBy>
  <cp:revision>2</cp:revision>
  <dcterms:modified xsi:type="dcterms:W3CDTF">2016-03-16T12:54:17Z</dcterms:modified>
</cp:coreProperties>
</file>