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l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jpg"/><Relationship Id="rId4" Type="http://schemas.openxmlformats.org/officeDocument/2006/relationships/image" Target="../media/image08.jpg"/><Relationship Id="rId5" Type="http://schemas.openxmlformats.org/officeDocument/2006/relationships/image" Target="../media/image02.jpg"/><Relationship Id="rId6" Type="http://schemas.openxmlformats.org/officeDocument/2006/relationships/image" Target="../media/image04.jpg"/><Relationship Id="rId7" Type="http://schemas.openxmlformats.org/officeDocument/2006/relationships/image" Target="../media/image06.jpg"/><Relationship Id="rId8" Type="http://schemas.openxmlformats.org/officeDocument/2006/relationships/image" Target="../media/image0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jpg"/><Relationship Id="rId4" Type="http://schemas.openxmlformats.org/officeDocument/2006/relationships/image" Target="../media/image0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Checkers game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logic + image recognition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4007025" y="4366625"/>
            <a:ext cx="49455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>
                <a:solidFill>
                  <a:schemeClr val="accent2"/>
                </a:solidFill>
              </a:rPr>
              <a:t>Michał Czupryniak, Bartosz Kaczorowski, Michał Werda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Another example of state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250" y="1017725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2101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Original image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022" y="1017725"/>
            <a:ext cx="4983574" cy="394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148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Gradients detection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947" y="844650"/>
            <a:ext cx="5206125" cy="41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1730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Black detection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9" y="1170250"/>
            <a:ext cx="9031698" cy="35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2719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Blue detection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2" y="1157024"/>
            <a:ext cx="9068776" cy="36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296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Red detection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37" y="1163599"/>
            <a:ext cx="8948926" cy="35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Architecture</a:t>
            </a:r>
          </a:p>
        </p:txBody>
      </p:sp>
      <p:sp>
        <p:nvSpPr>
          <p:cNvPr id="62" name="Shape 62"/>
          <p:cNvSpPr/>
          <p:nvPr/>
        </p:nvSpPr>
        <p:spPr>
          <a:xfrm>
            <a:off x="311700" y="1830300"/>
            <a:ext cx="2348400" cy="148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l" sz="2400"/>
              <a:t>Image recognition</a:t>
            </a:r>
          </a:p>
        </p:txBody>
      </p:sp>
      <p:sp>
        <p:nvSpPr>
          <p:cNvPr id="63" name="Shape 63"/>
          <p:cNvSpPr/>
          <p:nvPr/>
        </p:nvSpPr>
        <p:spPr>
          <a:xfrm>
            <a:off x="4096150" y="1830300"/>
            <a:ext cx="1918200" cy="148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l" sz="2400"/>
              <a:t>Checkers logic</a:t>
            </a:r>
          </a:p>
        </p:txBody>
      </p:sp>
      <p:sp>
        <p:nvSpPr>
          <p:cNvPr id="64" name="Shape 64"/>
          <p:cNvSpPr/>
          <p:nvPr/>
        </p:nvSpPr>
        <p:spPr>
          <a:xfrm>
            <a:off x="7450425" y="1830300"/>
            <a:ext cx="1381800" cy="148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l" sz="2400"/>
              <a:t>Status view</a:t>
            </a:r>
          </a:p>
        </p:txBody>
      </p:sp>
      <p:sp>
        <p:nvSpPr>
          <p:cNvPr id="65" name="Shape 65"/>
          <p:cNvSpPr/>
          <p:nvPr/>
        </p:nvSpPr>
        <p:spPr>
          <a:xfrm>
            <a:off x="6014350" y="2477550"/>
            <a:ext cx="14361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2660100" y="2477550"/>
            <a:ext cx="14361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Structure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[EMPTY,</a:t>
            </a:r>
          </a:p>
          <a:p>
            <a:pPr lvl="0">
              <a:spcBef>
                <a:spcPts val="0"/>
              </a:spcBef>
              <a:buNone/>
            </a:pPr>
            <a:r>
              <a:rPr lang="pl"/>
              <a:t>WHITE_PAWNS,</a:t>
            </a:r>
          </a:p>
          <a:p>
            <a:pPr lvl="0">
              <a:spcBef>
                <a:spcPts val="0"/>
              </a:spcBef>
              <a:buNone/>
            </a:pPr>
            <a:r>
              <a:rPr lang="pl"/>
              <a:t>BLACK_PAWNS,</a:t>
            </a:r>
          </a:p>
          <a:p>
            <a:pPr lvl="0">
              <a:spcBef>
                <a:spcPts val="0"/>
              </a:spcBef>
              <a:buNone/>
            </a:pPr>
            <a:r>
              <a:rPr lang="pl"/>
              <a:t>WHITE_PAWNS_PROMOTED,</a:t>
            </a:r>
          </a:p>
          <a:p>
            <a:pPr lvl="0">
              <a:spcBef>
                <a:spcPts val="0"/>
              </a:spcBef>
              <a:buNone/>
            </a:pPr>
            <a:r>
              <a:rPr lang="pl"/>
              <a:t>BLACK_PAWNS_PROMOTED]</a:t>
            </a:r>
          </a:p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[0,</a:t>
            </a:r>
          </a:p>
          <a:p>
            <a:pPr lvl="0">
              <a:spcBef>
                <a:spcPts val="0"/>
              </a:spcBef>
              <a:buNone/>
            </a:pPr>
            <a:r>
              <a:rPr lang="pl"/>
              <a:t>1,</a:t>
            </a:r>
          </a:p>
          <a:p>
            <a:pPr lvl="0">
              <a:spcBef>
                <a:spcPts val="0"/>
              </a:spcBef>
              <a:buNone/>
            </a:pPr>
            <a:r>
              <a:rPr lang="pl"/>
              <a:t>2,</a:t>
            </a:r>
          </a:p>
          <a:p>
            <a:pPr lvl="0">
              <a:spcBef>
                <a:spcPts val="0"/>
              </a:spcBef>
              <a:buNone/>
            </a:pPr>
            <a:r>
              <a:rPr lang="pl"/>
              <a:t>3,</a:t>
            </a:r>
          </a:p>
          <a:p>
            <a:pPr lvl="0">
              <a:spcBef>
                <a:spcPts val="0"/>
              </a:spcBef>
              <a:buNone/>
            </a:pPr>
            <a:r>
              <a:rPr lang="pl"/>
              <a:t>4]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Structure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BOARD_ARRAY = [[PIECE.EMPTY.value for x in range(8)] for x in range(8)]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[[0, 0, 0, 0, 0, 0, 0, 0],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[0, 0, 0, 0, 0, 0, 0, 0],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[0, 0, 0, 0, 0, 0, 0, 0],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[0, 0, 0, 0, 0, 0, 0, 0],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[0, 0, 0, 0, 0, 0, 0, 0],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[0, 0, 0, 0, 0, 0, 0, 0],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[0, 0, 0, 0, 0, 0, 0, 0],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[0, 0, 0, 0, 0, 0, 0, 0]]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Structure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START_BOARD_ARRAY = [[1, 0, 1, 0, 1, 0, 1, 0],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                                             [0, 1, 0, 1, 0, 1, 0, 1],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                                             [1, 0, 1, 0, 1, 0, 1, 0],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                                             [0, 0, 0, 0, 0, 0, 0, 0],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                                             [0, 0, 0, 0, 0, 0, 0, 0],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                                             [0, 2, 0, 2, 0, 2, 0, 2],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                                             [2, 0, 2, 0, 2, 0, 2, 0],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                                             [0, 2, 0, 2, 0, 2, 0, 2]]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Rules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def move_white_paws(type, fromWhere, toWhere)</a:t>
            </a:r>
          </a:p>
          <a:p>
            <a:pPr lvl="0">
              <a:spcBef>
                <a:spcPts val="0"/>
              </a:spcBef>
              <a:buNone/>
            </a:pPr>
            <a:r>
              <a:rPr lang="pl"/>
              <a:t>	return &lt;ACTUAL_BOARD_ARRAY&gt;</a:t>
            </a:r>
          </a:p>
          <a:p>
            <a:pPr lvl="0">
              <a:spcBef>
                <a:spcPts val="0"/>
              </a:spcBef>
              <a:buNone/>
            </a:pPr>
            <a:r>
              <a:rPr lang="pl"/>
              <a:t>def move_black_paws(type, fromWhere, toWhere)</a:t>
            </a:r>
          </a:p>
          <a:p>
            <a:pPr lvl="0">
              <a:spcBef>
                <a:spcPts val="0"/>
              </a:spcBef>
              <a:buNone/>
            </a:pPr>
            <a:r>
              <a:rPr lang="pl"/>
              <a:t>	return &lt;ACTUAL_BOARD_ARRAY&gt;</a:t>
            </a:r>
          </a:p>
          <a:p>
            <a:pPr lvl="0">
              <a:spcBef>
                <a:spcPts val="0"/>
              </a:spcBef>
              <a:buNone/>
            </a:pPr>
            <a:r>
              <a:rPr lang="pl"/>
              <a:t>def function_find_all_legal_moves(BOARD_ARRAY)</a:t>
            </a:r>
          </a:p>
          <a:p>
            <a:pPr lvl="0">
              <a:spcBef>
                <a:spcPts val="0"/>
              </a:spcBef>
              <a:buNone/>
            </a:pPr>
            <a:r>
              <a:rPr lang="pl"/>
              <a:t>	return &lt;array&gt;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Tiles used to create the visual representation of the state of game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962" y="1699750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575" y="1699750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3375" y="1699750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8750" y="1699750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59537" y="1699750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7625" y="1699750"/>
            <a:ext cx="47625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Using PIL to create an array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25" y="1112700"/>
            <a:ext cx="38100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4925" y="1198825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Example of a processed state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850" y="106550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