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Rozpoznawanie stanu gry w warcaby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Michał Werda, Michał Czupryniak, Bartosz Kaczorowski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3170700" cy="137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Reprezentacja stanu gry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200" y="0"/>
            <a:ext cx="49647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Funkcje sprawdzające ruch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set_piece(</a:t>
            </a:r>
            <a:r>
              <a:rPr lang="pl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pl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l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86</a:t>
            </a:r>
            <a:r>
              <a:rPr lang="pl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pl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set_square((</a:t>
            </a:r>
            <a:r>
              <a:rPr lang="pl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47</a:t>
            </a:r>
            <a:r>
              <a:rPr lang="pl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l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lvl="0">
              <a:spcBef>
                <a:spcPts val="0"/>
              </a:spcBef>
              <a:buNone/>
            </a:pPr>
            <a:r>
              <a:rPr lang="pl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# wykorzystują bibliotekę checkers 0.2 do sprawdzania poprawności ruchu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Dwa wątki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/>
              <a:t>Sprawdzanie stanu gry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Ocena poprawności ruchu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570" y="1542545"/>
            <a:ext cx="3621874" cy="306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747" y="1542550"/>
            <a:ext cx="3018871" cy="30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477750" y="2285400"/>
            <a:ext cx="2188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sz="5000"/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