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l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l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Rozpoznawanie stanu gry w warcaby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Michał Werda, Michał Czupryniak, Bartosz Kaczorowski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0" y="744575"/>
            <a:ext cx="8520600" cy="592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l" sz="2800"/>
              <a:t>Napotkane problemy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1443600"/>
            <a:ext cx="8520600" cy="258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pl" sz="2400"/>
              <a:t>Kolega na emigracji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pl" sz="2400"/>
              <a:t>Refleksy na planszy i pionkach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pl" sz="2400"/>
              <a:t>Stworzenie optymalnego środowiska do rozpoznawania obrazu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pl" sz="2400"/>
              <a:t>Synchronizacja wątków w Pythonie</a:t>
            </a:r>
          </a:p>
          <a:p>
            <a:pPr indent="-381000" lvl="0" marL="457200" rtl="0" algn="l">
              <a:spcBef>
                <a:spcPts val="0"/>
              </a:spcBef>
              <a:buSzPct val="100000"/>
              <a:buAutoNum type="arabicPeriod"/>
            </a:pPr>
            <a:r>
              <a:rPr lang="pl" sz="2400"/>
              <a:t>Współpraca modułów</a:t>
            </a: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500" y="878025"/>
            <a:ext cx="1868175" cy="12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425" y="320825"/>
            <a:ext cx="5796750" cy="45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534675" y="278025"/>
            <a:ext cx="43308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 sz="2800">
                <a:solidFill>
                  <a:srgbClr val="F3F3F3"/>
                </a:solidFill>
              </a:rPr>
              <a:t>Wykorzystana kamera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500" y="1090125"/>
            <a:ext cx="3627625" cy="36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l"/>
              <a:t>Demonstracja działania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pl" sz="3000"/>
              <a:t>Nieprawidłowe ruchy i komunikaty z nimi związane.</a:t>
            </a:r>
          </a:p>
          <a:p>
            <a:pPr indent="-419100" lvl="0" marL="457200" rtl="0">
              <a:spcBef>
                <a:spcPts val="0"/>
              </a:spcBef>
              <a:buSzPct val="100000"/>
              <a:buAutoNum type="arabicPeriod"/>
            </a:pPr>
            <a:r>
              <a:rPr lang="pl" sz="3000"/>
              <a:t>Dojście do końca planszy i uzyskanie statusu “damki”.</a:t>
            </a:r>
          </a:p>
          <a:p>
            <a:pPr indent="-419100" lvl="0" marL="457200">
              <a:spcBef>
                <a:spcPts val="0"/>
              </a:spcBef>
              <a:buSzPct val="100000"/>
              <a:buAutoNum type="arabicPeriod"/>
            </a:pPr>
            <a:r>
              <a:rPr lang="pl" sz="3000"/>
              <a:t>Podwójne bicia.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