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smtClean="0"/>
              <a:t>TABELKA</a:t>
            </a:r>
            <a:endParaRPr lang="pl-P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aa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bb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cc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8870608"/>
        <c:axId val="-98867888"/>
      </c:barChart>
      <c:catAx>
        <c:axId val="-9887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98867888"/>
        <c:crosses val="autoZero"/>
        <c:auto val="1"/>
        <c:lblAlgn val="ctr"/>
        <c:lblOffset val="100"/>
        <c:noMultiLvlLbl val="0"/>
      </c:catAx>
      <c:valAx>
        <c:axId val="-9886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9887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 smtClean="0"/>
              <a:t>WYKRESIK</a:t>
            </a:r>
            <a:endParaRPr lang="pl-P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452976"/>
        <c:axId val="-6448624"/>
      </c:lineChart>
      <c:catAx>
        <c:axId val="-645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6448624"/>
        <c:crosses val="autoZero"/>
        <c:auto val="1"/>
        <c:lblAlgn val="ctr"/>
        <c:lblOffset val="100"/>
        <c:noMultiLvlLbl val="0"/>
      </c:catAx>
      <c:valAx>
        <c:axId val="-644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645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12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8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8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9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2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73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F6C9-35E7-41CF-BF1E-DD6DA0989DAA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4EF8-2E01-4949-A586-9597CAC45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86545" y="445721"/>
            <a:ext cx="340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text box is created first.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9330" y="445721"/>
            <a:ext cx="398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text box is created second.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421" y="445721"/>
            <a:ext cx="398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text box is created third.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6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980801"/>
              </p:ext>
            </p:extLst>
          </p:nvPr>
        </p:nvGraphicFramePr>
        <p:xfrm>
          <a:off x="838200" y="239696"/>
          <a:ext cx="10515600" cy="6383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138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844619"/>
              </p:ext>
            </p:extLst>
          </p:nvPr>
        </p:nvGraphicFramePr>
        <p:xfrm>
          <a:off x="838200" y="363538"/>
          <a:ext cx="10515600" cy="581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049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 met</dc:creator>
  <cp:lastModifiedBy>Michal Sipiak</cp:lastModifiedBy>
  <cp:revision>7</cp:revision>
  <dcterms:created xsi:type="dcterms:W3CDTF">2017-01-17T10:35:09Z</dcterms:created>
  <dcterms:modified xsi:type="dcterms:W3CDTF">2017-01-27T13:14:57Z</dcterms:modified>
</cp:coreProperties>
</file>