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5" r:id="rId1"/>
  </p:sldMasterIdLst>
  <p:sldIdLst>
    <p:sldId id="256" r:id="rId2"/>
    <p:sldId id="257" r:id="rId3"/>
    <p:sldId id="259" r:id="rId4"/>
    <p:sldId id="271" r:id="rId5"/>
    <p:sldId id="270" r:id="rId6"/>
    <p:sldId id="274" r:id="rId7"/>
    <p:sldId id="262" r:id="rId8"/>
    <p:sldId id="268" r:id="rId9"/>
    <p:sldId id="27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813D8-82DB-4BFC-B554-A38F18A9C91E}" v="367" dt="2021-08-21T11:08:4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Alayev" userId="bcc0b796-f4a9-477d-bced-654b6fdd500b" providerId="ADAL" clId="{85CB04F3-0D6B-41B3-99E8-AA92A568DD6E}"/>
    <pc:docChg chg="undo custSel addSld delSld modSld sldOrd">
      <pc:chgData name="Michal Alayev" userId="bcc0b796-f4a9-477d-bced-654b6fdd500b" providerId="ADAL" clId="{85CB04F3-0D6B-41B3-99E8-AA92A568DD6E}" dt="2021-06-16T14:01:56.609" v="1331"/>
      <pc:docMkLst>
        <pc:docMk/>
      </pc:docMkLst>
      <pc:sldChg chg="modSp mod">
        <pc:chgData name="Michal Alayev" userId="bcc0b796-f4a9-477d-bced-654b6fdd500b" providerId="ADAL" clId="{85CB04F3-0D6B-41B3-99E8-AA92A568DD6E}" dt="2021-06-16T12:36:15.832" v="1173" actId="20577"/>
        <pc:sldMkLst>
          <pc:docMk/>
          <pc:sldMk cId="330180132" sldId="256"/>
        </pc:sldMkLst>
        <pc:spChg chg="mod">
          <ac:chgData name="Michal Alayev" userId="bcc0b796-f4a9-477d-bced-654b6fdd500b" providerId="ADAL" clId="{85CB04F3-0D6B-41B3-99E8-AA92A568DD6E}" dt="2021-06-16T12:36:15.832" v="1173" actId="20577"/>
          <ac:spMkLst>
            <pc:docMk/>
            <pc:sldMk cId="330180132" sldId="256"/>
            <ac:spMk id="3" creationId="{63D5E3F0-F088-4CAD-B264-2AC73551C2E3}"/>
          </ac:spMkLst>
        </pc:spChg>
      </pc:sldChg>
      <pc:sldChg chg="addSp delSp modSp mod">
        <pc:chgData name="Michal Alayev" userId="bcc0b796-f4a9-477d-bced-654b6fdd500b" providerId="ADAL" clId="{85CB04F3-0D6B-41B3-99E8-AA92A568DD6E}" dt="2021-06-16T12:55:51.923" v="1304" actId="20577"/>
        <pc:sldMkLst>
          <pc:docMk/>
          <pc:sldMk cId="3035362220" sldId="257"/>
        </pc:sldMkLst>
        <pc:spChg chg="mod">
          <ac:chgData name="Michal Alayev" userId="bcc0b796-f4a9-477d-bced-654b6fdd500b" providerId="ADAL" clId="{85CB04F3-0D6B-41B3-99E8-AA92A568DD6E}" dt="2021-06-16T12:55:51.923" v="1304" actId="20577"/>
          <ac:spMkLst>
            <pc:docMk/>
            <pc:sldMk cId="3035362220" sldId="257"/>
            <ac:spMk id="3" creationId="{F8A6C273-1BF7-4179-84EB-83C752C3C59E}"/>
          </ac:spMkLst>
        </pc:spChg>
        <pc:picChg chg="add del mod">
          <ac:chgData name="Michal Alayev" userId="bcc0b796-f4a9-477d-bced-654b6fdd500b" providerId="ADAL" clId="{85CB04F3-0D6B-41B3-99E8-AA92A568DD6E}" dt="2021-06-16T00:48:50.580" v="952" actId="478"/>
          <ac:picMkLst>
            <pc:docMk/>
            <pc:sldMk cId="3035362220" sldId="257"/>
            <ac:picMk id="5" creationId="{0180D068-6167-42A5-BF4F-07DA72888284}"/>
          </ac:picMkLst>
        </pc:picChg>
        <pc:picChg chg="mod">
          <ac:chgData name="Michal Alayev" userId="bcc0b796-f4a9-477d-bced-654b6fdd500b" providerId="ADAL" clId="{85CB04F3-0D6B-41B3-99E8-AA92A568DD6E}" dt="2021-06-16T00:47:14.830" v="948" actId="1076"/>
          <ac:picMkLst>
            <pc:docMk/>
            <pc:sldMk cId="3035362220" sldId="257"/>
            <ac:picMk id="1026" creationId="{4E7AEE05-A98C-479B-96CB-A1C40CC460F8}"/>
          </ac:picMkLst>
        </pc:picChg>
        <pc:picChg chg="add mod">
          <ac:chgData name="Michal Alayev" userId="bcc0b796-f4a9-477d-bced-654b6fdd500b" providerId="ADAL" clId="{85CB04F3-0D6B-41B3-99E8-AA92A568DD6E}" dt="2021-06-16T10:15:43.487" v="959" actId="1076"/>
          <ac:picMkLst>
            <pc:docMk/>
            <pc:sldMk cId="3035362220" sldId="257"/>
            <ac:picMk id="1028" creationId="{3E14B763-C76C-4CF7-B28E-18F80922E7F5}"/>
          </ac:picMkLst>
        </pc:picChg>
      </pc:sldChg>
      <pc:sldChg chg="addSp modSp mod">
        <pc:chgData name="Michal Alayev" userId="bcc0b796-f4a9-477d-bced-654b6fdd500b" providerId="ADAL" clId="{85CB04F3-0D6B-41B3-99E8-AA92A568DD6E}" dt="2021-06-16T11:08:26.097" v="1015" actId="1038"/>
        <pc:sldMkLst>
          <pc:docMk/>
          <pc:sldMk cId="1199655204" sldId="259"/>
        </pc:sldMkLst>
        <pc:spChg chg="mod">
          <ac:chgData name="Michal Alayev" userId="bcc0b796-f4a9-477d-bced-654b6fdd500b" providerId="ADAL" clId="{85CB04F3-0D6B-41B3-99E8-AA92A568DD6E}" dt="2021-06-16T11:06:19.367" v="986" actId="14100"/>
          <ac:spMkLst>
            <pc:docMk/>
            <pc:sldMk cId="1199655204" sldId="259"/>
            <ac:spMk id="3" creationId="{F8A6C273-1BF7-4179-84EB-83C752C3C59E}"/>
          </ac:spMkLst>
        </pc:spChg>
        <pc:spChg chg="add mod">
          <ac:chgData name="Michal Alayev" userId="bcc0b796-f4a9-477d-bced-654b6fdd500b" providerId="ADAL" clId="{85CB04F3-0D6B-41B3-99E8-AA92A568DD6E}" dt="2021-06-16T11:07:13.389" v="997" actId="1076"/>
          <ac:spMkLst>
            <pc:docMk/>
            <pc:sldMk cId="1199655204" sldId="259"/>
            <ac:spMk id="9" creationId="{44389DDD-629A-4EE8-9501-AC441A26575C}"/>
          </ac:spMkLst>
        </pc:spChg>
        <pc:spChg chg="add mod">
          <ac:chgData name="Michal Alayev" userId="bcc0b796-f4a9-477d-bced-654b6fdd500b" providerId="ADAL" clId="{85CB04F3-0D6B-41B3-99E8-AA92A568DD6E}" dt="2021-06-16T11:07:27.107" v="999" actId="1076"/>
          <ac:spMkLst>
            <pc:docMk/>
            <pc:sldMk cId="1199655204" sldId="259"/>
            <ac:spMk id="11" creationId="{83F90C11-A17D-4E83-A2D9-85C82F146315}"/>
          </ac:spMkLst>
        </pc:spChg>
        <pc:spChg chg="add mod">
          <ac:chgData name="Michal Alayev" userId="bcc0b796-f4a9-477d-bced-654b6fdd500b" providerId="ADAL" clId="{85CB04F3-0D6B-41B3-99E8-AA92A568DD6E}" dt="2021-06-16T11:07:13.389" v="997" actId="1076"/>
          <ac:spMkLst>
            <pc:docMk/>
            <pc:sldMk cId="1199655204" sldId="259"/>
            <ac:spMk id="13" creationId="{AB936123-05F4-4D91-9175-2BC16407069D}"/>
          </ac:spMkLst>
        </pc:spChg>
        <pc:spChg chg="add mod">
          <ac:chgData name="Michal Alayev" userId="bcc0b796-f4a9-477d-bced-654b6fdd500b" providerId="ADAL" clId="{85CB04F3-0D6B-41B3-99E8-AA92A568DD6E}" dt="2021-06-16T11:07:20.824" v="998" actId="1076"/>
          <ac:spMkLst>
            <pc:docMk/>
            <pc:sldMk cId="1199655204" sldId="259"/>
            <ac:spMk id="14" creationId="{BD678881-B40B-4834-A6DE-42E446EC7531}"/>
          </ac:spMkLst>
        </pc:spChg>
        <pc:spChg chg="add mod">
          <ac:chgData name="Michal Alayev" userId="bcc0b796-f4a9-477d-bced-654b6fdd500b" providerId="ADAL" clId="{85CB04F3-0D6B-41B3-99E8-AA92A568DD6E}" dt="2021-06-16T11:08:08.706" v="1005" actId="1076"/>
          <ac:spMkLst>
            <pc:docMk/>
            <pc:sldMk cId="1199655204" sldId="259"/>
            <ac:spMk id="15" creationId="{7B593C36-6E35-4FE8-8DCA-2E4351F544FF}"/>
          </ac:spMkLst>
        </pc:spChg>
        <pc:spChg chg="add mod">
          <ac:chgData name="Michal Alayev" userId="bcc0b796-f4a9-477d-bced-654b6fdd500b" providerId="ADAL" clId="{85CB04F3-0D6B-41B3-99E8-AA92A568DD6E}" dt="2021-06-16T11:08:14.082" v="1006" actId="571"/>
          <ac:spMkLst>
            <pc:docMk/>
            <pc:sldMk cId="1199655204" sldId="259"/>
            <ac:spMk id="16" creationId="{8F3F130F-2ACB-4A09-9237-F69C1FC8F4CD}"/>
          </ac:spMkLst>
        </pc:spChg>
        <pc:spChg chg="add mod">
          <ac:chgData name="Michal Alayev" userId="bcc0b796-f4a9-477d-bced-654b6fdd500b" providerId="ADAL" clId="{85CB04F3-0D6B-41B3-99E8-AA92A568DD6E}" dt="2021-06-16T11:08:17.159" v="1007" actId="571"/>
          <ac:spMkLst>
            <pc:docMk/>
            <pc:sldMk cId="1199655204" sldId="259"/>
            <ac:spMk id="17" creationId="{C4937919-DA04-4647-A211-8CA5E32B248E}"/>
          </ac:spMkLst>
        </pc:spChg>
        <pc:spChg chg="add mod">
          <ac:chgData name="Michal Alayev" userId="bcc0b796-f4a9-477d-bced-654b6fdd500b" providerId="ADAL" clId="{85CB04F3-0D6B-41B3-99E8-AA92A568DD6E}" dt="2021-06-16T11:08:26.097" v="1015" actId="1038"/>
          <ac:spMkLst>
            <pc:docMk/>
            <pc:sldMk cId="1199655204" sldId="259"/>
            <ac:spMk id="18" creationId="{C460E8AB-31EA-4090-8776-1AE3ADD5A30E}"/>
          </ac:spMkLst>
        </pc:spChg>
      </pc:sldChg>
      <pc:sldChg chg="modSp mod">
        <pc:chgData name="Michal Alayev" userId="bcc0b796-f4a9-477d-bced-654b6fdd500b" providerId="ADAL" clId="{85CB04F3-0D6B-41B3-99E8-AA92A568DD6E}" dt="2021-06-16T13:00:10.766" v="1326" actId="20577"/>
        <pc:sldMkLst>
          <pc:docMk/>
          <pc:sldMk cId="2406354096" sldId="260"/>
        </pc:sldMkLst>
        <pc:spChg chg="mod">
          <ac:chgData name="Michal Alayev" userId="bcc0b796-f4a9-477d-bced-654b6fdd500b" providerId="ADAL" clId="{85CB04F3-0D6B-41B3-99E8-AA92A568DD6E}" dt="2021-06-15T23:55:43.123" v="3" actId="108"/>
          <ac:spMkLst>
            <pc:docMk/>
            <pc:sldMk cId="2406354096" sldId="260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13:00:10.766" v="1326" actId="20577"/>
          <ac:spMkLst>
            <pc:docMk/>
            <pc:sldMk cId="2406354096" sldId="260"/>
            <ac:spMk id="3" creationId="{F8A6C273-1BF7-4179-84EB-83C752C3C59E}"/>
          </ac:spMkLst>
        </pc:spChg>
      </pc:sldChg>
      <pc:sldChg chg="addSp delSp modSp add del mod ord">
        <pc:chgData name="Michal Alayev" userId="bcc0b796-f4a9-477d-bced-654b6fdd500b" providerId="ADAL" clId="{85CB04F3-0D6B-41B3-99E8-AA92A568DD6E}" dt="2021-06-16T00:35:29.719" v="611" actId="14100"/>
        <pc:sldMkLst>
          <pc:docMk/>
          <pc:sldMk cId="3279811623" sldId="261"/>
        </pc:sldMkLst>
        <pc:spChg chg="mod">
          <ac:chgData name="Michal Alayev" userId="bcc0b796-f4a9-477d-bced-654b6fdd500b" providerId="ADAL" clId="{85CB04F3-0D6B-41B3-99E8-AA92A568DD6E}" dt="2021-06-16T00:35:23.792" v="610" actId="1076"/>
          <ac:spMkLst>
            <pc:docMk/>
            <pc:sldMk cId="3279811623" sldId="261"/>
            <ac:spMk id="2" creationId="{D0F2D13A-80D7-4064-9DBE-48016501DCE4}"/>
          </ac:spMkLst>
        </pc:spChg>
        <pc:spChg chg="del">
          <ac:chgData name="Michal Alayev" userId="bcc0b796-f4a9-477d-bced-654b6fdd500b" providerId="ADAL" clId="{85CB04F3-0D6B-41B3-99E8-AA92A568DD6E}" dt="2021-06-16T00:33:52.861" v="593" actId="478"/>
          <ac:spMkLst>
            <pc:docMk/>
            <pc:sldMk cId="3279811623" sldId="261"/>
            <ac:spMk id="3" creationId="{F8A6C273-1BF7-4179-84EB-83C752C3C59E}"/>
          </ac:spMkLst>
        </pc:spChg>
        <pc:spChg chg="add del mod">
          <ac:chgData name="Michal Alayev" userId="bcc0b796-f4a9-477d-bced-654b6fdd500b" providerId="ADAL" clId="{85CB04F3-0D6B-41B3-99E8-AA92A568DD6E}" dt="2021-06-16T00:33:55.056" v="594" actId="478"/>
          <ac:spMkLst>
            <pc:docMk/>
            <pc:sldMk cId="3279811623" sldId="261"/>
            <ac:spMk id="5" creationId="{D50FC43E-7DC9-4C48-8AF4-90DCF960F5E5}"/>
          </ac:spMkLst>
        </pc:spChg>
        <pc:spChg chg="del">
          <ac:chgData name="Michal Alayev" userId="bcc0b796-f4a9-477d-bced-654b6fdd500b" providerId="ADAL" clId="{85CB04F3-0D6B-41B3-99E8-AA92A568DD6E}" dt="2021-06-16T00:35:09.416" v="603" actId="26606"/>
          <ac:spMkLst>
            <pc:docMk/>
            <pc:sldMk cId="3279811623" sldId="261"/>
            <ac:spMk id="8" creationId="{E80B86A7-A1EC-475B-9166-88902B033A38}"/>
          </ac:spMkLst>
        </pc:spChg>
        <pc:spChg chg="del">
          <ac:chgData name="Michal Alayev" userId="bcc0b796-f4a9-477d-bced-654b6fdd500b" providerId="ADAL" clId="{85CB04F3-0D6B-41B3-99E8-AA92A568DD6E}" dt="2021-06-16T00:35:09.416" v="603" actId="26606"/>
          <ac:spMkLst>
            <pc:docMk/>
            <pc:sldMk cId="3279811623" sldId="261"/>
            <ac:spMk id="10" creationId="{C2C29CB1-9F74-4879-A6AF-AEA67B6F1F4D}"/>
          </ac:spMkLst>
        </pc:spChg>
        <pc:spChg chg="del">
          <ac:chgData name="Michal Alayev" userId="bcc0b796-f4a9-477d-bced-654b6fdd500b" providerId="ADAL" clId="{85CB04F3-0D6B-41B3-99E8-AA92A568DD6E}" dt="2021-06-16T00:35:09.416" v="603" actId="26606"/>
          <ac:spMkLst>
            <pc:docMk/>
            <pc:sldMk cId="3279811623" sldId="261"/>
            <ac:spMk id="12" creationId="{7E2C7115-5336-410C-AD71-0F0952A2E5A7}"/>
          </ac:spMkLst>
        </pc:spChg>
        <pc:grpChg chg="add">
          <ac:chgData name="Michal Alayev" userId="bcc0b796-f4a9-477d-bced-654b6fdd500b" providerId="ADAL" clId="{85CB04F3-0D6B-41B3-99E8-AA92A568DD6E}" dt="2021-06-16T00:35:09.416" v="603" actId="26606"/>
          <ac:grpSpMkLst>
            <pc:docMk/>
            <pc:sldMk cId="3279811623" sldId="261"/>
            <ac:grpSpMk id="71" creationId="{4815A7B4-532E-48C9-AC24-D78ACF3339DB}"/>
          </ac:grpSpMkLst>
        </pc:grpChg>
        <pc:picChg chg="add mod">
          <ac:chgData name="Michal Alayev" userId="bcc0b796-f4a9-477d-bced-654b6fdd500b" providerId="ADAL" clId="{85CB04F3-0D6B-41B3-99E8-AA92A568DD6E}" dt="2021-06-16T00:35:29.719" v="611" actId="14100"/>
          <ac:picMkLst>
            <pc:docMk/>
            <pc:sldMk cId="3279811623" sldId="261"/>
            <ac:picMk id="2050" creationId="{64426EFC-8350-4F41-9002-7566E2EA9FC7}"/>
          </ac:picMkLst>
        </pc:picChg>
      </pc:sldChg>
      <pc:sldChg chg="addSp modSp mod">
        <pc:chgData name="Michal Alayev" userId="bcc0b796-f4a9-477d-bced-654b6fdd500b" providerId="ADAL" clId="{85CB04F3-0D6B-41B3-99E8-AA92A568DD6E}" dt="2021-06-16T12:51:24.403" v="1264" actId="1076"/>
        <pc:sldMkLst>
          <pc:docMk/>
          <pc:sldMk cId="3272886420" sldId="262"/>
        </pc:sldMkLst>
        <pc:spChg chg="mod">
          <ac:chgData name="Michal Alayev" userId="bcc0b796-f4a9-477d-bced-654b6fdd500b" providerId="ADAL" clId="{85CB04F3-0D6B-41B3-99E8-AA92A568DD6E}" dt="2021-06-16T12:51:21.769" v="1263" actId="1076"/>
          <ac:spMkLst>
            <pc:docMk/>
            <pc:sldMk cId="3272886420" sldId="262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11:19:44.329" v="1053" actId="20577"/>
          <ac:spMkLst>
            <pc:docMk/>
            <pc:sldMk cId="3272886420" sldId="262"/>
            <ac:spMk id="3" creationId="{F8A6C273-1BF7-4179-84EB-83C752C3C59E}"/>
          </ac:spMkLst>
        </pc:spChg>
        <pc:spChg chg="add mod">
          <ac:chgData name="Michal Alayev" userId="bcc0b796-f4a9-477d-bced-654b6fdd500b" providerId="ADAL" clId="{85CB04F3-0D6B-41B3-99E8-AA92A568DD6E}" dt="2021-06-16T12:51:24.403" v="1264" actId="1076"/>
          <ac:spMkLst>
            <pc:docMk/>
            <pc:sldMk cId="3272886420" sldId="262"/>
            <ac:spMk id="9" creationId="{8D179261-87E8-4D40-AFF6-29349B7631A2}"/>
          </ac:spMkLst>
        </pc:spChg>
        <pc:picChg chg="add mod modCrop">
          <ac:chgData name="Michal Alayev" userId="bcc0b796-f4a9-477d-bced-654b6fdd500b" providerId="ADAL" clId="{85CB04F3-0D6B-41B3-99E8-AA92A568DD6E}" dt="2021-06-16T00:21:14.005" v="323" actId="1076"/>
          <ac:picMkLst>
            <pc:docMk/>
            <pc:sldMk cId="3272886420" sldId="262"/>
            <ac:picMk id="6" creationId="{937660B2-95F5-4E31-849D-984C8E3E1D8F}"/>
          </ac:picMkLst>
        </pc:picChg>
        <pc:picChg chg="add mod modCrop">
          <ac:chgData name="Michal Alayev" userId="bcc0b796-f4a9-477d-bced-654b6fdd500b" providerId="ADAL" clId="{85CB04F3-0D6B-41B3-99E8-AA92A568DD6E}" dt="2021-06-16T00:20:45.827" v="316" actId="1076"/>
          <ac:picMkLst>
            <pc:docMk/>
            <pc:sldMk cId="3272886420" sldId="262"/>
            <ac:picMk id="11" creationId="{FB976EA8-534F-480B-BC26-D22838E1EF36}"/>
          </ac:picMkLst>
        </pc:picChg>
        <pc:picChg chg="add mod modCrop">
          <ac:chgData name="Michal Alayev" userId="bcc0b796-f4a9-477d-bced-654b6fdd500b" providerId="ADAL" clId="{85CB04F3-0D6B-41B3-99E8-AA92A568DD6E}" dt="2021-06-16T00:20:55.714" v="320" actId="1076"/>
          <ac:picMkLst>
            <pc:docMk/>
            <pc:sldMk cId="3272886420" sldId="262"/>
            <ac:picMk id="13" creationId="{44959079-ABFD-4D06-8558-F539E3FA1471}"/>
          </ac:picMkLst>
        </pc:picChg>
      </pc:sldChg>
      <pc:sldChg chg="addSp delSp modSp add mod">
        <pc:chgData name="Michal Alayev" userId="bcc0b796-f4a9-477d-bced-654b6fdd500b" providerId="ADAL" clId="{85CB04F3-0D6B-41B3-99E8-AA92A568DD6E}" dt="2021-06-16T11:20:20.930" v="1062" actId="20577"/>
        <pc:sldMkLst>
          <pc:docMk/>
          <pc:sldMk cId="754650154" sldId="263"/>
        </pc:sldMkLst>
        <pc:spChg chg="mod">
          <ac:chgData name="Michal Alayev" userId="bcc0b796-f4a9-477d-bced-654b6fdd500b" providerId="ADAL" clId="{85CB04F3-0D6B-41B3-99E8-AA92A568DD6E}" dt="2021-06-16T00:22:51.001" v="340" actId="1076"/>
          <ac:spMkLst>
            <pc:docMk/>
            <pc:sldMk cId="754650154" sldId="263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11:20:20.930" v="1062" actId="20577"/>
          <ac:spMkLst>
            <pc:docMk/>
            <pc:sldMk cId="754650154" sldId="263"/>
            <ac:spMk id="3" creationId="{F8A6C273-1BF7-4179-84EB-83C752C3C59E}"/>
          </ac:spMkLst>
        </pc:spChg>
        <pc:spChg chg="mod">
          <ac:chgData name="Michal Alayev" userId="bcc0b796-f4a9-477d-bced-654b6fdd500b" providerId="ADAL" clId="{85CB04F3-0D6B-41B3-99E8-AA92A568DD6E}" dt="2021-06-16T00:22:51.001" v="340" actId="1076"/>
          <ac:spMkLst>
            <pc:docMk/>
            <pc:sldMk cId="754650154" sldId="263"/>
            <ac:spMk id="9" creationId="{8D179261-87E8-4D40-AFF6-29349B7631A2}"/>
          </ac:spMkLst>
        </pc:spChg>
        <pc:picChg chg="add del mod modCrop">
          <ac:chgData name="Michal Alayev" userId="bcc0b796-f4a9-477d-bced-654b6fdd500b" providerId="ADAL" clId="{85CB04F3-0D6B-41B3-99E8-AA92A568DD6E}" dt="2021-06-16T00:25:19.032" v="385" actId="1076"/>
          <ac:picMkLst>
            <pc:docMk/>
            <pc:sldMk cId="754650154" sldId="263"/>
            <ac:picMk id="5" creationId="{1921B84F-F761-4639-B549-7DC93FCABF10}"/>
          </ac:picMkLst>
        </pc:picChg>
        <pc:picChg chg="add mod modCrop">
          <ac:chgData name="Michal Alayev" userId="bcc0b796-f4a9-477d-bced-654b6fdd500b" providerId="ADAL" clId="{85CB04F3-0D6B-41B3-99E8-AA92A568DD6E}" dt="2021-06-16T00:25:01.912" v="379" actId="1076"/>
          <ac:picMkLst>
            <pc:docMk/>
            <pc:sldMk cId="754650154" sldId="263"/>
            <ac:picMk id="7" creationId="{8A6F997C-A07B-4E3B-8C81-ED9D2B31C67E}"/>
          </ac:picMkLst>
        </pc:picChg>
        <pc:picChg chg="add mod modCrop">
          <ac:chgData name="Michal Alayev" userId="bcc0b796-f4a9-477d-bced-654b6fdd500b" providerId="ADAL" clId="{85CB04F3-0D6B-41B3-99E8-AA92A568DD6E}" dt="2021-06-16T00:25:16.615" v="384" actId="1035"/>
          <ac:picMkLst>
            <pc:docMk/>
            <pc:sldMk cId="754650154" sldId="263"/>
            <ac:picMk id="13" creationId="{C8839FC7-F6C9-4938-A622-BF8E27C2FC54}"/>
          </ac:picMkLst>
        </pc:picChg>
        <pc:picChg chg="add del mod">
          <ac:chgData name="Michal Alayev" userId="bcc0b796-f4a9-477d-bced-654b6fdd500b" providerId="ADAL" clId="{85CB04F3-0D6B-41B3-99E8-AA92A568DD6E}" dt="2021-06-16T00:19:27.565" v="291" actId="571"/>
          <ac:picMkLst>
            <pc:docMk/>
            <pc:sldMk cId="754650154" sldId="263"/>
            <ac:picMk id="14" creationId="{0BF01B96-AE1E-4D19-AF79-E142C4304F07}"/>
          </ac:picMkLst>
        </pc:picChg>
        <pc:picChg chg="add del mod">
          <ac:chgData name="Michal Alayev" userId="bcc0b796-f4a9-477d-bced-654b6fdd500b" providerId="ADAL" clId="{85CB04F3-0D6B-41B3-99E8-AA92A568DD6E}" dt="2021-06-16T00:19:27.565" v="291" actId="571"/>
          <ac:picMkLst>
            <pc:docMk/>
            <pc:sldMk cId="754650154" sldId="263"/>
            <ac:picMk id="15" creationId="{369C62BE-2645-4D58-9415-B7189CBA0424}"/>
          </ac:picMkLst>
        </pc:picChg>
      </pc:sldChg>
      <pc:sldChg chg="addSp delSp modSp add mod ord">
        <pc:chgData name="Michal Alayev" userId="bcc0b796-f4a9-477d-bced-654b6fdd500b" providerId="ADAL" clId="{85CB04F3-0D6B-41B3-99E8-AA92A568DD6E}" dt="2021-06-16T14:01:56.609" v="1331"/>
        <pc:sldMkLst>
          <pc:docMk/>
          <pc:sldMk cId="3207237688" sldId="264"/>
        </pc:sldMkLst>
        <pc:spChg chg="mod">
          <ac:chgData name="Michal Alayev" userId="bcc0b796-f4a9-477d-bced-654b6fdd500b" providerId="ADAL" clId="{85CB04F3-0D6B-41B3-99E8-AA92A568DD6E}" dt="2021-06-16T12:34:44.550" v="1161" actId="20577"/>
          <ac:spMkLst>
            <pc:docMk/>
            <pc:sldMk cId="3207237688" sldId="264"/>
            <ac:spMk id="3" creationId="{F8A6C273-1BF7-4179-84EB-83C752C3C59E}"/>
          </ac:spMkLst>
        </pc:spChg>
        <pc:spChg chg="mod">
          <ac:chgData name="Michal Alayev" userId="bcc0b796-f4a9-477d-bced-654b6fdd500b" providerId="ADAL" clId="{85CB04F3-0D6B-41B3-99E8-AA92A568DD6E}" dt="2021-06-16T00:23:08.090" v="344" actId="20577"/>
          <ac:spMkLst>
            <pc:docMk/>
            <pc:sldMk cId="3207237688" sldId="264"/>
            <ac:spMk id="9" creationId="{8D179261-87E8-4D40-AFF6-29349B7631A2}"/>
          </ac:spMkLst>
        </pc:spChg>
        <pc:picChg chg="add mod modCrop">
          <ac:chgData name="Michal Alayev" userId="bcc0b796-f4a9-477d-bced-654b6fdd500b" providerId="ADAL" clId="{85CB04F3-0D6B-41B3-99E8-AA92A568DD6E}" dt="2021-06-16T12:35:12.520" v="1165" actId="14100"/>
          <ac:picMkLst>
            <pc:docMk/>
            <pc:sldMk cId="3207237688" sldId="264"/>
            <ac:picMk id="5" creationId="{E63EB747-59D1-43B7-8277-CF9DC4336651}"/>
          </ac:picMkLst>
        </pc:picChg>
        <pc:picChg chg="del">
          <ac:chgData name="Michal Alayev" userId="bcc0b796-f4a9-477d-bced-654b6fdd500b" providerId="ADAL" clId="{85CB04F3-0D6B-41B3-99E8-AA92A568DD6E}" dt="2021-06-16T00:25:34.807" v="390" actId="478"/>
          <ac:picMkLst>
            <pc:docMk/>
            <pc:sldMk cId="3207237688" sldId="264"/>
            <ac:picMk id="6" creationId="{937660B2-95F5-4E31-849D-984C8E3E1D8F}"/>
          </ac:picMkLst>
        </pc:picChg>
        <pc:picChg chg="add mod modCrop">
          <ac:chgData name="Michal Alayev" userId="bcc0b796-f4a9-477d-bced-654b6fdd500b" providerId="ADAL" clId="{85CB04F3-0D6B-41B3-99E8-AA92A568DD6E}" dt="2021-06-16T12:33:51.384" v="1135" actId="1076"/>
          <ac:picMkLst>
            <pc:docMk/>
            <pc:sldMk cId="3207237688" sldId="264"/>
            <ac:picMk id="7" creationId="{2973ACFB-8BAD-4221-9793-2EA6FB5C8A4F}"/>
          </ac:picMkLst>
        </pc:picChg>
        <pc:picChg chg="del">
          <ac:chgData name="Michal Alayev" userId="bcc0b796-f4a9-477d-bced-654b6fdd500b" providerId="ADAL" clId="{85CB04F3-0D6B-41B3-99E8-AA92A568DD6E}" dt="2021-06-16T00:23:45.073" v="345" actId="478"/>
          <ac:picMkLst>
            <pc:docMk/>
            <pc:sldMk cId="3207237688" sldId="264"/>
            <ac:picMk id="11" creationId="{FB976EA8-534F-480B-BC26-D22838E1EF36}"/>
          </ac:picMkLst>
        </pc:picChg>
        <pc:picChg chg="del">
          <ac:chgData name="Michal Alayev" userId="bcc0b796-f4a9-477d-bced-654b6fdd500b" providerId="ADAL" clId="{85CB04F3-0D6B-41B3-99E8-AA92A568DD6E}" dt="2021-06-16T00:23:45.800" v="346" actId="478"/>
          <ac:picMkLst>
            <pc:docMk/>
            <pc:sldMk cId="3207237688" sldId="264"/>
            <ac:picMk id="13" creationId="{44959079-ABFD-4D06-8558-F539E3FA1471}"/>
          </ac:picMkLst>
        </pc:picChg>
        <pc:picChg chg="add mod modCrop">
          <ac:chgData name="Michal Alayev" userId="bcc0b796-f4a9-477d-bced-654b6fdd500b" providerId="ADAL" clId="{85CB04F3-0D6B-41B3-99E8-AA92A568DD6E}" dt="2021-06-16T12:33:58.436" v="1138" actId="1035"/>
          <ac:picMkLst>
            <pc:docMk/>
            <pc:sldMk cId="3207237688" sldId="264"/>
            <ac:picMk id="13" creationId="{91FDA0F2-499C-419D-8A18-8594B7BE188C}"/>
          </ac:picMkLst>
        </pc:picChg>
      </pc:sldChg>
      <pc:sldChg chg="addSp delSp modSp add mod ord">
        <pc:chgData name="Michal Alayev" userId="bcc0b796-f4a9-477d-bced-654b6fdd500b" providerId="ADAL" clId="{85CB04F3-0D6B-41B3-99E8-AA92A568DD6E}" dt="2021-06-16T12:32:22.751" v="1125" actId="1076"/>
        <pc:sldMkLst>
          <pc:docMk/>
          <pc:sldMk cId="3951413015" sldId="265"/>
        </pc:sldMkLst>
        <pc:spChg chg="mod">
          <ac:chgData name="Michal Alayev" userId="bcc0b796-f4a9-477d-bced-654b6fdd500b" providerId="ADAL" clId="{85CB04F3-0D6B-41B3-99E8-AA92A568DD6E}" dt="2021-06-16T12:32:02.086" v="1121" actId="20577"/>
          <ac:spMkLst>
            <pc:docMk/>
            <pc:sldMk cId="3951413015" sldId="265"/>
            <ac:spMk id="3" creationId="{F8A6C273-1BF7-4179-84EB-83C752C3C59E}"/>
          </ac:spMkLst>
        </pc:spChg>
        <pc:picChg chg="add mod modCrop">
          <ac:chgData name="Michal Alayev" userId="bcc0b796-f4a9-477d-bced-654b6fdd500b" providerId="ADAL" clId="{85CB04F3-0D6B-41B3-99E8-AA92A568DD6E}" dt="2021-06-16T12:32:22.751" v="1125" actId="1076"/>
          <ac:picMkLst>
            <pc:docMk/>
            <pc:sldMk cId="3951413015" sldId="265"/>
            <ac:picMk id="5" creationId="{603F729A-E4FE-4A7B-8641-79F7D3EE06B5}"/>
          </ac:picMkLst>
        </pc:picChg>
        <pc:picChg chg="del">
          <ac:chgData name="Michal Alayev" userId="bcc0b796-f4a9-477d-bced-654b6fdd500b" providerId="ADAL" clId="{85CB04F3-0D6B-41B3-99E8-AA92A568DD6E}" dt="2021-06-16T00:25:42.205" v="395" actId="478"/>
          <ac:picMkLst>
            <pc:docMk/>
            <pc:sldMk cId="3951413015" sldId="265"/>
            <ac:picMk id="6" creationId="{937660B2-95F5-4E31-849D-984C8E3E1D8F}"/>
          </ac:picMkLst>
        </pc:picChg>
        <pc:picChg chg="add mod modCrop">
          <ac:chgData name="Michal Alayev" userId="bcc0b796-f4a9-477d-bced-654b6fdd500b" providerId="ADAL" clId="{85CB04F3-0D6B-41B3-99E8-AA92A568DD6E}" dt="2021-06-16T12:30:37.614" v="1095" actId="1076"/>
          <ac:picMkLst>
            <pc:docMk/>
            <pc:sldMk cId="3951413015" sldId="265"/>
            <ac:picMk id="7" creationId="{F5AEE170-1A5D-4A19-8C6A-362809681A65}"/>
          </ac:picMkLst>
        </pc:picChg>
        <pc:picChg chg="add mod modCrop">
          <ac:chgData name="Michal Alayev" userId="bcc0b796-f4a9-477d-bced-654b6fdd500b" providerId="ADAL" clId="{85CB04F3-0D6B-41B3-99E8-AA92A568DD6E}" dt="2021-06-16T12:30:44.643" v="1099" actId="1038"/>
          <ac:picMkLst>
            <pc:docMk/>
            <pc:sldMk cId="3951413015" sldId="265"/>
            <ac:picMk id="13" creationId="{F8FDB65D-7D39-4652-8375-BA04E32C0639}"/>
          </ac:picMkLst>
        </pc:picChg>
      </pc:sldChg>
      <pc:sldChg chg="addSp delSp modSp add mod ord">
        <pc:chgData name="Michal Alayev" userId="bcc0b796-f4a9-477d-bced-654b6fdd500b" providerId="ADAL" clId="{85CB04F3-0D6B-41B3-99E8-AA92A568DD6E}" dt="2021-06-16T00:39:37.376" v="653" actId="20577"/>
        <pc:sldMkLst>
          <pc:docMk/>
          <pc:sldMk cId="4136883721" sldId="266"/>
        </pc:sldMkLst>
        <pc:spChg chg="mod">
          <ac:chgData name="Michal Alayev" userId="bcc0b796-f4a9-477d-bced-654b6fdd500b" providerId="ADAL" clId="{85CB04F3-0D6B-41B3-99E8-AA92A568DD6E}" dt="2021-06-16T00:39:37.376" v="653" actId="20577"/>
          <ac:spMkLst>
            <pc:docMk/>
            <pc:sldMk cId="4136883721" sldId="266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00:35:59.403" v="614"/>
          <ac:spMkLst>
            <pc:docMk/>
            <pc:sldMk cId="4136883721" sldId="266"/>
            <ac:spMk id="3" creationId="{F8A6C273-1BF7-4179-84EB-83C752C3C59E}"/>
          </ac:spMkLst>
        </pc:spChg>
        <pc:spChg chg="del">
          <ac:chgData name="Michal Alayev" userId="bcc0b796-f4a9-477d-bced-654b6fdd500b" providerId="ADAL" clId="{85CB04F3-0D6B-41B3-99E8-AA92A568DD6E}" dt="2021-06-16T00:26:59.597" v="405" actId="478"/>
          <ac:spMkLst>
            <pc:docMk/>
            <pc:sldMk cId="4136883721" sldId="266"/>
            <ac:spMk id="9" creationId="{8D179261-87E8-4D40-AFF6-29349B7631A2}"/>
          </ac:spMkLst>
        </pc:spChg>
        <pc:picChg chg="add mod">
          <ac:chgData name="Michal Alayev" userId="bcc0b796-f4a9-477d-bced-654b6fdd500b" providerId="ADAL" clId="{85CB04F3-0D6B-41B3-99E8-AA92A568DD6E}" dt="2021-06-16T00:36:09.140" v="615" actId="1076"/>
          <ac:picMkLst>
            <pc:docMk/>
            <pc:sldMk cId="4136883721" sldId="266"/>
            <ac:picMk id="11" creationId="{60C32BE8-70BA-4477-B296-48A1A3DD7613}"/>
          </ac:picMkLst>
        </pc:picChg>
        <pc:picChg chg="add mod">
          <ac:chgData name="Michal Alayev" userId="bcc0b796-f4a9-477d-bced-654b6fdd500b" providerId="ADAL" clId="{85CB04F3-0D6B-41B3-99E8-AA92A568DD6E}" dt="2021-06-16T00:36:09.140" v="615" actId="1076"/>
          <ac:picMkLst>
            <pc:docMk/>
            <pc:sldMk cId="4136883721" sldId="266"/>
            <ac:picMk id="13" creationId="{BB375C71-2DAC-4360-912B-22BD8793B546}"/>
          </ac:picMkLst>
        </pc:picChg>
      </pc:sldChg>
      <pc:sldChg chg="addSp delSp modSp add mod ord">
        <pc:chgData name="Michal Alayev" userId="bcc0b796-f4a9-477d-bced-654b6fdd500b" providerId="ADAL" clId="{85CB04F3-0D6B-41B3-99E8-AA92A568DD6E}" dt="2021-06-16T00:46:01.561" v="920"/>
        <pc:sldMkLst>
          <pc:docMk/>
          <pc:sldMk cId="2209160151" sldId="267"/>
        </pc:sldMkLst>
        <pc:spChg chg="mod">
          <ac:chgData name="Michal Alayev" userId="bcc0b796-f4a9-477d-bced-654b6fdd500b" providerId="ADAL" clId="{85CB04F3-0D6B-41B3-99E8-AA92A568DD6E}" dt="2021-06-16T00:39:40.335" v="655" actId="20577"/>
          <ac:spMkLst>
            <pc:docMk/>
            <pc:sldMk cId="2209160151" sldId="267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00:37:49.445" v="630" actId="20577"/>
          <ac:spMkLst>
            <pc:docMk/>
            <pc:sldMk cId="2209160151" sldId="267"/>
            <ac:spMk id="3" creationId="{F8A6C273-1BF7-4179-84EB-83C752C3C59E}"/>
          </ac:spMkLst>
        </pc:spChg>
        <pc:picChg chg="add del mod modCrop">
          <ac:chgData name="Michal Alayev" userId="bcc0b796-f4a9-477d-bced-654b6fdd500b" providerId="ADAL" clId="{85CB04F3-0D6B-41B3-99E8-AA92A568DD6E}" dt="2021-06-16T00:32:51.287" v="574" actId="21"/>
          <ac:picMkLst>
            <pc:docMk/>
            <pc:sldMk cId="2209160151" sldId="267"/>
            <ac:picMk id="5" creationId="{66D8DD31-70FF-4BB1-A388-EBF3EB1C4EBF}"/>
          </ac:picMkLst>
        </pc:picChg>
        <pc:picChg chg="add mod modCrop">
          <ac:chgData name="Michal Alayev" userId="bcc0b796-f4a9-477d-bced-654b6fdd500b" providerId="ADAL" clId="{85CB04F3-0D6B-41B3-99E8-AA92A568DD6E}" dt="2021-06-16T00:38:10.138" v="632" actId="1076"/>
          <ac:picMkLst>
            <pc:docMk/>
            <pc:sldMk cId="2209160151" sldId="267"/>
            <ac:picMk id="7" creationId="{F7F2DD2A-B737-4C1F-AD5D-9EE8178B3981}"/>
          </ac:picMkLst>
        </pc:picChg>
        <pc:picChg chg="add del mod modCrop">
          <ac:chgData name="Michal Alayev" userId="bcc0b796-f4a9-477d-bced-654b6fdd500b" providerId="ADAL" clId="{85CB04F3-0D6B-41B3-99E8-AA92A568DD6E}" dt="2021-06-16T00:32:51.287" v="574" actId="21"/>
          <ac:picMkLst>
            <pc:docMk/>
            <pc:sldMk cId="2209160151" sldId="267"/>
            <ac:picMk id="9" creationId="{F219FAEA-F308-4EA7-864B-93C4B5991F7F}"/>
          </ac:picMkLst>
        </pc:picChg>
        <pc:picChg chg="add mod modCrop">
          <ac:chgData name="Michal Alayev" userId="bcc0b796-f4a9-477d-bced-654b6fdd500b" providerId="ADAL" clId="{85CB04F3-0D6B-41B3-99E8-AA92A568DD6E}" dt="2021-06-16T00:38:12.267" v="633" actId="1076"/>
          <ac:picMkLst>
            <pc:docMk/>
            <pc:sldMk cId="2209160151" sldId="267"/>
            <ac:picMk id="13" creationId="{B88AAFB0-40BA-45C3-8B08-C44A493B0B65}"/>
          </ac:picMkLst>
        </pc:picChg>
      </pc:sldChg>
      <pc:sldChg chg="modSp add mod ord">
        <pc:chgData name="Michal Alayev" userId="bcc0b796-f4a9-477d-bced-654b6fdd500b" providerId="ADAL" clId="{85CB04F3-0D6B-41B3-99E8-AA92A568DD6E}" dt="2021-06-16T00:46:35.137" v="946" actId="20577"/>
        <pc:sldMkLst>
          <pc:docMk/>
          <pc:sldMk cId="3630008350" sldId="268"/>
        </pc:sldMkLst>
        <pc:spChg chg="mod">
          <ac:chgData name="Michal Alayev" userId="bcc0b796-f4a9-477d-bced-654b6fdd500b" providerId="ADAL" clId="{85CB04F3-0D6B-41B3-99E8-AA92A568DD6E}" dt="2021-06-16T00:45:23.803" v="916" actId="1076"/>
          <ac:spMkLst>
            <pc:docMk/>
            <pc:sldMk cId="3630008350" sldId="268"/>
            <ac:spMk id="2" creationId="{D0F2D13A-80D7-4064-9DBE-48016501DCE4}"/>
          </ac:spMkLst>
        </pc:spChg>
        <pc:spChg chg="mod">
          <ac:chgData name="Michal Alayev" userId="bcc0b796-f4a9-477d-bced-654b6fdd500b" providerId="ADAL" clId="{85CB04F3-0D6B-41B3-99E8-AA92A568DD6E}" dt="2021-06-16T00:46:35.137" v="946" actId="20577"/>
          <ac:spMkLst>
            <pc:docMk/>
            <pc:sldMk cId="3630008350" sldId="268"/>
            <ac:spMk id="3" creationId="{F8A6C273-1BF7-4179-84EB-83C752C3C59E}"/>
          </ac:spMkLst>
        </pc:spChg>
      </pc:sldChg>
      <pc:sldChg chg="addSp modSp add mod">
        <pc:chgData name="Michal Alayev" userId="bcc0b796-f4a9-477d-bced-654b6fdd500b" providerId="ADAL" clId="{85CB04F3-0D6B-41B3-99E8-AA92A568DD6E}" dt="2021-06-16T13:01:38.519" v="1329" actId="1037"/>
        <pc:sldMkLst>
          <pc:docMk/>
          <pc:sldMk cId="761805648" sldId="269"/>
        </pc:sldMkLst>
        <pc:spChg chg="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3" creationId="{F8A6C273-1BF7-4179-84EB-83C752C3C59E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9" creationId="{812CBD3A-8BDB-4938-BCD9-C43DD77EAFFB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11" creationId="{2321A65E-4CAC-417F-86FD-4E40521820CC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13" creationId="{D45C9885-38A4-475B-9582-66FCF52221D4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14" creationId="{EE0A710A-8E5D-4054-883F-F05602EAC833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15" creationId="{0CBFD2C1-A3C2-4824-AC29-2744069A09F7}"/>
          </ac:spMkLst>
        </pc:spChg>
        <pc:spChg chg="add mod">
          <ac:chgData name="Michal Alayev" userId="bcc0b796-f4a9-477d-bced-654b6fdd500b" providerId="ADAL" clId="{85CB04F3-0D6B-41B3-99E8-AA92A568DD6E}" dt="2021-06-16T13:01:38.519" v="1329" actId="1037"/>
          <ac:spMkLst>
            <pc:docMk/>
            <pc:sldMk cId="761805648" sldId="269"/>
            <ac:spMk id="16" creationId="{9C32A79C-62DE-45EA-ACE3-47EBDFF13ADE}"/>
          </ac:spMkLst>
        </pc:spChg>
        <pc:spChg chg="add mod">
          <ac:chgData name="Michal Alayev" userId="bcc0b796-f4a9-477d-bced-654b6fdd500b" providerId="ADAL" clId="{85CB04F3-0D6B-41B3-99E8-AA92A568DD6E}" dt="2021-06-16T13:01:27.830" v="1327" actId="1076"/>
          <ac:spMkLst>
            <pc:docMk/>
            <pc:sldMk cId="761805648" sldId="269"/>
            <ac:spMk id="17" creationId="{B36B8BA4-A3FE-4C3E-840E-E6D144204263}"/>
          </ac:spMkLst>
        </pc:spChg>
      </pc:sldChg>
    </pc:docChg>
  </pc:docChgLst>
  <pc:docChgLst>
    <pc:chgData name="Michal Alayev" userId="bcc0b796-f4a9-477d-bced-654b6fdd500b" providerId="ADAL" clId="{CCB813D8-82DB-4BFC-B554-A38F18A9C91E}"/>
    <pc:docChg chg="undo custSel addSld delSld modSld sldOrd">
      <pc:chgData name="Michal Alayev" userId="bcc0b796-f4a9-477d-bced-654b6fdd500b" providerId="ADAL" clId="{CCB813D8-82DB-4BFC-B554-A38F18A9C91E}" dt="2021-08-21T11:12:02.434" v="1558" actId="1076"/>
      <pc:docMkLst>
        <pc:docMk/>
      </pc:docMkLst>
      <pc:sldChg chg="addSp delSp modSp mod addAnim modAnim delDesignElem">
        <pc:chgData name="Michal Alayev" userId="bcc0b796-f4a9-477d-bced-654b6fdd500b" providerId="ADAL" clId="{CCB813D8-82DB-4BFC-B554-A38F18A9C91E}" dt="2021-08-20T23:53:25.923" v="299"/>
        <pc:sldMkLst>
          <pc:docMk/>
          <pc:sldMk cId="330180132" sldId="256"/>
        </pc:sldMkLst>
        <pc:spChg chg="mod">
          <ac:chgData name="Michal Alayev" userId="bcc0b796-f4a9-477d-bced-654b6fdd500b" providerId="ADAL" clId="{CCB813D8-82DB-4BFC-B554-A38F18A9C91E}" dt="2021-08-20T22:20:47.113" v="77" actId="2711"/>
          <ac:spMkLst>
            <pc:docMk/>
            <pc:sldMk cId="330180132" sldId="256"/>
            <ac:spMk id="2" creationId="{FE7B991A-AE48-4426-91DE-5FF78416CC80}"/>
          </ac:spMkLst>
        </pc:spChg>
        <pc:spChg chg="mod">
          <ac:chgData name="Michal Alayev" userId="bcc0b796-f4a9-477d-bced-654b6fdd500b" providerId="ADAL" clId="{CCB813D8-82DB-4BFC-B554-A38F18A9C91E}" dt="2021-08-20T22:20:53.246" v="78" actId="1076"/>
          <ac:spMkLst>
            <pc:docMk/>
            <pc:sldMk cId="330180132" sldId="256"/>
            <ac:spMk id="3" creationId="{63D5E3F0-F088-4CAD-B264-2AC73551C2E3}"/>
          </ac:spMkLst>
        </pc:spChg>
        <pc:spChg chg="del">
          <ac:chgData name="Michal Alayev" userId="bcc0b796-f4a9-477d-bced-654b6fdd500b" providerId="ADAL" clId="{CCB813D8-82DB-4BFC-B554-A38F18A9C91E}" dt="2021-08-20T22:10:45.889" v="1" actId="26606"/>
          <ac:spMkLst>
            <pc:docMk/>
            <pc:sldMk cId="330180132" sldId="256"/>
            <ac:spMk id="19" creationId="{69370F01-B8C9-4CE4-824C-92B2792E6ED0}"/>
          </ac:spMkLst>
        </pc:spChg>
        <pc:spChg chg="del">
          <ac:chgData name="Michal Alayev" userId="bcc0b796-f4a9-477d-bced-654b6fdd500b" providerId="ADAL" clId="{CCB813D8-82DB-4BFC-B554-A38F18A9C91E}" dt="2021-08-20T22:10:45.889" v="1" actId="26606"/>
          <ac:spMkLst>
            <pc:docMk/>
            <pc:sldMk cId="330180132" sldId="256"/>
            <ac:spMk id="28" creationId="{0ADFFC45-3DC9-4433-926F-043E879D9DFC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42" creationId="{66D61E08-70C3-48D8-BEA0-787111DC30DA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44" creationId="{FC55298F-0AE5-478E-AD2B-03C2614C5833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46" creationId="{C180E4EA-0B63-4779-A895-7E90E71088F3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48" creationId="{CEE01D9D-3DE8-4EED-B0D3-8F3C79CC7673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50" creationId="{89AF5CE9-607F-43F4-8983-DCD6DA4051FD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52" creationId="{6EEA2DBD-9E1E-4521-8C01-F32AD18A89E3}"/>
          </ac:spMkLst>
        </pc:spChg>
        <pc:spChg chg="add del">
          <ac:chgData name="Michal Alayev" userId="bcc0b796-f4a9-477d-bced-654b6fdd500b" providerId="ADAL" clId="{CCB813D8-82DB-4BFC-B554-A38F18A9C91E}" dt="2021-08-20T22:11:38.632" v="6" actId="26606"/>
          <ac:spMkLst>
            <pc:docMk/>
            <pc:sldMk cId="330180132" sldId="256"/>
            <ac:spMk id="54" creationId="{15BBD2C1-BA9B-46A9-A27A-33498B169272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59" creationId="{7B1E8B16-F0E6-422E-A6A6-0422A7733F24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61" creationId="{30CBBCD0-ED2A-4FC8-AB71-E3C2738F95A5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67" creationId="{95EFBC61-02DC-4AEA-AA2D-A9EABA467746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69" creationId="{5637DFC4-70BC-4CB4-85D2-651A7C6A5621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71" creationId="{58F1E9F4-66ED-4E73-8C2E-51B11EA77692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73" creationId="{0795E7D3-D974-4307-92D4-E3ECEFDF39D0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75" creationId="{90443617-0A78-4C2C-9996-D143BCDB9059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77" creationId="{ACFC544A-BD13-4C3C-8C9E-C35DEE8A486F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30180132" sldId="256"/>
            <ac:spMk id="79" creationId="{729A9DD4-BE93-4516-8B95-26B91B44B508}"/>
          </ac:spMkLst>
        </pc:spChg>
        <pc:grpChg chg="del">
          <ac:chgData name="Michal Alayev" userId="bcc0b796-f4a9-477d-bced-654b6fdd500b" providerId="ADAL" clId="{CCB813D8-82DB-4BFC-B554-A38F18A9C91E}" dt="2021-08-20T22:10:45.889" v="1" actId="26606"/>
          <ac:grpSpMkLst>
            <pc:docMk/>
            <pc:sldMk cId="330180132" sldId="256"/>
            <ac:grpSpMk id="29" creationId="{B5F26A87-0610-435F-AA13-BD658385C9D9}"/>
          </ac:grpSpMkLst>
        </pc:grpChg>
        <pc:picChg chg="add mod">
          <ac:chgData name="Michal Alayev" userId="bcc0b796-f4a9-477d-bced-654b6fdd500b" providerId="ADAL" clId="{CCB813D8-82DB-4BFC-B554-A38F18A9C91E}" dt="2021-08-20T22:11:38.632" v="6" actId="26606"/>
          <ac:picMkLst>
            <pc:docMk/>
            <pc:sldMk cId="330180132" sldId="256"/>
            <ac:picMk id="34" creationId="{F561A635-EDF0-45A9-897E-CA0949E9B260}"/>
          </ac:picMkLst>
        </pc:picChg>
        <pc:cxnChg chg="add del">
          <ac:chgData name="Michal Alayev" userId="bcc0b796-f4a9-477d-bced-654b6fdd500b" providerId="ADAL" clId="{CCB813D8-82DB-4BFC-B554-A38F18A9C91E}" dt="2021-08-20T22:11:38.632" v="6" actId="26606"/>
          <ac:cxnSpMkLst>
            <pc:docMk/>
            <pc:sldMk cId="330180132" sldId="256"/>
            <ac:cxnSpMk id="38" creationId="{A57C1A16-B8AB-4D99-A195-A38F556A6486}"/>
          </ac:cxnSpMkLst>
        </pc:cxnChg>
        <pc:cxnChg chg="add del">
          <ac:chgData name="Michal Alayev" userId="bcc0b796-f4a9-477d-bced-654b6fdd500b" providerId="ADAL" clId="{CCB813D8-82DB-4BFC-B554-A38F18A9C91E}" dt="2021-08-20T22:11:38.632" v="6" actId="26606"/>
          <ac:cxnSpMkLst>
            <pc:docMk/>
            <pc:sldMk cId="330180132" sldId="256"/>
            <ac:cxnSpMk id="40" creationId="{F8A9B20B-D1DD-4573-B5EC-558029519236}"/>
          </ac:cxnSpMkLst>
        </pc:cxnChg>
        <pc:cxnChg chg="add del">
          <ac:chgData name="Michal Alayev" userId="bcc0b796-f4a9-477d-bced-654b6fdd500b" providerId="ADAL" clId="{CCB813D8-82DB-4BFC-B554-A38F18A9C91E}" dt="2021-08-20T23:53:25.923" v="299"/>
          <ac:cxnSpMkLst>
            <pc:docMk/>
            <pc:sldMk cId="330180132" sldId="256"/>
            <ac:cxnSpMk id="63" creationId="{D7C7B311-D760-4C87-BE5E-921FFB4E8EF0}"/>
          </ac:cxnSpMkLst>
        </pc:cxnChg>
        <pc:cxnChg chg="add del">
          <ac:chgData name="Michal Alayev" userId="bcc0b796-f4a9-477d-bced-654b6fdd500b" providerId="ADAL" clId="{CCB813D8-82DB-4BFC-B554-A38F18A9C91E}" dt="2021-08-20T23:53:25.923" v="299"/>
          <ac:cxnSpMkLst>
            <pc:docMk/>
            <pc:sldMk cId="330180132" sldId="256"/>
            <ac:cxnSpMk id="65" creationId="{C1913202-1810-4FA2-987B-A7B98049CF42}"/>
          </ac:cxnSpMkLst>
        </pc:cxnChg>
      </pc:sldChg>
      <pc:sldChg chg="addSp delSp modSp mod">
        <pc:chgData name="Michal Alayev" userId="bcc0b796-f4a9-477d-bced-654b6fdd500b" providerId="ADAL" clId="{CCB813D8-82DB-4BFC-B554-A38F18A9C91E}" dt="2021-08-21T00:20:07.078" v="865" actId="26606"/>
        <pc:sldMkLst>
          <pc:docMk/>
          <pc:sldMk cId="3035362220" sldId="257"/>
        </pc:sldMkLst>
        <pc:spChg chg="mod">
          <ac:chgData name="Michal Alayev" userId="bcc0b796-f4a9-477d-bced-654b6fdd500b" providerId="ADAL" clId="{CCB813D8-82DB-4BFC-B554-A38F18A9C91E}" dt="2021-08-20T22:21:13.574" v="79" actId="2711"/>
          <ac:spMkLst>
            <pc:docMk/>
            <pc:sldMk cId="3035362220" sldId="257"/>
            <ac:spMk id="2" creationId="{D0F2D13A-80D7-4064-9DBE-48016501DCE4}"/>
          </ac:spMkLst>
        </pc:spChg>
        <pc:spChg chg="add del mod">
          <ac:chgData name="Michal Alayev" userId="bcc0b796-f4a9-477d-bced-654b6fdd500b" providerId="ADAL" clId="{CCB813D8-82DB-4BFC-B554-A38F18A9C91E}" dt="2021-08-21T00:20:07.078" v="865" actId="26606"/>
          <ac:spMkLst>
            <pc:docMk/>
            <pc:sldMk cId="3035362220" sldId="257"/>
            <ac:spMk id="3" creationId="{F8A6C273-1BF7-4179-84EB-83C752C3C59E}"/>
          </ac:spMkLst>
        </pc:spChg>
        <pc:spChg chg="add del mod">
          <ac:chgData name="Michal Alayev" userId="bcc0b796-f4a9-477d-bced-654b6fdd500b" providerId="ADAL" clId="{CCB813D8-82DB-4BFC-B554-A38F18A9C91E}" dt="2021-08-20T23:42:57.141" v="125" actId="478"/>
          <ac:spMkLst>
            <pc:docMk/>
            <pc:sldMk cId="3035362220" sldId="257"/>
            <ac:spMk id="8" creationId="{45B4D2B3-49D2-47E5-8CF9-49A5E57DC50F}"/>
          </ac:spMkLst>
        </pc:spChg>
        <pc:spChg chg="del">
          <ac:chgData name="Michal Alayev" userId="bcc0b796-f4a9-477d-bced-654b6fdd500b" providerId="ADAL" clId="{CCB813D8-82DB-4BFC-B554-A38F18A9C91E}" dt="2021-08-20T22:16:41.301" v="49" actId="26606"/>
          <ac:spMkLst>
            <pc:docMk/>
            <pc:sldMk cId="3035362220" sldId="257"/>
            <ac:spMk id="8" creationId="{E80B86A7-A1EC-475B-9166-88902B033A38}"/>
          </ac:spMkLst>
        </pc:spChg>
        <pc:spChg chg="del">
          <ac:chgData name="Michal Alayev" userId="bcc0b796-f4a9-477d-bced-654b6fdd500b" providerId="ADAL" clId="{CCB813D8-82DB-4BFC-B554-A38F18A9C91E}" dt="2021-08-20T22:16:41.301" v="49" actId="26606"/>
          <ac:spMkLst>
            <pc:docMk/>
            <pc:sldMk cId="3035362220" sldId="257"/>
            <ac:spMk id="10" creationId="{C2C29CB1-9F74-4879-A6AF-AEA67B6F1F4D}"/>
          </ac:spMkLst>
        </pc:spChg>
        <pc:spChg chg="del">
          <ac:chgData name="Michal Alayev" userId="bcc0b796-f4a9-477d-bced-654b6fdd500b" providerId="ADAL" clId="{CCB813D8-82DB-4BFC-B554-A38F18A9C91E}" dt="2021-08-20T22:16:41.301" v="49" actId="26606"/>
          <ac:spMkLst>
            <pc:docMk/>
            <pc:sldMk cId="3035362220" sldId="257"/>
            <ac:spMk id="12" creationId="{7E2C7115-5336-410C-AD71-0F0952A2E5A7}"/>
          </ac:spMkLst>
        </pc:spChg>
        <pc:grpChg chg="add mod">
          <ac:chgData name="Michal Alayev" userId="bcc0b796-f4a9-477d-bced-654b6fdd500b" providerId="ADAL" clId="{CCB813D8-82DB-4BFC-B554-A38F18A9C91E}" dt="2021-08-20T22:17:56.769" v="73" actId="1076"/>
          <ac:grpSpMkLst>
            <pc:docMk/>
            <pc:sldMk cId="3035362220" sldId="257"/>
            <ac:grpSpMk id="9" creationId="{A550CA1D-9A7C-4186-9E7E-7D290C4A1C32}"/>
          </ac:grpSpMkLst>
        </pc:grpChg>
        <pc:graphicFrameChg chg="add del">
          <ac:chgData name="Michal Alayev" userId="bcc0b796-f4a9-477d-bced-654b6fdd500b" providerId="ADAL" clId="{CCB813D8-82DB-4BFC-B554-A38F18A9C91E}" dt="2021-08-21T00:20:07.078" v="865" actId="26606"/>
          <ac:graphicFrameMkLst>
            <pc:docMk/>
            <pc:sldMk cId="3035362220" sldId="257"/>
            <ac:graphicFrameMk id="15" creationId="{3997C6C7-E3BA-406B-8EC4-92225497794F}"/>
          </ac:graphicFrameMkLst>
        </pc:graphicFrameChg>
        <pc:picChg chg="add mod">
          <ac:chgData name="Michal Alayev" userId="bcc0b796-f4a9-477d-bced-654b6fdd500b" providerId="ADAL" clId="{CCB813D8-82DB-4BFC-B554-A38F18A9C91E}" dt="2021-08-20T22:15:55.047" v="42"/>
          <ac:picMkLst>
            <pc:docMk/>
            <pc:sldMk cId="3035362220" sldId="257"/>
            <ac:picMk id="11" creationId="{5611B932-5F6A-49D1-9CC9-3B121B1CDC36}"/>
          </ac:picMkLst>
        </pc:picChg>
        <pc:picChg chg="add mod">
          <ac:chgData name="Michal Alayev" userId="bcc0b796-f4a9-477d-bced-654b6fdd500b" providerId="ADAL" clId="{CCB813D8-82DB-4BFC-B554-A38F18A9C91E}" dt="2021-08-20T22:16:48.287" v="51" actId="27614"/>
          <ac:picMkLst>
            <pc:docMk/>
            <pc:sldMk cId="3035362220" sldId="257"/>
            <ac:picMk id="13" creationId="{AD4698EA-1574-46B5-9EC7-E1B7CE4038A8}"/>
          </ac:picMkLst>
        </pc:picChg>
        <pc:picChg chg="del">
          <ac:chgData name="Michal Alayev" userId="bcc0b796-f4a9-477d-bced-654b6fdd500b" providerId="ADAL" clId="{CCB813D8-82DB-4BFC-B554-A38F18A9C91E}" dt="2021-08-20T22:13:31.583" v="17" actId="478"/>
          <ac:picMkLst>
            <pc:docMk/>
            <pc:sldMk cId="3035362220" sldId="257"/>
            <ac:picMk id="1026" creationId="{4E7AEE05-A98C-479B-96CB-A1C40CC460F8}"/>
          </ac:picMkLst>
        </pc:picChg>
        <pc:picChg chg="del">
          <ac:chgData name="Michal Alayev" userId="bcc0b796-f4a9-477d-bced-654b6fdd500b" providerId="ADAL" clId="{CCB813D8-82DB-4BFC-B554-A38F18A9C91E}" dt="2021-08-20T22:13:31.583" v="17" actId="478"/>
          <ac:picMkLst>
            <pc:docMk/>
            <pc:sldMk cId="3035362220" sldId="257"/>
            <ac:picMk id="1028" creationId="{3E14B763-C76C-4CF7-B28E-18F80922E7F5}"/>
          </ac:picMkLst>
        </pc:picChg>
      </pc:sldChg>
      <pc:sldChg chg="addSp delSp modSp mod modClrScheme delDesignElem chgLayout">
        <pc:chgData name="Michal Alayev" userId="bcc0b796-f4a9-477d-bced-654b6fdd500b" providerId="ADAL" clId="{CCB813D8-82DB-4BFC-B554-A38F18A9C91E}" dt="2021-08-21T11:11:22.317" v="1553" actId="108"/>
        <pc:sldMkLst>
          <pc:docMk/>
          <pc:sldMk cId="1199655204" sldId="259"/>
        </pc:sldMkLst>
        <pc:spChg chg="mod ord">
          <ac:chgData name="Michal Alayev" userId="bcc0b796-f4a9-477d-bced-654b6fdd500b" providerId="ADAL" clId="{CCB813D8-82DB-4BFC-B554-A38F18A9C91E}" dt="2021-08-21T11:11:22.317" v="1553" actId="108"/>
          <ac:spMkLst>
            <pc:docMk/>
            <pc:sldMk cId="1199655204" sldId="259"/>
            <ac:spMk id="2" creationId="{D0F2D13A-80D7-4064-9DBE-48016501DCE4}"/>
          </ac:spMkLst>
        </pc:spChg>
        <pc:spChg chg="del mod ord">
          <ac:chgData name="Michal Alayev" userId="bcc0b796-f4a9-477d-bced-654b6fdd500b" providerId="ADAL" clId="{CCB813D8-82DB-4BFC-B554-A38F18A9C91E}" dt="2021-08-21T00:18:08.216" v="837" actId="21"/>
          <ac:spMkLst>
            <pc:docMk/>
            <pc:sldMk cId="1199655204" sldId="259"/>
            <ac:spMk id="3" creationId="{F8A6C273-1BF7-4179-84EB-83C752C3C59E}"/>
          </ac:spMkLst>
        </pc:spChg>
        <pc:spChg chg="add del mod ord">
          <ac:chgData name="Michal Alayev" userId="bcc0b796-f4a9-477d-bced-654b6fdd500b" providerId="ADAL" clId="{CCB813D8-82DB-4BFC-B554-A38F18A9C91E}" dt="2021-08-20T23:53:55.161" v="301" actId="700"/>
          <ac:spMkLst>
            <pc:docMk/>
            <pc:sldMk cId="1199655204" sldId="259"/>
            <ac:spMk id="7" creationId="{6A0F8F01-0781-411A-ADB7-481DDC9BBDC1}"/>
          </ac:spMkLst>
        </pc:spChg>
        <pc:spChg chg="add del">
          <ac:chgData name="Michal Alayev" userId="bcc0b796-f4a9-477d-bced-654b6fdd500b" providerId="ADAL" clId="{CCB813D8-82DB-4BFC-B554-A38F18A9C91E}" dt="2021-08-20T23:53:44.680" v="300" actId="700"/>
          <ac:spMkLst>
            <pc:docMk/>
            <pc:sldMk cId="1199655204" sldId="259"/>
            <ac:spMk id="8" creationId="{E80B86A7-A1EC-475B-9166-88902B033A38}"/>
          </ac:spMkLst>
        </pc:spChg>
        <pc:spChg chg="del">
          <ac:chgData name="Michal Alayev" userId="bcc0b796-f4a9-477d-bced-654b6fdd500b" providerId="ADAL" clId="{CCB813D8-82DB-4BFC-B554-A38F18A9C91E}" dt="2021-08-20T23:45:24.660" v="158" actId="478"/>
          <ac:spMkLst>
            <pc:docMk/>
            <pc:sldMk cId="1199655204" sldId="259"/>
            <ac:spMk id="9" creationId="{44389DDD-629A-4EE8-9501-AC441A26575C}"/>
          </ac:spMkLst>
        </pc:spChg>
        <pc:spChg chg="add del">
          <ac:chgData name="Michal Alayev" userId="bcc0b796-f4a9-477d-bced-654b6fdd500b" providerId="ADAL" clId="{CCB813D8-82DB-4BFC-B554-A38F18A9C91E}" dt="2021-08-20T23:53:44.680" v="300" actId="700"/>
          <ac:spMkLst>
            <pc:docMk/>
            <pc:sldMk cId="1199655204" sldId="259"/>
            <ac:spMk id="10" creationId="{C2C29CB1-9F74-4879-A6AF-AEA67B6F1F4D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1" creationId="{83F90C11-A17D-4E83-A2D9-85C82F146315}"/>
          </ac:spMkLst>
        </pc:spChg>
        <pc:spChg chg="add del">
          <ac:chgData name="Michal Alayev" userId="bcc0b796-f4a9-477d-bced-654b6fdd500b" providerId="ADAL" clId="{CCB813D8-82DB-4BFC-B554-A38F18A9C91E}" dt="2021-08-20T23:53:44.680" v="300" actId="700"/>
          <ac:spMkLst>
            <pc:docMk/>
            <pc:sldMk cId="1199655204" sldId="259"/>
            <ac:spMk id="12" creationId="{7E2C7115-5336-410C-AD71-0F0952A2E5A7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3" creationId="{AB936123-05F4-4D91-9175-2BC16407069D}"/>
          </ac:spMkLst>
        </pc:spChg>
        <pc:spChg chg="del mod">
          <ac:chgData name="Michal Alayev" userId="bcc0b796-f4a9-477d-bced-654b6fdd500b" providerId="ADAL" clId="{CCB813D8-82DB-4BFC-B554-A38F18A9C91E}" dt="2021-08-21T00:18:08.216" v="837" actId="21"/>
          <ac:spMkLst>
            <pc:docMk/>
            <pc:sldMk cId="1199655204" sldId="259"/>
            <ac:spMk id="14" creationId="{BD678881-B40B-4834-A6DE-42E446EC7531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5" creationId="{7B593C36-6E35-4FE8-8DCA-2E4351F544FF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6" creationId="{8F3F130F-2ACB-4A09-9237-F69C1FC8F4CD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7" creationId="{C4937919-DA04-4647-A211-8CA5E32B248E}"/>
          </ac:spMkLst>
        </pc:spChg>
        <pc:spChg chg="del">
          <ac:chgData name="Michal Alayev" userId="bcc0b796-f4a9-477d-bced-654b6fdd500b" providerId="ADAL" clId="{CCB813D8-82DB-4BFC-B554-A38F18A9C91E}" dt="2021-08-20T23:45:28.050" v="159" actId="478"/>
          <ac:spMkLst>
            <pc:docMk/>
            <pc:sldMk cId="1199655204" sldId="259"/>
            <ac:spMk id="18" creationId="{C460E8AB-31EA-4090-8776-1AE3ADD5A30E}"/>
          </ac:spMkLst>
        </pc:spChg>
        <pc:spChg chg="add del mod ord">
          <ac:chgData name="Michal Alayev" userId="bcc0b796-f4a9-477d-bced-654b6fdd500b" providerId="ADAL" clId="{CCB813D8-82DB-4BFC-B554-A38F18A9C91E}" dt="2021-08-20T23:53:55.161" v="301" actId="700"/>
          <ac:spMkLst>
            <pc:docMk/>
            <pc:sldMk cId="1199655204" sldId="259"/>
            <ac:spMk id="19" creationId="{A129D53E-247E-4A2E-BAB6-71B75D8D3A94}"/>
          </ac:spMkLst>
        </pc:spChg>
        <pc:spChg chg="add del mod ord">
          <ac:chgData name="Michal Alayev" userId="bcc0b796-f4a9-477d-bced-654b6fdd500b" providerId="ADAL" clId="{CCB813D8-82DB-4BFC-B554-A38F18A9C91E}" dt="2021-08-20T23:53:55.161" v="301" actId="700"/>
          <ac:spMkLst>
            <pc:docMk/>
            <pc:sldMk cId="1199655204" sldId="259"/>
            <ac:spMk id="20" creationId="{C4B58FC4-BDA3-49C1-AD74-5A97C71FC7E3}"/>
          </ac:spMkLst>
        </pc:spChg>
        <pc:spChg chg="add del mod">
          <ac:chgData name="Michal Alayev" userId="bcc0b796-f4a9-477d-bced-654b6fdd500b" providerId="ADAL" clId="{CCB813D8-82DB-4BFC-B554-A38F18A9C91E}" dt="2021-08-21T00:18:39.456" v="842"/>
          <ac:spMkLst>
            <pc:docMk/>
            <pc:sldMk cId="1199655204" sldId="259"/>
            <ac:spMk id="21" creationId="{C962155E-6DBB-43C6-8867-54F86B38B44D}"/>
          </ac:spMkLst>
        </pc:spChg>
        <pc:spChg chg="add del mod">
          <ac:chgData name="Michal Alayev" userId="bcc0b796-f4a9-477d-bced-654b6fdd500b" providerId="ADAL" clId="{CCB813D8-82DB-4BFC-B554-A38F18A9C91E}" dt="2021-08-21T00:20:15.333" v="866" actId="478"/>
          <ac:spMkLst>
            <pc:docMk/>
            <pc:sldMk cId="1199655204" sldId="259"/>
            <ac:spMk id="22" creationId="{7838960F-6973-4F6C-8CE5-90AFABCB39EC}"/>
          </ac:spMkLst>
        </pc:spChg>
        <pc:spChg chg="add del">
          <ac:chgData name="Michal Alayev" userId="bcc0b796-f4a9-477d-bced-654b6fdd500b" providerId="ADAL" clId="{CCB813D8-82DB-4BFC-B554-A38F18A9C91E}" dt="2021-08-21T00:19:19.878" v="859" actId="26606"/>
          <ac:spMkLst>
            <pc:docMk/>
            <pc:sldMk cId="1199655204" sldId="259"/>
            <ac:spMk id="39" creationId="{603AE127-802C-459A-A612-DB85B67F0DC0}"/>
          </ac:spMkLst>
        </pc:spChg>
        <pc:spChg chg="add del">
          <ac:chgData name="Michal Alayev" userId="bcc0b796-f4a9-477d-bced-654b6fdd500b" providerId="ADAL" clId="{CCB813D8-82DB-4BFC-B554-A38F18A9C91E}" dt="2021-08-21T00:19:19.878" v="859" actId="26606"/>
          <ac:spMkLst>
            <pc:docMk/>
            <pc:sldMk cId="1199655204" sldId="259"/>
            <ac:spMk id="41" creationId="{9323D83D-50D6-4040-A58B-FCEA340F886A}"/>
          </ac:spMkLst>
        </pc:spChg>
        <pc:spChg chg="add del">
          <ac:chgData name="Michal Alayev" userId="bcc0b796-f4a9-477d-bced-654b6fdd500b" providerId="ADAL" clId="{CCB813D8-82DB-4BFC-B554-A38F18A9C91E}" dt="2021-08-21T00:19:19.878" v="859" actId="26606"/>
          <ac:spMkLst>
            <pc:docMk/>
            <pc:sldMk cId="1199655204" sldId="259"/>
            <ac:spMk id="45" creationId="{F10FD715-4DCE-4779-B634-EC78315EA213}"/>
          </ac:spMkLst>
        </pc:spChg>
        <pc:spChg chg="add del">
          <ac:chgData name="Michal Alayev" userId="bcc0b796-f4a9-477d-bced-654b6fdd500b" providerId="ADAL" clId="{CCB813D8-82DB-4BFC-B554-A38F18A9C91E}" dt="2021-08-21T00:19:29.680" v="863" actId="26606"/>
          <ac:spMkLst>
            <pc:docMk/>
            <pc:sldMk cId="1199655204" sldId="259"/>
            <ac:spMk id="62" creationId="{603AE127-802C-459A-A612-DB85B67F0DC0}"/>
          </ac:spMkLst>
        </pc:spChg>
        <pc:spChg chg="add del">
          <ac:chgData name="Michal Alayev" userId="bcc0b796-f4a9-477d-bced-654b6fdd500b" providerId="ADAL" clId="{CCB813D8-82DB-4BFC-B554-A38F18A9C91E}" dt="2021-08-21T00:19:29.680" v="863" actId="26606"/>
          <ac:spMkLst>
            <pc:docMk/>
            <pc:sldMk cId="1199655204" sldId="259"/>
            <ac:spMk id="64" creationId="{9323D83D-50D6-4040-A58B-FCEA340F886A}"/>
          </ac:spMkLst>
        </pc:spChg>
        <pc:spChg chg="add del">
          <ac:chgData name="Michal Alayev" userId="bcc0b796-f4a9-477d-bced-654b6fdd500b" providerId="ADAL" clId="{CCB813D8-82DB-4BFC-B554-A38F18A9C91E}" dt="2021-08-21T00:19:29.680" v="863" actId="26606"/>
          <ac:spMkLst>
            <pc:docMk/>
            <pc:sldMk cId="1199655204" sldId="259"/>
            <ac:spMk id="68" creationId="{F10FD715-4DCE-4779-B634-EC78315EA213}"/>
          </ac:spMkLst>
        </pc:spChg>
        <pc:spChg chg="add del mod">
          <ac:chgData name="Michal Alayev" userId="bcc0b796-f4a9-477d-bced-654b6fdd500b" providerId="ADAL" clId="{CCB813D8-82DB-4BFC-B554-A38F18A9C91E}" dt="2021-08-21T00:20:35.482" v="872" actId="26606"/>
          <ac:spMkLst>
            <pc:docMk/>
            <pc:sldMk cId="1199655204" sldId="259"/>
            <ac:spMk id="70" creationId="{D7BF30D0-9F65-457C-BA1D-C31DF5AAD106}"/>
          </ac:spMkLst>
        </pc:spChg>
        <pc:spChg chg="add del">
          <ac:chgData name="Michal Alayev" userId="bcc0b796-f4a9-477d-bced-654b6fdd500b" providerId="ADAL" clId="{CCB813D8-82DB-4BFC-B554-A38F18A9C91E}" dt="2021-08-21T00:19:29.672" v="862" actId="26606"/>
          <ac:spMkLst>
            <pc:docMk/>
            <pc:sldMk cId="1199655204" sldId="259"/>
            <ac:spMk id="85" creationId="{603AE127-802C-459A-A612-DB85B67F0DC0}"/>
          </ac:spMkLst>
        </pc:spChg>
        <pc:spChg chg="add del">
          <ac:chgData name="Michal Alayev" userId="bcc0b796-f4a9-477d-bced-654b6fdd500b" providerId="ADAL" clId="{CCB813D8-82DB-4BFC-B554-A38F18A9C91E}" dt="2021-08-21T00:19:29.672" v="862" actId="26606"/>
          <ac:spMkLst>
            <pc:docMk/>
            <pc:sldMk cId="1199655204" sldId="259"/>
            <ac:spMk id="87" creationId="{9323D83D-50D6-4040-A58B-FCEA340F886A}"/>
          </ac:spMkLst>
        </pc:spChg>
        <pc:spChg chg="add del">
          <ac:chgData name="Michal Alayev" userId="bcc0b796-f4a9-477d-bced-654b6fdd500b" providerId="ADAL" clId="{CCB813D8-82DB-4BFC-B554-A38F18A9C91E}" dt="2021-08-21T00:19:29.672" v="862" actId="26606"/>
          <ac:spMkLst>
            <pc:docMk/>
            <pc:sldMk cId="1199655204" sldId="259"/>
            <ac:spMk id="91" creationId="{F10FD715-4DCE-4779-B634-EC78315EA213}"/>
          </ac:spMkLst>
        </pc:spChg>
        <pc:spChg chg="add del">
          <ac:chgData name="Michal Alayev" userId="bcc0b796-f4a9-477d-bced-654b6fdd500b" providerId="ADAL" clId="{CCB813D8-82DB-4BFC-B554-A38F18A9C91E}" dt="2021-08-21T00:21:36.447" v="880" actId="26606"/>
          <ac:spMkLst>
            <pc:docMk/>
            <pc:sldMk cId="1199655204" sldId="259"/>
            <ac:spMk id="112" creationId="{CB5AA8A5-25CC-4295-892F-367FCDAF2BF6}"/>
          </ac:spMkLst>
        </pc:spChg>
        <pc:spChg chg="add del">
          <ac:chgData name="Michal Alayev" userId="bcc0b796-f4a9-477d-bced-654b6fdd500b" providerId="ADAL" clId="{CCB813D8-82DB-4BFC-B554-A38F18A9C91E}" dt="2021-08-21T00:20:35.444" v="871" actId="26606"/>
          <ac:spMkLst>
            <pc:docMk/>
            <pc:sldMk cId="1199655204" sldId="259"/>
            <ac:spMk id="113" creationId="{9323D83D-50D6-4040-A58B-FCEA340F886A}"/>
          </ac:spMkLst>
        </pc:spChg>
        <pc:spChg chg="add del">
          <ac:chgData name="Michal Alayev" userId="bcc0b796-f4a9-477d-bced-654b6fdd500b" providerId="ADAL" clId="{CCB813D8-82DB-4BFC-B554-A38F18A9C91E}" dt="2021-08-21T00:20:35.444" v="871" actId="26606"/>
          <ac:spMkLst>
            <pc:docMk/>
            <pc:sldMk cId="1199655204" sldId="259"/>
            <ac:spMk id="116" creationId="{603AE127-802C-459A-A612-DB85B67F0DC0}"/>
          </ac:spMkLst>
        </pc:spChg>
        <pc:spChg chg="add del">
          <ac:chgData name="Michal Alayev" userId="bcc0b796-f4a9-477d-bced-654b6fdd500b" providerId="ADAL" clId="{CCB813D8-82DB-4BFC-B554-A38F18A9C91E}" dt="2021-08-21T00:20:35.444" v="871" actId="26606"/>
          <ac:spMkLst>
            <pc:docMk/>
            <pc:sldMk cId="1199655204" sldId="259"/>
            <ac:spMk id="117" creationId="{F10FD715-4DCE-4779-B634-EC78315EA213}"/>
          </ac:spMkLst>
        </pc:spChg>
        <pc:spChg chg="add del">
          <ac:chgData name="Michal Alayev" userId="bcc0b796-f4a9-477d-bced-654b6fdd500b" providerId="ADAL" clId="{CCB813D8-82DB-4BFC-B554-A38F18A9C91E}" dt="2021-08-21T00:21:36.447" v="880" actId="26606"/>
          <ac:spMkLst>
            <pc:docMk/>
            <pc:sldMk cId="1199655204" sldId="259"/>
            <ac:spMk id="125" creationId="{24C6BC13-FB1E-48CC-B421-3D06039728B4}"/>
          </ac:spMkLst>
        </pc:spChg>
        <pc:spChg chg="add mod">
          <ac:chgData name="Michal Alayev" userId="bcc0b796-f4a9-477d-bced-654b6fdd500b" providerId="ADAL" clId="{CCB813D8-82DB-4BFC-B554-A38F18A9C91E}" dt="2021-08-21T00:24:57.439" v="922" actId="1038"/>
          <ac:spMkLst>
            <pc:docMk/>
            <pc:sldMk cId="1199655204" sldId="259"/>
            <ac:spMk id="132" creationId="{7E979C43-AD90-4339-9A15-6E81E7F03EBA}"/>
          </ac:spMkLst>
        </pc:spChg>
        <pc:spChg chg="add mod">
          <ac:chgData name="Michal Alayev" userId="bcc0b796-f4a9-477d-bced-654b6fdd500b" providerId="ADAL" clId="{CCB813D8-82DB-4BFC-B554-A38F18A9C91E}" dt="2021-08-21T00:24:52.703" v="921" actId="1037"/>
          <ac:spMkLst>
            <pc:docMk/>
            <pc:sldMk cId="1199655204" sldId="259"/>
            <ac:spMk id="133" creationId="{838CA5DF-3CD7-4F18-8D61-2A41C4DF3FA8}"/>
          </ac:spMkLst>
        </pc:spChg>
        <pc:grpChg chg="add del">
          <ac:chgData name="Michal Alayev" userId="bcc0b796-f4a9-477d-bced-654b6fdd500b" providerId="ADAL" clId="{CCB813D8-82DB-4BFC-B554-A38F18A9C91E}" dt="2021-08-21T00:19:19.878" v="859" actId="26606"/>
          <ac:grpSpMkLst>
            <pc:docMk/>
            <pc:sldMk cId="1199655204" sldId="259"/>
            <ac:grpSpMk id="27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19:29.680" v="863" actId="26606"/>
          <ac:grpSpMkLst>
            <pc:docMk/>
            <pc:sldMk cId="1199655204" sldId="259"/>
            <ac:grpSpMk id="50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19:29.672" v="862" actId="26606"/>
          <ac:grpSpMkLst>
            <pc:docMk/>
            <pc:sldMk cId="1199655204" sldId="259"/>
            <ac:grpSpMk id="73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20:35.482" v="872" actId="26606"/>
          <ac:grpSpMkLst>
            <pc:docMk/>
            <pc:sldMk cId="1199655204" sldId="259"/>
            <ac:grpSpMk id="93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20:20.543" v="869" actId="26606"/>
          <ac:grpSpMkLst>
            <pc:docMk/>
            <pc:sldMk cId="1199655204" sldId="259"/>
            <ac:grpSpMk id="99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21:36.447" v="880" actId="26606"/>
          <ac:grpSpMkLst>
            <pc:docMk/>
            <pc:sldMk cId="1199655204" sldId="259"/>
            <ac:grpSpMk id="100" creationId="{947CDE17-06F4-4FCE-8BFE-AD89EACB7094}"/>
          </ac:grpSpMkLst>
        </pc:grpChg>
        <pc:grpChg chg="add del">
          <ac:chgData name="Michal Alayev" userId="bcc0b796-f4a9-477d-bced-654b6fdd500b" providerId="ADAL" clId="{CCB813D8-82DB-4BFC-B554-A38F18A9C91E}" dt="2021-08-21T00:20:35.444" v="871" actId="26606"/>
          <ac:grpSpMkLst>
            <pc:docMk/>
            <pc:sldMk cId="1199655204" sldId="259"/>
            <ac:grpSpMk id="114" creationId="{2A83B46E-4B9D-41E7-AEA4-D49D0E7D87A9}"/>
          </ac:grpSpMkLst>
        </pc:grpChg>
        <pc:grpChg chg="add del">
          <ac:chgData name="Michal Alayev" userId="bcc0b796-f4a9-477d-bced-654b6fdd500b" providerId="ADAL" clId="{CCB813D8-82DB-4BFC-B554-A38F18A9C91E}" dt="2021-08-21T00:21:36.447" v="880" actId="26606"/>
          <ac:grpSpMkLst>
            <pc:docMk/>
            <pc:sldMk cId="1199655204" sldId="259"/>
            <ac:grpSpMk id="124" creationId="{09DD65AA-8280-4962-92F3-DF1CB53349DB}"/>
          </ac:grpSpMkLst>
        </pc:grpChg>
        <pc:grpChg chg="add del">
          <ac:chgData name="Michal Alayev" userId="bcc0b796-f4a9-477d-bced-654b6fdd500b" providerId="ADAL" clId="{CCB813D8-82DB-4BFC-B554-A38F18A9C91E}" dt="2021-08-21T00:21:36.447" v="880" actId="26606"/>
          <ac:grpSpMkLst>
            <pc:docMk/>
            <pc:sldMk cId="1199655204" sldId="259"/>
            <ac:grpSpMk id="134" creationId="{4815A7B4-532E-48C9-AC24-D78ACF3339DB}"/>
          </ac:grpSpMkLst>
        </pc:grpChg>
        <pc:graphicFrameChg chg="add del mod">
          <ac:chgData name="Michal Alayev" userId="bcc0b796-f4a9-477d-bced-654b6fdd500b" providerId="ADAL" clId="{CCB813D8-82DB-4BFC-B554-A38F18A9C91E}" dt="2021-08-20T23:45:19.193" v="157" actId="478"/>
          <ac:graphicFrameMkLst>
            <pc:docMk/>
            <pc:sldMk cId="1199655204" sldId="259"/>
            <ac:graphicFrameMk id="4" creationId="{DE876AC4-26BC-45BF-9AF4-410C66743C28}"/>
          </ac:graphicFrameMkLst>
        </pc:graphicFrameChg>
        <pc:graphicFrameChg chg="add del mod modGraphic">
          <ac:chgData name="Michal Alayev" userId="bcc0b796-f4a9-477d-bced-654b6fdd500b" providerId="ADAL" clId="{CCB813D8-82DB-4BFC-B554-A38F18A9C91E}" dt="2021-08-21T00:18:08.216" v="837" actId="21"/>
          <ac:graphicFrameMkLst>
            <pc:docMk/>
            <pc:sldMk cId="1199655204" sldId="259"/>
            <ac:graphicFrameMk id="5" creationId="{CC65C4F2-5D46-4B9D-83CA-29E2C4CEE3C6}"/>
          </ac:graphicFrameMkLst>
        </pc:graphicFrameChg>
        <pc:graphicFrameChg chg="add del mod modGraphic">
          <ac:chgData name="Michal Alayev" userId="bcc0b796-f4a9-477d-bced-654b6fdd500b" providerId="ADAL" clId="{CCB813D8-82DB-4BFC-B554-A38F18A9C91E}" dt="2021-08-21T00:18:08.216" v="837" actId="21"/>
          <ac:graphicFrameMkLst>
            <pc:docMk/>
            <pc:sldMk cId="1199655204" sldId="259"/>
            <ac:graphicFrameMk id="6" creationId="{E192762E-8B05-4ED7-8A83-3C88D9F0FCD5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20:45.699" v="873" actId="478"/>
          <ac:graphicFrameMkLst>
            <pc:docMk/>
            <pc:sldMk cId="1199655204" sldId="259"/>
            <ac:graphicFrameMk id="96" creationId="{90A8E3D8-C026-4352-AF76-01793A633829}"/>
          </ac:graphicFrameMkLst>
        </pc:graphicFrameChg>
        <pc:graphicFrameChg chg="add mod modGraphic">
          <ac:chgData name="Michal Alayev" userId="bcc0b796-f4a9-477d-bced-654b6fdd500b" providerId="ADAL" clId="{CCB813D8-82DB-4BFC-B554-A38F18A9C91E}" dt="2021-08-21T00:24:48.146" v="915" actId="1037"/>
          <ac:graphicFrameMkLst>
            <pc:docMk/>
            <pc:sldMk cId="1199655204" sldId="259"/>
            <ac:graphicFrameMk id="129" creationId="{483EDC28-4FB3-4153-BB27-41D8372B847E}"/>
          </ac:graphicFrameMkLst>
        </pc:graphicFrameChg>
        <pc:graphicFrameChg chg="add del mod">
          <ac:chgData name="Michal Alayev" userId="bcc0b796-f4a9-477d-bced-654b6fdd500b" providerId="ADAL" clId="{CCB813D8-82DB-4BFC-B554-A38F18A9C91E}" dt="2021-08-21T00:21:11.685" v="878" actId="478"/>
          <ac:graphicFrameMkLst>
            <pc:docMk/>
            <pc:sldMk cId="1199655204" sldId="259"/>
            <ac:graphicFrameMk id="130" creationId="{C820D172-9367-4100-ACB0-A6A1A5DAA708}"/>
          </ac:graphicFrameMkLst>
        </pc:graphicFrameChg>
        <pc:graphicFrameChg chg="add mod modGraphic">
          <ac:chgData name="Michal Alayev" userId="bcc0b796-f4a9-477d-bced-654b6fdd500b" providerId="ADAL" clId="{CCB813D8-82DB-4BFC-B554-A38F18A9C91E}" dt="2021-08-21T00:24:48.146" v="915" actId="1037"/>
          <ac:graphicFrameMkLst>
            <pc:docMk/>
            <pc:sldMk cId="1199655204" sldId="259"/>
            <ac:graphicFrameMk id="131" creationId="{1F3482E8-4077-4AEF-8753-20D6D5D430A6}"/>
          </ac:graphicFrameMkLst>
        </pc:graphicFrameChg>
        <pc:cxnChg chg="add del">
          <ac:chgData name="Michal Alayev" userId="bcc0b796-f4a9-477d-bced-654b6fdd500b" providerId="ADAL" clId="{CCB813D8-82DB-4BFC-B554-A38F18A9C91E}" dt="2021-08-21T00:19:19.878" v="859" actId="26606"/>
          <ac:cxnSpMkLst>
            <pc:docMk/>
            <pc:sldMk cId="1199655204" sldId="259"/>
            <ac:cxnSpMk id="43" creationId="{1A1FE6BB-DFB2-4080-9B5E-076EF5DDE67B}"/>
          </ac:cxnSpMkLst>
        </pc:cxnChg>
        <pc:cxnChg chg="add del">
          <ac:chgData name="Michal Alayev" userId="bcc0b796-f4a9-477d-bced-654b6fdd500b" providerId="ADAL" clId="{CCB813D8-82DB-4BFC-B554-A38F18A9C91E}" dt="2021-08-21T00:19:29.680" v="863" actId="26606"/>
          <ac:cxnSpMkLst>
            <pc:docMk/>
            <pc:sldMk cId="1199655204" sldId="259"/>
            <ac:cxnSpMk id="66" creationId="{1A1FE6BB-DFB2-4080-9B5E-076EF5DDE67B}"/>
          </ac:cxnSpMkLst>
        </pc:cxnChg>
        <pc:cxnChg chg="add del">
          <ac:chgData name="Michal Alayev" userId="bcc0b796-f4a9-477d-bced-654b6fdd500b" providerId="ADAL" clId="{CCB813D8-82DB-4BFC-B554-A38F18A9C91E}" dt="2021-08-21T00:19:29.672" v="862" actId="26606"/>
          <ac:cxnSpMkLst>
            <pc:docMk/>
            <pc:sldMk cId="1199655204" sldId="259"/>
            <ac:cxnSpMk id="89" creationId="{1A1FE6BB-DFB2-4080-9B5E-076EF5DDE67B}"/>
          </ac:cxnSpMkLst>
        </pc:cxnChg>
        <pc:cxnChg chg="add del">
          <ac:chgData name="Michal Alayev" userId="bcc0b796-f4a9-477d-bced-654b6fdd500b" providerId="ADAL" clId="{CCB813D8-82DB-4BFC-B554-A38F18A9C91E}" dt="2021-08-21T00:20:35.482" v="872" actId="26606"/>
          <ac:cxnSpMkLst>
            <pc:docMk/>
            <pc:sldMk cId="1199655204" sldId="259"/>
            <ac:cxnSpMk id="94" creationId="{0B5F7E3B-C5F1-40E0-A491-558BAFBC1127}"/>
          </ac:cxnSpMkLst>
        </pc:cxnChg>
        <pc:cxnChg chg="add del">
          <ac:chgData name="Michal Alayev" userId="bcc0b796-f4a9-477d-bced-654b6fdd500b" providerId="ADAL" clId="{CCB813D8-82DB-4BFC-B554-A38F18A9C91E}" dt="2021-08-21T00:20:20.543" v="869" actId="26606"/>
          <ac:cxnSpMkLst>
            <pc:docMk/>
            <pc:sldMk cId="1199655204" sldId="259"/>
            <ac:cxnSpMk id="111" creationId="{0B5F7E3B-C5F1-40E0-A491-558BAFBC1127}"/>
          </ac:cxnSpMkLst>
        </pc:cxnChg>
        <pc:cxnChg chg="add del">
          <ac:chgData name="Michal Alayev" userId="bcc0b796-f4a9-477d-bced-654b6fdd500b" providerId="ADAL" clId="{CCB813D8-82DB-4BFC-B554-A38F18A9C91E}" dt="2021-08-21T00:20:35.444" v="871" actId="26606"/>
          <ac:cxnSpMkLst>
            <pc:docMk/>
            <pc:sldMk cId="1199655204" sldId="259"/>
            <ac:cxnSpMk id="115" creationId="{1A1FE6BB-DFB2-4080-9B5E-076EF5DDE67B}"/>
          </ac:cxnSpMkLst>
        </pc:cxnChg>
      </pc:sldChg>
      <pc:sldChg chg="del">
        <pc:chgData name="Michal Alayev" userId="bcc0b796-f4a9-477d-bced-654b6fdd500b" providerId="ADAL" clId="{CCB813D8-82DB-4BFC-B554-A38F18A9C91E}" dt="2021-08-20T22:20:00.694" v="76" actId="2696"/>
        <pc:sldMkLst>
          <pc:docMk/>
          <pc:sldMk cId="2406354096" sldId="260"/>
        </pc:sldMkLst>
      </pc:sldChg>
      <pc:sldChg chg="addSp delSp modSp mod delDesignElem">
        <pc:chgData name="Michal Alayev" userId="bcc0b796-f4a9-477d-bced-654b6fdd500b" providerId="ADAL" clId="{CCB813D8-82DB-4BFC-B554-A38F18A9C91E}" dt="2021-08-21T11:12:02.434" v="1558" actId="1076"/>
        <pc:sldMkLst>
          <pc:docMk/>
          <pc:sldMk cId="3279811623" sldId="261"/>
        </pc:sldMkLst>
        <pc:spChg chg="del mod">
          <ac:chgData name="Michal Alayev" userId="bcc0b796-f4a9-477d-bced-654b6fdd500b" providerId="ADAL" clId="{CCB813D8-82DB-4BFC-B554-A38F18A9C91E}" dt="2021-08-21T11:08:03.375" v="1536" actId="21"/>
          <ac:spMkLst>
            <pc:docMk/>
            <pc:sldMk cId="3279811623" sldId="261"/>
            <ac:spMk id="2" creationId="{D0F2D13A-80D7-4064-9DBE-48016501DCE4}"/>
          </ac:spMkLst>
        </pc:spChg>
        <pc:spChg chg="add del mod">
          <ac:chgData name="Michal Alayev" userId="bcc0b796-f4a9-477d-bced-654b6fdd500b" providerId="ADAL" clId="{CCB813D8-82DB-4BFC-B554-A38F18A9C91E}" dt="2021-08-21T11:08:11.226" v="1538" actId="478"/>
          <ac:spMkLst>
            <pc:docMk/>
            <pc:sldMk cId="3279811623" sldId="261"/>
            <ac:spMk id="6" creationId="{FFB2C8A5-8977-48CE-B845-FAE969A4EC09}"/>
          </ac:spMkLst>
        </pc:spChg>
        <pc:grpChg chg="add del">
          <ac:chgData name="Michal Alayev" userId="bcc0b796-f4a9-477d-bced-654b6fdd500b" providerId="ADAL" clId="{CCB813D8-82DB-4BFC-B554-A38F18A9C91E}" dt="2021-08-21T11:08:29.876" v="1539" actId="26606"/>
          <ac:grpSpMkLst>
            <pc:docMk/>
            <pc:sldMk cId="3279811623" sldId="261"/>
            <ac:grpSpMk id="71" creationId="{4815A7B4-532E-48C9-AC24-D78ACF3339DB}"/>
          </ac:grpSpMkLst>
        </pc:grpChg>
        <pc:grpChg chg="add del">
          <ac:chgData name="Michal Alayev" userId="bcc0b796-f4a9-477d-bced-654b6fdd500b" providerId="ADAL" clId="{CCB813D8-82DB-4BFC-B554-A38F18A9C91E}" dt="2021-08-21T11:09:38.857" v="1549" actId="26606"/>
          <ac:grpSpMkLst>
            <pc:docMk/>
            <pc:sldMk cId="3279811623" sldId="261"/>
            <ac:grpSpMk id="86" creationId="{609316A9-990D-4EC3-A671-70EE5C1493A4}"/>
          </ac:grpSpMkLst>
        </pc:grpChg>
        <pc:grpChg chg="add del">
          <ac:chgData name="Michal Alayev" userId="bcc0b796-f4a9-477d-bced-654b6fdd500b" providerId="ADAL" clId="{CCB813D8-82DB-4BFC-B554-A38F18A9C91E}" dt="2021-08-21T11:09:38.857" v="1548" actId="26606"/>
          <ac:grpSpMkLst>
            <pc:docMk/>
            <pc:sldMk cId="3279811623" sldId="261"/>
            <ac:grpSpMk id="101" creationId="{0DAF8575-DDD0-43E3-95E0-CF812F06AFED}"/>
          </ac:grpSpMkLst>
        </pc:grpChg>
        <pc:grpChg chg="add">
          <ac:chgData name="Michal Alayev" userId="bcc0b796-f4a9-477d-bced-654b6fdd500b" providerId="ADAL" clId="{CCB813D8-82DB-4BFC-B554-A38F18A9C91E}" dt="2021-08-21T11:09:38.857" v="1549" actId="26606"/>
          <ac:grpSpMkLst>
            <pc:docMk/>
            <pc:sldMk cId="3279811623" sldId="261"/>
            <ac:grpSpMk id="113" creationId="{609316A9-990D-4EC3-A671-70EE5C1493A4}"/>
          </ac:grpSpMkLst>
        </pc:grpChg>
        <pc:picChg chg="add del mod">
          <ac:chgData name="Michal Alayev" userId="bcc0b796-f4a9-477d-bced-654b6fdd500b" providerId="ADAL" clId="{CCB813D8-82DB-4BFC-B554-A38F18A9C91E}" dt="2021-08-21T11:09:18.445" v="1544" actId="478"/>
          <ac:picMkLst>
            <pc:docMk/>
            <pc:sldMk cId="3279811623" sldId="261"/>
            <ac:picMk id="4" creationId="{C63138EB-790B-4D84-A328-791262D2D580}"/>
          </ac:picMkLst>
        </pc:picChg>
        <pc:picChg chg="add mod modCrop">
          <ac:chgData name="Michal Alayev" userId="bcc0b796-f4a9-477d-bced-654b6fdd500b" providerId="ADAL" clId="{CCB813D8-82DB-4BFC-B554-A38F18A9C91E}" dt="2021-08-21T11:12:02.434" v="1558" actId="1076"/>
          <ac:picMkLst>
            <pc:docMk/>
            <pc:sldMk cId="3279811623" sldId="261"/>
            <ac:picMk id="8" creationId="{9D1F8CF5-DFC8-4505-AD4F-5A985C4861F7}"/>
          </ac:picMkLst>
        </pc:picChg>
        <pc:picChg chg="del">
          <ac:chgData name="Michal Alayev" userId="bcc0b796-f4a9-477d-bced-654b6fdd500b" providerId="ADAL" clId="{CCB813D8-82DB-4BFC-B554-A38F18A9C91E}" dt="2021-08-21T11:04:13.058" v="1529" actId="478"/>
          <ac:picMkLst>
            <pc:docMk/>
            <pc:sldMk cId="3279811623" sldId="261"/>
            <ac:picMk id="2050" creationId="{64426EFC-8350-4F41-9002-7566E2EA9FC7}"/>
          </ac:picMkLst>
        </pc:picChg>
      </pc:sldChg>
      <pc:sldChg chg="addSp delSp modSp mod ord delDesignElem">
        <pc:chgData name="Michal Alayev" userId="bcc0b796-f4a9-477d-bced-654b6fdd500b" providerId="ADAL" clId="{CCB813D8-82DB-4BFC-B554-A38F18A9C91E}" dt="2021-08-21T10:49:31.241" v="1360" actId="122"/>
        <pc:sldMkLst>
          <pc:docMk/>
          <pc:sldMk cId="3272886420" sldId="262"/>
        </pc:sldMkLst>
        <pc:spChg chg="mod">
          <ac:chgData name="Michal Alayev" userId="bcc0b796-f4a9-477d-bced-654b6fdd500b" providerId="ADAL" clId="{CCB813D8-82DB-4BFC-B554-A38F18A9C91E}" dt="2021-08-21T00:53:24.330" v="1353" actId="207"/>
          <ac:spMkLst>
            <pc:docMk/>
            <pc:sldMk cId="3272886420" sldId="262"/>
            <ac:spMk id="2" creationId="{D0F2D13A-80D7-4064-9DBE-48016501DCE4}"/>
          </ac:spMkLst>
        </pc:spChg>
        <pc:spChg chg="mod">
          <ac:chgData name="Michal Alayev" userId="bcc0b796-f4a9-477d-bced-654b6fdd500b" providerId="ADAL" clId="{CCB813D8-82DB-4BFC-B554-A38F18A9C91E}" dt="2021-08-21T10:49:31.241" v="1360" actId="122"/>
          <ac:spMkLst>
            <pc:docMk/>
            <pc:sldMk cId="3272886420" sldId="262"/>
            <ac:spMk id="3" creationId="{F8A6C273-1BF7-4179-84EB-83C752C3C59E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2886420" sldId="262"/>
            <ac:spMk id="8" creationId="{E80B86A7-A1EC-475B-9166-88902B033A38}"/>
          </ac:spMkLst>
        </pc:spChg>
        <pc:spChg chg="del mod">
          <ac:chgData name="Michal Alayev" userId="bcc0b796-f4a9-477d-bced-654b6fdd500b" providerId="ADAL" clId="{CCB813D8-82DB-4BFC-B554-A38F18A9C91E}" dt="2021-08-21T00:49:58.362" v="1318" actId="478"/>
          <ac:spMkLst>
            <pc:docMk/>
            <pc:sldMk cId="3272886420" sldId="262"/>
            <ac:spMk id="9" creationId="{8D179261-87E8-4D40-AFF6-29349B7631A2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2886420" sldId="262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2886420" sldId="262"/>
            <ac:spMk id="12" creationId="{7E2C7115-5336-410C-AD71-0F0952A2E5A7}"/>
          </ac:spMkLst>
        </pc:spChg>
        <pc:picChg chg="del">
          <ac:chgData name="Michal Alayev" userId="bcc0b796-f4a9-477d-bced-654b6fdd500b" providerId="ADAL" clId="{CCB813D8-82DB-4BFC-B554-A38F18A9C91E}" dt="2021-08-21T00:47:07.113" v="1271" actId="478"/>
          <ac:picMkLst>
            <pc:docMk/>
            <pc:sldMk cId="3272886420" sldId="262"/>
            <ac:picMk id="6" creationId="{937660B2-95F5-4E31-849D-984C8E3E1D8F}"/>
          </ac:picMkLst>
        </pc:picChg>
        <pc:picChg chg="del">
          <ac:chgData name="Michal Alayev" userId="bcc0b796-f4a9-477d-bced-654b6fdd500b" providerId="ADAL" clId="{CCB813D8-82DB-4BFC-B554-A38F18A9C91E}" dt="2021-08-21T00:47:27.097" v="1272" actId="478"/>
          <ac:picMkLst>
            <pc:docMk/>
            <pc:sldMk cId="3272886420" sldId="262"/>
            <ac:picMk id="11" creationId="{FB976EA8-534F-480B-BC26-D22838E1EF36}"/>
          </ac:picMkLst>
        </pc:picChg>
        <pc:picChg chg="del">
          <ac:chgData name="Michal Alayev" userId="bcc0b796-f4a9-477d-bced-654b6fdd500b" providerId="ADAL" clId="{CCB813D8-82DB-4BFC-B554-A38F18A9C91E}" dt="2021-08-21T00:47:27.097" v="1272" actId="478"/>
          <ac:picMkLst>
            <pc:docMk/>
            <pc:sldMk cId="3272886420" sldId="262"/>
            <ac:picMk id="13" creationId="{44959079-ABFD-4D06-8558-F539E3FA1471}"/>
          </ac:picMkLst>
        </pc:picChg>
        <pc:picChg chg="add mod">
          <ac:chgData name="Michal Alayev" userId="bcc0b796-f4a9-477d-bced-654b6fdd500b" providerId="ADAL" clId="{CCB813D8-82DB-4BFC-B554-A38F18A9C91E}" dt="2021-08-21T00:50:17.074" v="1321" actId="1076"/>
          <ac:picMkLst>
            <pc:docMk/>
            <pc:sldMk cId="3272886420" sldId="262"/>
            <ac:picMk id="14" creationId="{892B509C-4E31-4719-91D3-31336A97D25B}"/>
          </ac:picMkLst>
        </pc:picChg>
        <pc:picChg chg="add mod">
          <ac:chgData name="Michal Alayev" userId="bcc0b796-f4a9-477d-bced-654b6fdd500b" providerId="ADAL" clId="{CCB813D8-82DB-4BFC-B554-A38F18A9C91E}" dt="2021-08-21T00:50:18.574" v="1322" actId="1076"/>
          <ac:picMkLst>
            <pc:docMk/>
            <pc:sldMk cId="3272886420" sldId="262"/>
            <ac:picMk id="15" creationId="{AE314962-880F-4F6D-907C-DA7A92C9E693}"/>
          </ac:picMkLst>
        </pc:picChg>
      </pc:sldChg>
      <pc:sldChg chg="addSp delSp del delDesignElem">
        <pc:chgData name="Michal Alayev" userId="bcc0b796-f4a9-477d-bced-654b6fdd500b" providerId="ADAL" clId="{CCB813D8-82DB-4BFC-B554-A38F18A9C91E}" dt="2021-08-21T11:01:58.777" v="1484" actId="2696"/>
        <pc:sldMkLst>
          <pc:docMk/>
          <pc:sldMk cId="754650154" sldId="263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54650154" sldId="263"/>
            <ac:spMk id="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54650154" sldId="263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54650154" sldId="263"/>
            <ac:spMk id="12" creationId="{7E2C7115-5336-410C-AD71-0F0952A2E5A7}"/>
          </ac:spMkLst>
        </pc:spChg>
      </pc:sldChg>
      <pc:sldChg chg="addSp delSp del delDesignElem">
        <pc:chgData name="Michal Alayev" userId="bcc0b796-f4a9-477d-bced-654b6fdd500b" providerId="ADAL" clId="{CCB813D8-82DB-4BFC-B554-A38F18A9C91E}" dt="2021-08-21T11:01:58.777" v="1484" actId="2696"/>
        <pc:sldMkLst>
          <pc:docMk/>
          <pc:sldMk cId="3207237688" sldId="264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07237688" sldId="264"/>
            <ac:spMk id="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07237688" sldId="264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07237688" sldId="264"/>
            <ac:spMk id="12" creationId="{7E2C7115-5336-410C-AD71-0F0952A2E5A7}"/>
          </ac:spMkLst>
        </pc:spChg>
      </pc:sldChg>
      <pc:sldChg chg="addSp delSp del delDesignElem">
        <pc:chgData name="Michal Alayev" userId="bcc0b796-f4a9-477d-bced-654b6fdd500b" providerId="ADAL" clId="{CCB813D8-82DB-4BFC-B554-A38F18A9C91E}" dt="2021-08-21T11:01:58.777" v="1484" actId="2696"/>
        <pc:sldMkLst>
          <pc:docMk/>
          <pc:sldMk cId="3951413015" sldId="265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951413015" sldId="265"/>
            <ac:spMk id="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951413015" sldId="265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951413015" sldId="265"/>
            <ac:spMk id="12" creationId="{7E2C7115-5336-410C-AD71-0F0952A2E5A7}"/>
          </ac:spMkLst>
        </pc:spChg>
      </pc:sldChg>
      <pc:sldChg chg="addSp delSp modSp del ord delDesignElem">
        <pc:chgData name="Michal Alayev" userId="bcc0b796-f4a9-477d-bced-654b6fdd500b" providerId="ADAL" clId="{CCB813D8-82DB-4BFC-B554-A38F18A9C91E}" dt="2021-08-21T11:11:50.386" v="1556" actId="2696"/>
        <pc:sldMkLst>
          <pc:docMk/>
          <pc:sldMk cId="4136883721" sldId="266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4136883721" sldId="266"/>
            <ac:spMk id="8" creationId="{E80B86A7-A1EC-475B-9166-88902B033A38}"/>
          </ac:spMkLst>
        </pc:spChg>
        <pc:spChg chg="add mod">
          <ac:chgData name="Michal Alayev" userId="bcc0b796-f4a9-477d-bced-654b6fdd500b" providerId="ADAL" clId="{CCB813D8-82DB-4BFC-B554-A38F18A9C91E}" dt="2021-08-21T11:08:05.798" v="1537"/>
          <ac:spMkLst>
            <pc:docMk/>
            <pc:sldMk cId="4136883721" sldId="266"/>
            <ac:spMk id="9" creationId="{4F518313-1570-4D68-AB9B-1D997F647E4B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4136883721" sldId="266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4136883721" sldId="266"/>
            <ac:spMk id="12" creationId="{7E2C7115-5336-410C-AD71-0F0952A2E5A7}"/>
          </ac:spMkLst>
        </pc:spChg>
      </pc:sldChg>
      <pc:sldChg chg="addSp delSp del delDesignElem">
        <pc:chgData name="Michal Alayev" userId="bcc0b796-f4a9-477d-bced-654b6fdd500b" providerId="ADAL" clId="{CCB813D8-82DB-4BFC-B554-A38F18A9C91E}" dt="2021-08-21T11:01:58.777" v="1484" actId="2696"/>
        <pc:sldMkLst>
          <pc:docMk/>
          <pc:sldMk cId="2209160151" sldId="267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2209160151" sldId="267"/>
            <ac:spMk id="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2209160151" sldId="267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2209160151" sldId="267"/>
            <ac:spMk id="12" creationId="{7E2C7115-5336-410C-AD71-0F0952A2E5A7}"/>
          </ac:spMkLst>
        </pc:spChg>
      </pc:sldChg>
      <pc:sldChg chg="addSp delSp modSp mod ord delDesignElem">
        <pc:chgData name="Michal Alayev" userId="bcc0b796-f4a9-477d-bced-654b6fdd500b" providerId="ADAL" clId="{CCB813D8-82DB-4BFC-B554-A38F18A9C91E}" dt="2021-08-21T11:11:37.096" v="1555"/>
        <pc:sldMkLst>
          <pc:docMk/>
          <pc:sldMk cId="3630008350" sldId="268"/>
        </pc:sldMkLst>
        <pc:spChg chg="mod">
          <ac:chgData name="Michal Alayev" userId="bcc0b796-f4a9-477d-bced-654b6fdd500b" providerId="ADAL" clId="{CCB813D8-82DB-4BFC-B554-A38F18A9C91E}" dt="2021-08-21T11:00:51.765" v="1483" actId="207"/>
          <ac:spMkLst>
            <pc:docMk/>
            <pc:sldMk cId="3630008350" sldId="268"/>
            <ac:spMk id="2" creationId="{D0F2D13A-80D7-4064-9DBE-48016501DCE4}"/>
          </ac:spMkLst>
        </pc:spChg>
        <pc:spChg chg="mod">
          <ac:chgData name="Michal Alayev" userId="bcc0b796-f4a9-477d-bced-654b6fdd500b" providerId="ADAL" clId="{CCB813D8-82DB-4BFC-B554-A38F18A9C91E}" dt="2021-08-21T10:59:41.314" v="1474" actId="255"/>
          <ac:spMkLst>
            <pc:docMk/>
            <pc:sldMk cId="3630008350" sldId="268"/>
            <ac:spMk id="3" creationId="{F8A6C273-1BF7-4179-84EB-83C752C3C59E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630008350" sldId="268"/>
            <ac:spMk id="8" creationId="{E80B86A7-A1EC-475B-9166-88902B033A38}"/>
          </ac:spMkLst>
        </pc:spChg>
        <pc:spChg chg="add mod">
          <ac:chgData name="Michal Alayev" userId="bcc0b796-f4a9-477d-bced-654b6fdd500b" providerId="ADAL" clId="{CCB813D8-82DB-4BFC-B554-A38F18A9C91E}" dt="2021-08-21T11:00:51.343" v="1482" actId="404"/>
          <ac:spMkLst>
            <pc:docMk/>
            <pc:sldMk cId="3630008350" sldId="268"/>
            <ac:spMk id="9" creationId="{4B0AE504-BBBC-4968-8E60-C19ECFAB12A0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630008350" sldId="268"/>
            <ac:spMk id="10" creationId="{C2C29CB1-9F74-4879-A6AF-AEA67B6F1F4D}"/>
          </ac:spMkLst>
        </pc:spChg>
        <pc:spChg chg="add del mod">
          <ac:chgData name="Michal Alayev" userId="bcc0b796-f4a9-477d-bced-654b6fdd500b" providerId="ADAL" clId="{CCB813D8-82DB-4BFC-B554-A38F18A9C91E}" dt="2021-08-21T11:03:38.730" v="1517" actId="20577"/>
          <ac:spMkLst>
            <pc:docMk/>
            <pc:sldMk cId="3630008350" sldId="268"/>
            <ac:spMk id="11" creationId="{ED6FE33A-2EAD-40E9-A4CA-E58E3D73185E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630008350" sldId="268"/>
            <ac:spMk id="12" creationId="{7E2C7115-5336-410C-AD71-0F0952A2E5A7}"/>
          </ac:spMkLst>
        </pc:spChg>
        <pc:picChg chg="add mod">
          <ac:chgData name="Michal Alayev" userId="bcc0b796-f4a9-477d-bced-654b6fdd500b" providerId="ADAL" clId="{CCB813D8-82DB-4BFC-B554-A38F18A9C91E}" dt="2021-08-21T11:00:08.390" v="1478" actId="1076"/>
          <ac:picMkLst>
            <pc:docMk/>
            <pc:sldMk cId="3630008350" sldId="268"/>
            <ac:picMk id="13" creationId="{D77CED23-3732-41FD-85C0-C824DB182044}"/>
          </ac:picMkLst>
        </pc:picChg>
        <pc:picChg chg="add mod">
          <ac:chgData name="Michal Alayev" userId="bcc0b796-f4a9-477d-bced-654b6fdd500b" providerId="ADAL" clId="{CCB813D8-82DB-4BFC-B554-A38F18A9C91E}" dt="2021-08-21T11:00:11.998" v="1479" actId="1076"/>
          <ac:picMkLst>
            <pc:docMk/>
            <pc:sldMk cId="3630008350" sldId="268"/>
            <ac:picMk id="14" creationId="{D29DBA27-702A-4B89-95B3-F3C81CE1372D}"/>
          </ac:picMkLst>
        </pc:picChg>
      </pc:sldChg>
      <pc:sldChg chg="addSp delSp del delDesignElem">
        <pc:chgData name="Michal Alayev" userId="bcc0b796-f4a9-477d-bced-654b6fdd500b" providerId="ADAL" clId="{CCB813D8-82DB-4BFC-B554-A38F18A9C91E}" dt="2021-08-21T11:01:58.777" v="1484" actId="2696"/>
        <pc:sldMkLst>
          <pc:docMk/>
          <pc:sldMk cId="761805648" sldId="269"/>
        </pc:sldMkLst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61805648" sldId="269"/>
            <ac:spMk id="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61805648" sldId="269"/>
            <ac:spMk id="10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761805648" sldId="269"/>
            <ac:spMk id="12" creationId="{7E2C7115-5336-410C-AD71-0F0952A2E5A7}"/>
          </ac:spMkLst>
        </pc:spChg>
      </pc:sldChg>
      <pc:sldChg chg="addSp delSp modSp add mod delDesignElem">
        <pc:chgData name="Michal Alayev" userId="bcc0b796-f4a9-477d-bced-654b6fdd500b" providerId="ADAL" clId="{CCB813D8-82DB-4BFC-B554-A38F18A9C91E}" dt="2021-08-21T11:02:38.815" v="1507" actId="1036"/>
        <pc:sldMkLst>
          <pc:docMk/>
          <pc:sldMk cId="2231569439" sldId="270"/>
        </pc:sldMkLst>
        <pc:spChg chg="mod">
          <ac:chgData name="Michal Alayev" userId="bcc0b796-f4a9-477d-bced-654b6fdd500b" providerId="ADAL" clId="{CCB813D8-82DB-4BFC-B554-A38F18A9C91E}" dt="2021-08-21T11:02:38.815" v="1507" actId="1036"/>
          <ac:spMkLst>
            <pc:docMk/>
            <pc:sldMk cId="2231569439" sldId="270"/>
            <ac:spMk id="2" creationId="{D0F2D13A-80D7-4064-9DBE-48016501DCE4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3" creationId="{F8A6C273-1BF7-4179-84EB-83C752C3C59E}"/>
          </ac:spMkLst>
        </pc:spChg>
        <pc:spChg chg="add del mod">
          <ac:chgData name="Michal Alayev" userId="bcc0b796-f4a9-477d-bced-654b6fdd500b" providerId="ADAL" clId="{CCB813D8-82DB-4BFC-B554-A38F18A9C91E}" dt="2021-08-21T11:02:38.815" v="1507" actId="1036"/>
          <ac:spMkLst>
            <pc:docMk/>
            <pc:sldMk cId="2231569439" sldId="270"/>
            <ac:spMk id="5" creationId="{65E519C6-79BB-4A7D-AACA-E7D0E71C156D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8" creationId="{E80B86A7-A1EC-475B-9166-88902B033A38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9" creationId="{44389DDD-629A-4EE8-9501-AC441A26575C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10" creationId="{C2C29CB1-9F74-4879-A6AF-AEA67B6F1F4D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1" creationId="{83F90C11-A17D-4E83-A2D9-85C82F146315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12" creationId="{7E2C7115-5336-410C-AD71-0F0952A2E5A7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3" creationId="{AB936123-05F4-4D91-9175-2BC16407069D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4" creationId="{BD678881-B40B-4834-A6DE-42E446EC7531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5" creationId="{7B593C36-6E35-4FE8-8DCA-2E4351F544FF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6" creationId="{8F3F130F-2ACB-4A09-9237-F69C1FC8F4CD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7" creationId="{C4937919-DA04-4647-A211-8CA5E32B248E}"/>
          </ac:spMkLst>
        </pc:spChg>
        <pc:spChg chg="del">
          <ac:chgData name="Michal Alayev" userId="bcc0b796-f4a9-477d-bced-654b6fdd500b" providerId="ADAL" clId="{CCB813D8-82DB-4BFC-B554-A38F18A9C91E}" dt="2021-08-21T00:26:45.220" v="927" actId="478"/>
          <ac:spMkLst>
            <pc:docMk/>
            <pc:sldMk cId="2231569439" sldId="270"/>
            <ac:spMk id="18" creationId="{C460E8AB-31EA-4090-8776-1AE3ADD5A30E}"/>
          </ac:spMkLst>
        </pc:spChg>
        <pc:spChg chg="add del">
          <ac:chgData name="Michal Alayev" userId="bcc0b796-f4a9-477d-bced-654b6fdd500b" providerId="ADAL" clId="{CCB813D8-82DB-4BFC-B554-A38F18A9C91E}" dt="2021-08-21T00:36:43.978" v="1137" actId="26606"/>
          <ac:spMkLst>
            <pc:docMk/>
            <pc:sldMk cId="2231569439" sldId="270"/>
            <ac:spMk id="19" creationId="{CB5AA8A5-25CC-4295-892F-367FCDAF2BF6}"/>
          </ac:spMkLst>
        </pc:spChg>
        <pc:spChg chg="add del">
          <ac:chgData name="Michal Alayev" userId="bcc0b796-f4a9-477d-bced-654b6fdd500b" providerId="ADAL" clId="{CCB813D8-82DB-4BFC-B554-A38F18A9C91E}" dt="2021-08-21T00:36:43.978" v="1137" actId="26606"/>
          <ac:spMkLst>
            <pc:docMk/>
            <pc:sldMk cId="2231569439" sldId="270"/>
            <ac:spMk id="31" creationId="{24C6BC13-FB1E-48CC-B421-3D06039728B4}"/>
          </ac:spMkLst>
        </pc:spChg>
        <pc:spChg chg="add del">
          <ac:chgData name="Michal Alayev" userId="bcc0b796-f4a9-477d-bced-654b6fdd500b" providerId="ADAL" clId="{CCB813D8-82DB-4BFC-B554-A38F18A9C91E}" dt="2021-08-21T00:36:47.569" v="1139" actId="26606"/>
          <ac:spMkLst>
            <pc:docMk/>
            <pc:sldMk cId="2231569439" sldId="270"/>
            <ac:spMk id="33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1T00:36:47.569" v="1139" actId="26606"/>
          <ac:spMkLst>
            <pc:docMk/>
            <pc:sldMk cId="2231569439" sldId="270"/>
            <ac:spMk id="34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1T00:36:47.569" v="1139" actId="26606"/>
          <ac:spMkLst>
            <pc:docMk/>
            <pc:sldMk cId="2231569439" sldId="270"/>
            <ac:spMk id="35" creationId="{7E2C7115-5336-410C-AD71-0F0952A2E5A7}"/>
          </ac:spMkLst>
        </pc:spChg>
        <pc:spChg chg="add del">
          <ac:chgData name="Michal Alayev" userId="bcc0b796-f4a9-477d-bced-654b6fdd500b" providerId="ADAL" clId="{CCB813D8-82DB-4BFC-B554-A38F18A9C91E}" dt="2021-08-21T00:36:53.209" v="1141" actId="26606"/>
          <ac:spMkLst>
            <pc:docMk/>
            <pc:sldMk cId="2231569439" sldId="270"/>
            <ac:spMk id="3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1T00:36:53.209" v="1141" actId="26606"/>
          <ac:spMkLst>
            <pc:docMk/>
            <pc:sldMk cId="2231569439" sldId="270"/>
            <ac:spMk id="39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1T00:36:53.209" v="1141" actId="26606"/>
          <ac:spMkLst>
            <pc:docMk/>
            <pc:sldMk cId="2231569439" sldId="270"/>
            <ac:spMk id="40" creationId="{7E2C7115-5336-410C-AD71-0F0952A2E5A7}"/>
          </ac:spMkLst>
        </pc:spChg>
        <pc:spChg chg="add del">
          <ac:chgData name="Michal Alayev" userId="bcc0b796-f4a9-477d-bced-654b6fdd500b" providerId="ADAL" clId="{CCB813D8-82DB-4BFC-B554-A38F18A9C91E}" dt="2021-08-21T00:37:13.134" v="1143" actId="26606"/>
          <ac:spMkLst>
            <pc:docMk/>
            <pc:sldMk cId="2231569439" sldId="270"/>
            <ac:spMk id="43" creationId="{CB5AA8A5-25CC-4295-892F-367FCDAF2BF6}"/>
          </ac:spMkLst>
        </pc:spChg>
        <pc:spChg chg="add del">
          <ac:chgData name="Michal Alayev" userId="bcc0b796-f4a9-477d-bced-654b6fdd500b" providerId="ADAL" clId="{CCB813D8-82DB-4BFC-B554-A38F18A9C91E}" dt="2021-08-21T00:37:13.134" v="1143" actId="26606"/>
          <ac:spMkLst>
            <pc:docMk/>
            <pc:sldMk cId="2231569439" sldId="270"/>
            <ac:spMk id="45" creationId="{24C6BC13-FB1E-48CC-B421-3D06039728B4}"/>
          </ac:spMkLst>
        </pc:spChg>
        <pc:spChg chg="add del">
          <ac:chgData name="Michal Alayev" userId="bcc0b796-f4a9-477d-bced-654b6fdd500b" providerId="ADAL" clId="{CCB813D8-82DB-4BFC-B554-A38F18A9C91E}" dt="2021-08-21T00:37:14.603" v="1145" actId="26606"/>
          <ac:spMkLst>
            <pc:docMk/>
            <pc:sldMk cId="2231569439" sldId="270"/>
            <ac:spMk id="48" creationId="{CB5AA8A5-25CC-4295-892F-367FCDAF2BF6}"/>
          </ac:spMkLst>
        </pc:spChg>
        <pc:spChg chg="add del">
          <ac:chgData name="Michal Alayev" userId="bcc0b796-f4a9-477d-bced-654b6fdd500b" providerId="ADAL" clId="{CCB813D8-82DB-4BFC-B554-A38F18A9C91E}" dt="2021-08-21T00:37:14.603" v="1145" actId="26606"/>
          <ac:spMkLst>
            <pc:docMk/>
            <pc:sldMk cId="2231569439" sldId="270"/>
            <ac:spMk id="50" creationId="{24C6BC13-FB1E-48CC-B421-3D06039728B4}"/>
          </ac:spMkLst>
        </pc:spChg>
        <pc:spChg chg="add del">
          <ac:chgData name="Michal Alayev" userId="bcc0b796-f4a9-477d-bced-654b6fdd500b" providerId="ADAL" clId="{CCB813D8-82DB-4BFC-B554-A38F18A9C91E}" dt="2021-08-21T00:37:23.894" v="1147" actId="26606"/>
          <ac:spMkLst>
            <pc:docMk/>
            <pc:sldMk cId="2231569439" sldId="270"/>
            <ac:spMk id="53" creationId="{CB5AA8A5-25CC-4295-892F-367FCDAF2BF6}"/>
          </ac:spMkLst>
        </pc:spChg>
        <pc:spChg chg="add del">
          <ac:chgData name="Michal Alayev" userId="bcc0b796-f4a9-477d-bced-654b6fdd500b" providerId="ADAL" clId="{CCB813D8-82DB-4BFC-B554-A38F18A9C91E}" dt="2021-08-21T00:37:23.894" v="1147" actId="26606"/>
          <ac:spMkLst>
            <pc:docMk/>
            <pc:sldMk cId="2231569439" sldId="270"/>
            <ac:spMk id="55" creationId="{24C6BC13-FB1E-48CC-B421-3D06039728B4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58" creationId="{E80B86A7-A1EC-475B-9166-88902B033A38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59" creationId="{C2C29CB1-9F74-4879-A6AF-AEA67B6F1F4D}"/>
          </ac:spMkLst>
        </pc:spChg>
        <pc:spChg chg="add del">
          <ac:chgData name="Michal Alayev" userId="bcc0b796-f4a9-477d-bced-654b6fdd500b" providerId="ADAL" clId="{CCB813D8-82DB-4BFC-B554-A38F18A9C91E}" dt="2021-08-21T00:37:30.792" v="1149" actId="26606"/>
          <ac:spMkLst>
            <pc:docMk/>
            <pc:sldMk cId="2231569439" sldId="270"/>
            <ac:spMk id="60" creationId="{7E2C7115-5336-410C-AD71-0F0952A2E5A7}"/>
          </ac:spMkLst>
        </pc:spChg>
        <pc:grpChg chg="add del">
          <ac:chgData name="Michal Alayev" userId="bcc0b796-f4a9-477d-bced-654b6fdd500b" providerId="ADAL" clId="{CCB813D8-82DB-4BFC-B554-A38F18A9C91E}" dt="2021-08-21T00:36:43.978" v="1137" actId="26606"/>
          <ac:grpSpMkLst>
            <pc:docMk/>
            <pc:sldMk cId="2231569439" sldId="270"/>
            <ac:grpSpMk id="20" creationId="{09DD65AA-8280-4962-92F3-DF1CB53349DB}"/>
          </ac:grpSpMkLst>
        </pc:grpChg>
        <pc:grpChg chg="add del">
          <ac:chgData name="Michal Alayev" userId="bcc0b796-f4a9-477d-bced-654b6fdd500b" providerId="ADAL" clId="{CCB813D8-82DB-4BFC-B554-A38F18A9C91E}" dt="2021-08-21T00:37:13.134" v="1143" actId="26606"/>
          <ac:grpSpMkLst>
            <pc:docMk/>
            <pc:sldMk cId="2231569439" sldId="270"/>
            <ac:grpSpMk id="44" creationId="{09DD65AA-8280-4962-92F3-DF1CB53349DB}"/>
          </ac:grpSpMkLst>
        </pc:grpChg>
        <pc:grpChg chg="add del">
          <ac:chgData name="Michal Alayev" userId="bcc0b796-f4a9-477d-bced-654b6fdd500b" providerId="ADAL" clId="{CCB813D8-82DB-4BFC-B554-A38F18A9C91E}" dt="2021-08-21T00:37:14.603" v="1145" actId="26606"/>
          <ac:grpSpMkLst>
            <pc:docMk/>
            <pc:sldMk cId="2231569439" sldId="270"/>
            <ac:grpSpMk id="49" creationId="{09DD65AA-8280-4962-92F3-DF1CB53349DB}"/>
          </ac:grpSpMkLst>
        </pc:grpChg>
        <pc:grpChg chg="add del">
          <ac:chgData name="Michal Alayev" userId="bcc0b796-f4a9-477d-bced-654b6fdd500b" providerId="ADAL" clId="{CCB813D8-82DB-4BFC-B554-A38F18A9C91E}" dt="2021-08-21T00:37:23.894" v="1147" actId="26606"/>
          <ac:grpSpMkLst>
            <pc:docMk/>
            <pc:sldMk cId="2231569439" sldId="270"/>
            <ac:grpSpMk id="54" creationId="{09DD65AA-8280-4962-92F3-DF1CB53349DB}"/>
          </ac:grpSpMkLst>
        </pc:grpChg>
        <pc:graphicFrameChg chg="add del">
          <ac:chgData name="Michal Alayev" userId="bcc0b796-f4a9-477d-bced-654b6fdd500b" providerId="ADAL" clId="{CCB813D8-82DB-4BFC-B554-A38F18A9C91E}" dt="2021-08-21T00:36:43.978" v="1137" actId="26606"/>
          <ac:graphicFrameMkLst>
            <pc:docMk/>
            <pc:sldMk cId="2231569439" sldId="270"/>
            <ac:graphicFrameMk id="30" creationId="{FB8EBF9C-97E7-4FD1-943C-173DAF9DA4D4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6:47.569" v="1139" actId="26606"/>
          <ac:graphicFrameMkLst>
            <pc:docMk/>
            <pc:sldMk cId="2231569439" sldId="270"/>
            <ac:graphicFrameMk id="36" creationId="{E21CDAB2-E544-4EE8-B239-5B491B5F5503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6:53.209" v="1141" actId="26606"/>
          <ac:graphicFrameMkLst>
            <pc:docMk/>
            <pc:sldMk cId="2231569439" sldId="270"/>
            <ac:graphicFrameMk id="41" creationId="{97EAED3F-FEB5-4A51-9498-9F0A8B729782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7:13.134" v="1143" actId="26606"/>
          <ac:graphicFrameMkLst>
            <pc:docMk/>
            <pc:sldMk cId="2231569439" sldId="270"/>
            <ac:graphicFrameMk id="46" creationId="{FB8EBF9C-97E7-4FD1-943C-173DAF9DA4D4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7:14.603" v="1145" actId="26606"/>
          <ac:graphicFrameMkLst>
            <pc:docMk/>
            <pc:sldMk cId="2231569439" sldId="270"/>
            <ac:graphicFrameMk id="51" creationId="{4976F433-07CE-4838-9B37-78C3BA633B76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7:23.894" v="1147" actId="26606"/>
          <ac:graphicFrameMkLst>
            <pc:docMk/>
            <pc:sldMk cId="2231569439" sldId="270"/>
            <ac:graphicFrameMk id="56" creationId="{FB8EBF9C-97E7-4FD1-943C-173DAF9DA4D4}"/>
          </ac:graphicFrameMkLst>
        </pc:graphicFrameChg>
        <pc:graphicFrameChg chg="add del">
          <ac:chgData name="Michal Alayev" userId="bcc0b796-f4a9-477d-bced-654b6fdd500b" providerId="ADAL" clId="{CCB813D8-82DB-4BFC-B554-A38F18A9C91E}" dt="2021-08-21T00:37:30.792" v="1149" actId="26606"/>
          <ac:graphicFrameMkLst>
            <pc:docMk/>
            <pc:sldMk cId="2231569439" sldId="270"/>
            <ac:graphicFrameMk id="61" creationId="{97EAED3F-FEB5-4A51-9498-9F0A8B729782}"/>
          </ac:graphicFrameMkLst>
        </pc:graphicFrameChg>
      </pc:sldChg>
      <pc:sldChg chg="addSp delSp modSp add mod delDesignElem">
        <pc:chgData name="Michal Alayev" userId="bcc0b796-f4a9-477d-bced-654b6fdd500b" providerId="ADAL" clId="{CCB813D8-82DB-4BFC-B554-A38F18A9C91E}" dt="2021-08-21T00:16:40.064" v="823" actId="20577"/>
        <pc:sldMkLst>
          <pc:docMk/>
          <pc:sldMk cId="3277004663" sldId="271"/>
        </pc:sldMkLst>
        <pc:spChg chg="mod">
          <ac:chgData name="Michal Alayev" userId="bcc0b796-f4a9-477d-bced-654b6fdd500b" providerId="ADAL" clId="{CCB813D8-82DB-4BFC-B554-A38F18A9C91E}" dt="2021-08-20T23:55:10.679" v="318" actId="113"/>
          <ac:spMkLst>
            <pc:docMk/>
            <pc:sldMk cId="3277004663" sldId="271"/>
            <ac:spMk id="2" creationId="{D0F2D13A-80D7-4064-9DBE-48016501DCE4}"/>
          </ac:spMkLst>
        </pc:spChg>
        <pc:spChg chg="del">
          <ac:chgData name="Michal Alayev" userId="bcc0b796-f4a9-477d-bced-654b6fdd500b" providerId="ADAL" clId="{CCB813D8-82DB-4BFC-B554-A38F18A9C91E}" dt="2021-08-20T23:55:17.510" v="319" actId="478"/>
          <ac:spMkLst>
            <pc:docMk/>
            <pc:sldMk cId="3277004663" sldId="271"/>
            <ac:spMk id="3" creationId="{F8A6C273-1BF7-4179-84EB-83C752C3C59E}"/>
          </ac:spMkLst>
        </pc:spChg>
        <pc:spChg chg="add del mod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5" creationId="{9FD99D35-07F0-4026-B1E6-05C59A4E698E}"/>
          </ac:spMkLst>
        </pc:spChg>
        <pc:spChg chg="add del mod">
          <ac:chgData name="Michal Alayev" userId="bcc0b796-f4a9-477d-bced-654b6fdd500b" providerId="ADAL" clId="{CCB813D8-82DB-4BFC-B554-A38F18A9C91E}" dt="2021-08-20T23:57:36.031" v="328" actId="478"/>
          <ac:spMkLst>
            <pc:docMk/>
            <pc:sldMk cId="3277004663" sldId="271"/>
            <ac:spMk id="7" creationId="{8300C18B-D164-4275-97B6-43191740439F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7004663" sldId="271"/>
            <ac:spMk id="8" creationId="{E80B86A7-A1EC-475B-9166-88902B033A38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9" creationId="{44389DDD-629A-4EE8-9501-AC441A26575C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7004663" sldId="271"/>
            <ac:spMk id="10" creationId="{C2C29CB1-9F74-4879-A6AF-AEA67B6F1F4D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1" creationId="{83F90C11-A17D-4E83-A2D9-85C82F146315}"/>
          </ac:spMkLst>
        </pc:spChg>
        <pc:spChg chg="add del">
          <ac:chgData name="Michal Alayev" userId="bcc0b796-f4a9-477d-bced-654b6fdd500b" providerId="ADAL" clId="{CCB813D8-82DB-4BFC-B554-A38F18A9C91E}" dt="2021-08-20T23:53:25.923" v="299"/>
          <ac:spMkLst>
            <pc:docMk/>
            <pc:sldMk cId="3277004663" sldId="271"/>
            <ac:spMk id="12" creationId="{7E2C7115-5336-410C-AD71-0F0952A2E5A7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3" creationId="{AB936123-05F4-4D91-9175-2BC16407069D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4" creationId="{BD678881-B40B-4834-A6DE-42E446EC7531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5" creationId="{7B593C36-6E35-4FE8-8DCA-2E4351F544FF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6" creationId="{8F3F130F-2ACB-4A09-9237-F69C1FC8F4CD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7" creationId="{C4937919-DA04-4647-A211-8CA5E32B248E}"/>
          </ac:spMkLst>
        </pc:spChg>
        <pc:spChg chg="del">
          <ac:chgData name="Michal Alayev" userId="bcc0b796-f4a9-477d-bced-654b6fdd500b" providerId="ADAL" clId="{CCB813D8-82DB-4BFC-B554-A38F18A9C91E}" dt="2021-08-20T23:55:22.585" v="320" actId="478"/>
          <ac:spMkLst>
            <pc:docMk/>
            <pc:sldMk cId="3277004663" sldId="271"/>
            <ac:spMk id="18" creationId="{C460E8AB-31EA-4090-8776-1AE3ADD5A30E}"/>
          </ac:spMkLst>
        </pc:spChg>
        <pc:spChg chg="add del mod">
          <ac:chgData name="Michal Alayev" userId="bcc0b796-f4a9-477d-bced-654b6fdd500b" providerId="ADAL" clId="{CCB813D8-82DB-4BFC-B554-A38F18A9C91E}" dt="2021-08-20T23:59:04.284" v="329" actId="478"/>
          <ac:spMkLst>
            <pc:docMk/>
            <pc:sldMk cId="3277004663" sldId="271"/>
            <ac:spMk id="19" creationId="{B8832314-49B4-4F9D-9768-72F0872A5DCA}"/>
          </ac:spMkLst>
        </pc:spChg>
        <pc:spChg chg="add del mod">
          <ac:chgData name="Michal Alayev" userId="bcc0b796-f4a9-477d-bced-654b6fdd500b" providerId="ADAL" clId="{CCB813D8-82DB-4BFC-B554-A38F18A9C91E}" dt="2021-08-20T23:57:21.304" v="325"/>
          <ac:spMkLst>
            <pc:docMk/>
            <pc:sldMk cId="3277004663" sldId="271"/>
            <ac:spMk id="20" creationId="{E5C8603C-5A47-4E96-AB40-1A8DD3C54C97}"/>
          </ac:spMkLst>
        </pc:spChg>
        <pc:spChg chg="add del mod">
          <ac:chgData name="Michal Alayev" userId="bcc0b796-f4a9-477d-bced-654b6fdd500b" providerId="ADAL" clId="{CCB813D8-82DB-4BFC-B554-A38F18A9C91E}" dt="2021-08-20T23:57:21.304" v="325"/>
          <ac:spMkLst>
            <pc:docMk/>
            <pc:sldMk cId="3277004663" sldId="271"/>
            <ac:spMk id="21" creationId="{F19DCF15-5072-4011-A1DB-A9481F1E80CB}"/>
          </ac:spMkLst>
        </pc:spChg>
        <pc:spChg chg="add del mod">
          <ac:chgData name="Michal Alayev" userId="bcc0b796-f4a9-477d-bced-654b6fdd500b" providerId="ADAL" clId="{CCB813D8-82DB-4BFC-B554-A38F18A9C91E}" dt="2021-08-21T00:05:18.743" v="539" actId="26606"/>
          <ac:spMkLst>
            <pc:docMk/>
            <pc:sldMk cId="3277004663" sldId="271"/>
            <ac:spMk id="27" creationId="{29A239FE-FC1F-4930-9C5C-164EC8531849}"/>
          </ac:spMkLst>
        </pc:spChg>
        <pc:spChg chg="add del mod">
          <ac:chgData name="Michal Alayev" userId="bcc0b796-f4a9-477d-bced-654b6fdd500b" providerId="ADAL" clId="{CCB813D8-82DB-4BFC-B554-A38F18A9C91E}" dt="2021-08-21T00:05:18.747" v="541"/>
          <ac:spMkLst>
            <pc:docMk/>
            <pc:sldMk cId="3277004663" sldId="271"/>
            <ac:spMk id="29" creationId="{FF173D97-38A0-4D84-9408-465345B7BBF1}"/>
          </ac:spMkLst>
        </pc:spChg>
        <pc:graphicFrameChg chg="add del mod">
          <ac:chgData name="Michal Alayev" userId="bcc0b796-f4a9-477d-bced-654b6fdd500b" providerId="ADAL" clId="{CCB813D8-82DB-4BFC-B554-A38F18A9C91E}" dt="2021-08-20T23:57:21.304" v="325"/>
          <ac:graphicFrameMkLst>
            <pc:docMk/>
            <pc:sldMk cId="3277004663" sldId="271"/>
            <ac:graphicFrameMk id="22" creationId="{CFC704E1-0CC7-4F17-81E3-67964CC6835D}"/>
          </ac:graphicFrameMkLst>
        </pc:graphicFrameChg>
        <pc:graphicFrameChg chg="add del mod">
          <ac:chgData name="Michal Alayev" userId="bcc0b796-f4a9-477d-bced-654b6fdd500b" providerId="ADAL" clId="{CCB813D8-82DB-4BFC-B554-A38F18A9C91E}" dt="2021-08-20T23:57:21.304" v="325"/>
          <ac:graphicFrameMkLst>
            <pc:docMk/>
            <pc:sldMk cId="3277004663" sldId="271"/>
            <ac:graphicFrameMk id="23" creationId="{1996614E-F8CE-4F26-835E-463930E00C18}"/>
          </ac:graphicFrameMkLst>
        </pc:graphicFrameChg>
        <pc:graphicFrameChg chg="add del mod">
          <ac:chgData name="Michal Alayev" userId="bcc0b796-f4a9-477d-bced-654b6fdd500b" providerId="ADAL" clId="{CCB813D8-82DB-4BFC-B554-A38F18A9C91E}" dt="2021-08-20T23:57:33.816" v="327"/>
          <ac:graphicFrameMkLst>
            <pc:docMk/>
            <pc:sldMk cId="3277004663" sldId="271"/>
            <ac:graphicFrameMk id="24" creationId="{7EA74F67-0055-4279-B6A7-7EA029C2DC3C}"/>
          </ac:graphicFrameMkLst>
        </pc:graphicFrameChg>
        <pc:graphicFrameChg chg="add del mod">
          <ac:chgData name="Michal Alayev" userId="bcc0b796-f4a9-477d-bced-654b6fdd500b" providerId="ADAL" clId="{CCB813D8-82DB-4BFC-B554-A38F18A9C91E}" dt="2021-08-20T23:57:33.816" v="327"/>
          <ac:graphicFrameMkLst>
            <pc:docMk/>
            <pc:sldMk cId="3277004663" sldId="271"/>
            <ac:graphicFrameMk id="25" creationId="{28FFF7AB-CD03-4EAC-A252-7E680168799C}"/>
          </ac:graphicFrameMkLst>
        </pc:graphicFrameChg>
        <pc:graphicFrameChg chg="add mod modGraphic">
          <ac:chgData name="Michal Alayev" userId="bcc0b796-f4a9-477d-bced-654b6fdd500b" providerId="ADAL" clId="{CCB813D8-82DB-4BFC-B554-A38F18A9C91E}" dt="2021-08-21T00:16:40.064" v="823" actId="20577"/>
          <ac:graphicFrameMkLst>
            <pc:docMk/>
            <pc:sldMk cId="3277004663" sldId="271"/>
            <ac:graphicFrameMk id="31" creationId="{9B246051-26EE-40B6-BB60-05476D7D35EE}"/>
          </ac:graphicFrameMkLst>
        </pc:graphicFrameChg>
      </pc:sldChg>
      <pc:sldChg chg="addSp modSp add del">
        <pc:chgData name="Michal Alayev" userId="bcc0b796-f4a9-477d-bced-654b6fdd500b" providerId="ADAL" clId="{CCB813D8-82DB-4BFC-B554-A38F18A9C91E}" dt="2021-08-21T11:02:06.891" v="1485" actId="2696"/>
        <pc:sldMkLst>
          <pc:docMk/>
          <pc:sldMk cId="952275630" sldId="272"/>
        </pc:sldMkLst>
        <pc:spChg chg="add mod">
          <ac:chgData name="Michal Alayev" userId="bcc0b796-f4a9-477d-bced-654b6fdd500b" providerId="ADAL" clId="{CCB813D8-82DB-4BFC-B554-A38F18A9C91E}" dt="2021-08-21T00:18:28.936" v="839"/>
          <ac:spMkLst>
            <pc:docMk/>
            <pc:sldMk cId="952275630" sldId="272"/>
            <ac:spMk id="3" creationId="{CB42BB61-1AA8-4063-A2C9-D130A73A19D4}"/>
          </ac:spMkLst>
        </pc:spChg>
        <pc:spChg chg="add mod">
          <ac:chgData name="Michal Alayev" userId="bcc0b796-f4a9-477d-bced-654b6fdd500b" providerId="ADAL" clId="{CCB813D8-82DB-4BFC-B554-A38F18A9C91E}" dt="2021-08-21T00:18:28.936" v="839"/>
          <ac:spMkLst>
            <pc:docMk/>
            <pc:sldMk cId="952275630" sldId="272"/>
            <ac:spMk id="4" creationId="{DB264B86-249F-4D85-8313-67AD56DC6F6D}"/>
          </ac:spMkLst>
        </pc:spChg>
        <pc:graphicFrameChg chg="add mod">
          <ac:chgData name="Michal Alayev" userId="bcc0b796-f4a9-477d-bced-654b6fdd500b" providerId="ADAL" clId="{CCB813D8-82DB-4BFC-B554-A38F18A9C91E}" dt="2021-08-21T00:18:28.936" v="839"/>
          <ac:graphicFrameMkLst>
            <pc:docMk/>
            <pc:sldMk cId="952275630" sldId="272"/>
            <ac:graphicFrameMk id="5" creationId="{34A98854-7F68-4B0C-BDE4-E2D2FC97BE8A}"/>
          </ac:graphicFrameMkLst>
        </pc:graphicFrameChg>
        <pc:graphicFrameChg chg="add mod">
          <ac:chgData name="Michal Alayev" userId="bcc0b796-f4a9-477d-bced-654b6fdd500b" providerId="ADAL" clId="{CCB813D8-82DB-4BFC-B554-A38F18A9C91E}" dt="2021-08-21T00:18:28.936" v="839"/>
          <ac:graphicFrameMkLst>
            <pc:docMk/>
            <pc:sldMk cId="952275630" sldId="272"/>
            <ac:graphicFrameMk id="6" creationId="{2E766D26-E736-4C18-9EC8-DFF07075E9AE}"/>
          </ac:graphicFrameMkLst>
        </pc:graphicFrameChg>
      </pc:sldChg>
      <pc:sldChg chg="addSp delSp modSp add del mod">
        <pc:chgData name="Michal Alayev" userId="bcc0b796-f4a9-477d-bced-654b6fdd500b" providerId="ADAL" clId="{CCB813D8-82DB-4BFC-B554-A38F18A9C91E}" dt="2021-08-20T23:43:44.264" v="144" actId="2696"/>
        <pc:sldMkLst>
          <pc:docMk/>
          <pc:sldMk cId="1463340618" sldId="272"/>
        </pc:sldMkLst>
        <pc:spChg chg="del">
          <ac:chgData name="Michal Alayev" userId="bcc0b796-f4a9-477d-bced-654b6fdd500b" providerId="ADAL" clId="{CCB813D8-82DB-4BFC-B554-A38F18A9C91E}" dt="2021-08-20T23:43:11.486" v="127" actId="478"/>
          <ac:spMkLst>
            <pc:docMk/>
            <pc:sldMk cId="1463340618" sldId="272"/>
            <ac:spMk id="3" creationId="{F8A6C273-1BF7-4179-84EB-83C752C3C59E}"/>
          </ac:spMkLst>
        </pc:spChg>
        <pc:spChg chg="add del mod">
          <ac:chgData name="Michal Alayev" userId="bcc0b796-f4a9-477d-bced-654b6fdd500b" providerId="ADAL" clId="{CCB813D8-82DB-4BFC-B554-A38F18A9C91E}" dt="2021-08-20T23:43:16.486" v="128" actId="478"/>
          <ac:spMkLst>
            <pc:docMk/>
            <pc:sldMk cId="1463340618" sldId="272"/>
            <ac:spMk id="5" creationId="{37FB4247-A994-472C-A324-8F19CD382E5A}"/>
          </ac:spMkLst>
        </pc:spChg>
        <pc:spChg chg="add del mod">
          <ac:chgData name="Michal Alayev" userId="bcc0b796-f4a9-477d-bced-654b6fdd500b" providerId="ADAL" clId="{CCB813D8-82DB-4BFC-B554-A38F18A9C91E}" dt="2021-08-20T23:43:41.639" v="143" actId="478"/>
          <ac:spMkLst>
            <pc:docMk/>
            <pc:sldMk cId="1463340618" sldId="272"/>
            <ac:spMk id="6" creationId="{45BEA985-1196-4422-A7FA-BAE04096227B}"/>
          </ac:spMkLst>
        </pc:spChg>
      </pc:sldChg>
      <pc:sldChg chg="add del">
        <pc:chgData name="Michal Alayev" userId="bcc0b796-f4a9-477d-bced-654b6fdd500b" providerId="ADAL" clId="{CCB813D8-82DB-4BFC-B554-A38F18A9C91E}" dt="2021-08-21T11:01:58.777" v="1484" actId="2696"/>
        <pc:sldMkLst>
          <pc:docMk/>
          <pc:sldMk cId="3149803339" sldId="273"/>
        </pc:sldMkLst>
      </pc:sldChg>
      <pc:sldChg chg="addSp delSp modSp add mod">
        <pc:chgData name="Michal Alayev" userId="bcc0b796-f4a9-477d-bced-654b6fdd500b" providerId="ADAL" clId="{CCB813D8-82DB-4BFC-B554-A38F18A9C91E}" dt="2021-08-21T11:02:28.670" v="1505" actId="1036"/>
        <pc:sldMkLst>
          <pc:docMk/>
          <pc:sldMk cId="3498858532" sldId="274"/>
        </pc:sldMkLst>
        <pc:spChg chg="mod">
          <ac:chgData name="Michal Alayev" userId="bcc0b796-f4a9-477d-bced-654b6fdd500b" providerId="ADAL" clId="{CCB813D8-82DB-4BFC-B554-A38F18A9C91E}" dt="2021-08-21T11:02:28.670" v="1505" actId="1036"/>
          <ac:spMkLst>
            <pc:docMk/>
            <pc:sldMk cId="3498858532" sldId="274"/>
            <ac:spMk id="2" creationId="{D0F2D13A-80D7-4064-9DBE-48016501DCE4}"/>
          </ac:spMkLst>
        </pc:spChg>
        <pc:spChg chg="mod">
          <ac:chgData name="Michal Alayev" userId="bcc0b796-f4a9-477d-bced-654b6fdd500b" providerId="ADAL" clId="{CCB813D8-82DB-4BFC-B554-A38F18A9C91E}" dt="2021-08-21T11:02:28.670" v="1505" actId="1036"/>
          <ac:spMkLst>
            <pc:docMk/>
            <pc:sldMk cId="3498858532" sldId="274"/>
            <ac:spMk id="5" creationId="{65E519C6-79BB-4A7D-AACA-E7D0E71C156D}"/>
          </ac:spMkLst>
        </pc:spChg>
        <pc:spChg chg="add del mod">
          <ac:chgData name="Michal Alayev" userId="bcc0b796-f4a9-477d-bced-654b6fdd500b" providerId="ADAL" clId="{CCB813D8-82DB-4BFC-B554-A38F18A9C91E}" dt="2021-08-21T00:42:42.098" v="1221" actId="478"/>
          <ac:spMkLst>
            <pc:docMk/>
            <pc:sldMk cId="3498858532" sldId="274"/>
            <ac:spMk id="9" creationId="{C1D26F5C-417C-43CD-8B03-3C48C691E8AD}"/>
          </ac:spMkLst>
        </pc:spChg>
      </pc:sldChg>
      <pc:sldChg chg="addSp delSp modSp add mod ord">
        <pc:chgData name="Michal Alayev" userId="bcc0b796-f4a9-477d-bced-654b6fdd500b" providerId="ADAL" clId="{CCB813D8-82DB-4BFC-B554-A38F18A9C91E}" dt="2021-08-21T00:53:37.139" v="1358"/>
        <pc:sldMkLst>
          <pc:docMk/>
          <pc:sldMk cId="362017753" sldId="275"/>
        </pc:sldMkLst>
        <pc:spChg chg="mod">
          <ac:chgData name="Michal Alayev" userId="bcc0b796-f4a9-477d-bced-654b6fdd500b" providerId="ADAL" clId="{CCB813D8-82DB-4BFC-B554-A38F18A9C91E}" dt="2021-08-21T00:53:26.664" v="1354" actId="207"/>
          <ac:spMkLst>
            <pc:docMk/>
            <pc:sldMk cId="362017753" sldId="275"/>
            <ac:spMk id="2" creationId="{D0F2D13A-80D7-4064-9DBE-48016501DCE4}"/>
          </ac:spMkLst>
        </pc:spChg>
        <pc:spChg chg="mod">
          <ac:chgData name="Michal Alayev" userId="bcc0b796-f4a9-477d-bced-654b6fdd500b" providerId="ADAL" clId="{CCB813D8-82DB-4BFC-B554-A38F18A9C91E}" dt="2021-08-21T00:52:37.312" v="1348" actId="20577"/>
          <ac:spMkLst>
            <pc:docMk/>
            <pc:sldMk cId="362017753" sldId="275"/>
            <ac:spMk id="3" creationId="{F8A6C273-1BF7-4179-84EB-83C752C3C59E}"/>
          </ac:spMkLst>
        </pc:spChg>
        <pc:picChg chg="add mod">
          <ac:chgData name="Michal Alayev" userId="bcc0b796-f4a9-477d-bced-654b6fdd500b" providerId="ADAL" clId="{CCB813D8-82DB-4BFC-B554-A38F18A9C91E}" dt="2021-08-21T00:52:45.441" v="1350" actId="1038"/>
          <ac:picMkLst>
            <pc:docMk/>
            <pc:sldMk cId="362017753" sldId="275"/>
            <ac:picMk id="9" creationId="{BA4D5B83-A847-4FEC-9C76-3891CD1FC691}"/>
          </ac:picMkLst>
        </pc:picChg>
        <pc:picChg chg="add mod">
          <ac:chgData name="Michal Alayev" userId="bcc0b796-f4a9-477d-bced-654b6fdd500b" providerId="ADAL" clId="{CCB813D8-82DB-4BFC-B554-A38F18A9C91E}" dt="2021-08-21T00:52:45.441" v="1350" actId="1038"/>
          <ac:picMkLst>
            <pc:docMk/>
            <pc:sldMk cId="362017753" sldId="275"/>
            <ac:picMk id="11" creationId="{7B17D2DE-0552-4BE8-9835-ED7141E07E7D}"/>
          </ac:picMkLst>
        </pc:picChg>
        <pc:picChg chg="del">
          <ac:chgData name="Michal Alayev" userId="bcc0b796-f4a9-477d-bced-654b6fdd500b" providerId="ADAL" clId="{CCB813D8-82DB-4BFC-B554-A38F18A9C91E}" dt="2021-08-21T00:51:25.705" v="1326" actId="478"/>
          <ac:picMkLst>
            <pc:docMk/>
            <pc:sldMk cId="362017753" sldId="275"/>
            <ac:picMk id="14" creationId="{892B509C-4E31-4719-91D3-31336A97D25B}"/>
          </ac:picMkLst>
        </pc:picChg>
        <pc:picChg chg="del">
          <ac:chgData name="Michal Alayev" userId="bcc0b796-f4a9-477d-bced-654b6fdd500b" providerId="ADAL" clId="{CCB813D8-82DB-4BFC-B554-A38F18A9C91E}" dt="2021-08-21T00:51:25.241" v="1325" actId="478"/>
          <ac:picMkLst>
            <pc:docMk/>
            <pc:sldMk cId="362017753" sldId="275"/>
            <ac:picMk id="15" creationId="{AE314962-880F-4F6D-907C-DA7A92C9E69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A3AB3-E4EB-403C-98AE-69F064A6CFC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964B0B-435D-4823-BE21-69A8A6CAC2A2}">
      <dgm:prSet custT="1"/>
      <dgm:spPr/>
      <dgm:t>
        <a:bodyPr/>
        <a:lstStyle/>
        <a:p>
          <a:r>
            <a:rPr lang="en-US" sz="2200" dirty="0"/>
            <a:t>The data we used for feature generation for both models included: </a:t>
          </a:r>
        </a:p>
      </dgm:t>
    </dgm:pt>
    <dgm:pt modelId="{73A12163-2EF7-4723-9B22-C1A5B19453E7}" type="parTrans" cxnId="{4E56A8F4-8ECD-42BB-8089-7D4F945B9D28}">
      <dgm:prSet/>
      <dgm:spPr/>
      <dgm:t>
        <a:bodyPr/>
        <a:lstStyle/>
        <a:p>
          <a:endParaRPr lang="en-US"/>
        </a:p>
      </dgm:t>
    </dgm:pt>
    <dgm:pt modelId="{163C2FC5-FA30-4758-A9AD-EF3DB6808A30}" type="sibTrans" cxnId="{4E56A8F4-8ECD-42BB-8089-7D4F945B9D28}">
      <dgm:prSet/>
      <dgm:spPr/>
      <dgm:t>
        <a:bodyPr/>
        <a:lstStyle/>
        <a:p>
          <a:endParaRPr lang="en-US"/>
        </a:p>
      </dgm:t>
    </dgm:pt>
    <dgm:pt modelId="{292F7D20-F594-4E7E-84B4-23D585FFF192}">
      <dgm:prSet/>
      <dgm:spPr/>
      <dgm:t>
        <a:bodyPr/>
        <a:lstStyle/>
        <a:p>
          <a:r>
            <a:rPr lang="en-US" b="1" dirty="0"/>
            <a:t>Demographics: </a:t>
          </a:r>
          <a:r>
            <a:rPr lang="en-US" dirty="0"/>
            <a:t>gender, age, duration (in days) of hospitalization and ICU stay prior to the BC sampling time, etc. </a:t>
          </a:r>
        </a:p>
      </dgm:t>
    </dgm:pt>
    <dgm:pt modelId="{7B0A3E15-BCF0-4101-B28F-37D7DFB2AC8B}" type="parTrans" cxnId="{575F1596-896A-4E39-B084-E3233FBF4FF7}">
      <dgm:prSet/>
      <dgm:spPr/>
      <dgm:t>
        <a:bodyPr/>
        <a:lstStyle/>
        <a:p>
          <a:endParaRPr lang="en-US"/>
        </a:p>
      </dgm:t>
    </dgm:pt>
    <dgm:pt modelId="{AD6B7B27-BBB5-4F12-A0D9-DED5E5585764}" type="sibTrans" cxnId="{575F1596-896A-4E39-B084-E3233FBF4FF7}">
      <dgm:prSet/>
      <dgm:spPr/>
      <dgm:t>
        <a:bodyPr/>
        <a:lstStyle/>
        <a:p>
          <a:endParaRPr lang="en-US"/>
        </a:p>
      </dgm:t>
    </dgm:pt>
    <dgm:pt modelId="{41340407-52C8-47C3-BDFA-562836DC4FA9}">
      <dgm:prSet/>
      <dgm:spPr/>
      <dgm:t>
        <a:bodyPr/>
        <a:lstStyle/>
        <a:p>
          <a:r>
            <a:rPr lang="en-US" dirty="0"/>
            <a:t>Hight, weight and BMI on admission, and daily weight measurements.</a:t>
          </a:r>
        </a:p>
      </dgm:t>
    </dgm:pt>
    <dgm:pt modelId="{53889FB6-BE4A-4655-A21B-0E4B80E647FC}" type="parTrans" cxnId="{9E5C6E9F-4A8F-494E-9880-E66FF3FC57AA}">
      <dgm:prSet/>
      <dgm:spPr/>
      <dgm:t>
        <a:bodyPr/>
        <a:lstStyle/>
        <a:p>
          <a:endParaRPr lang="en-US"/>
        </a:p>
      </dgm:t>
    </dgm:pt>
    <dgm:pt modelId="{5C3F7520-9BF8-4593-BDDA-FAEFE31A5A20}" type="sibTrans" cxnId="{9E5C6E9F-4A8F-494E-9880-E66FF3FC57AA}">
      <dgm:prSet/>
      <dgm:spPr/>
      <dgm:t>
        <a:bodyPr/>
        <a:lstStyle/>
        <a:p>
          <a:endParaRPr lang="en-US"/>
        </a:p>
      </dgm:t>
    </dgm:pt>
    <dgm:pt modelId="{6450F8D1-89E1-4F63-A313-9FD09E56D8DC}">
      <dgm:prSet/>
      <dgm:spPr/>
      <dgm:t>
        <a:bodyPr/>
        <a:lstStyle/>
        <a:p>
          <a:r>
            <a:rPr lang="en-US" b="1" dirty="0"/>
            <a:t>Vital signs:</a:t>
          </a:r>
          <a:r>
            <a:rPr lang="en-US" b="0" dirty="0"/>
            <a:t> </a:t>
          </a:r>
          <a:r>
            <a:rPr lang="en-US" dirty="0"/>
            <a:t>heart rate, arterial blood pressure, SpO2, temperature, non-invasive blood pressure, etc. </a:t>
          </a:r>
        </a:p>
      </dgm:t>
    </dgm:pt>
    <dgm:pt modelId="{C3E7EBAF-B21B-4DD9-974B-164888CB249F}" type="parTrans" cxnId="{291FEB3D-28B2-4CC8-8294-767F8035252E}">
      <dgm:prSet/>
      <dgm:spPr/>
      <dgm:t>
        <a:bodyPr/>
        <a:lstStyle/>
        <a:p>
          <a:endParaRPr lang="en-US"/>
        </a:p>
      </dgm:t>
    </dgm:pt>
    <dgm:pt modelId="{C1F68B80-F549-40DD-8887-5D5D0109249D}" type="sibTrans" cxnId="{291FEB3D-28B2-4CC8-8294-767F8035252E}">
      <dgm:prSet/>
      <dgm:spPr/>
      <dgm:t>
        <a:bodyPr/>
        <a:lstStyle/>
        <a:p>
          <a:endParaRPr lang="en-US"/>
        </a:p>
      </dgm:t>
    </dgm:pt>
    <dgm:pt modelId="{A38D3DF6-9767-40B6-8219-810393AA07C0}">
      <dgm:prSet/>
      <dgm:spPr/>
      <dgm:t>
        <a:bodyPr/>
        <a:lstStyle/>
        <a:p>
          <a:r>
            <a:rPr lang="en-US" b="1" dirty="0"/>
            <a:t>Respiratory parameters: </a:t>
          </a:r>
          <a:r>
            <a:rPr lang="en-US" dirty="0"/>
            <a:t>FiO2, respiratory rate, PEEP, tidal volume, etc.</a:t>
          </a:r>
          <a:r>
            <a:rPr lang="en-US" b="1" dirty="0"/>
            <a:t> </a:t>
          </a:r>
          <a:endParaRPr lang="en-US" dirty="0"/>
        </a:p>
      </dgm:t>
    </dgm:pt>
    <dgm:pt modelId="{90BCA2EF-7677-4F9E-9402-BD6E5AD45217}" type="parTrans" cxnId="{7587B833-BE43-464D-AB56-2846D99835CE}">
      <dgm:prSet/>
      <dgm:spPr/>
      <dgm:t>
        <a:bodyPr/>
        <a:lstStyle/>
        <a:p>
          <a:endParaRPr lang="en-US"/>
        </a:p>
      </dgm:t>
    </dgm:pt>
    <dgm:pt modelId="{7E7429F9-D50A-40A4-815A-739BD3D31E81}" type="sibTrans" cxnId="{7587B833-BE43-464D-AB56-2846D99835CE}">
      <dgm:prSet/>
      <dgm:spPr/>
      <dgm:t>
        <a:bodyPr/>
        <a:lstStyle/>
        <a:p>
          <a:endParaRPr lang="en-US"/>
        </a:p>
      </dgm:t>
    </dgm:pt>
    <dgm:pt modelId="{E50D5CD4-73D6-4B3A-993A-E915D965E9F2}">
      <dgm:prSet/>
      <dgm:spPr/>
      <dgm:t>
        <a:bodyPr/>
        <a:lstStyle/>
        <a:p>
          <a:r>
            <a:rPr lang="en-US" b="1" dirty="0"/>
            <a:t>Daily fluid balance:</a:t>
          </a:r>
          <a:r>
            <a:rPr lang="en-US" dirty="0"/>
            <a:t> daily liquid output and input.</a:t>
          </a:r>
        </a:p>
      </dgm:t>
    </dgm:pt>
    <dgm:pt modelId="{4D0E997E-CD45-45D1-ACF6-5F471E52B2C0}" type="parTrans" cxnId="{F3A010E2-C875-47E4-A7FA-B792927DEFE7}">
      <dgm:prSet/>
      <dgm:spPr/>
      <dgm:t>
        <a:bodyPr/>
        <a:lstStyle/>
        <a:p>
          <a:endParaRPr lang="en-US"/>
        </a:p>
      </dgm:t>
    </dgm:pt>
    <dgm:pt modelId="{A7A77EAF-01B3-45FE-9C2F-E74A3185F662}" type="sibTrans" cxnId="{F3A010E2-C875-47E4-A7FA-B792927DEFE7}">
      <dgm:prSet/>
      <dgm:spPr/>
      <dgm:t>
        <a:bodyPr/>
        <a:lstStyle/>
        <a:p>
          <a:endParaRPr lang="en-US"/>
        </a:p>
      </dgm:t>
    </dgm:pt>
    <dgm:pt modelId="{CDC90A3C-50B7-428C-84FB-BC7B50D1D586}">
      <dgm:prSet/>
      <dgm:spPr/>
      <dgm:t>
        <a:bodyPr/>
        <a:lstStyle/>
        <a:p>
          <a:r>
            <a:rPr lang="en-US" b="1"/>
            <a:t>Medications: </a:t>
          </a:r>
          <a:r>
            <a:rPr lang="en-US"/>
            <a:t>antibiotic treatment and pressor-sedatives medications</a:t>
          </a:r>
          <a:r>
            <a:rPr lang="en-US" b="1"/>
            <a:t>.</a:t>
          </a:r>
          <a:endParaRPr lang="en-US"/>
        </a:p>
      </dgm:t>
    </dgm:pt>
    <dgm:pt modelId="{C4700FAA-CEA9-4B8A-9C0F-C3313D6E0E48}" type="parTrans" cxnId="{74CBB7A0-24F4-407A-B238-DD0A39BFA26D}">
      <dgm:prSet/>
      <dgm:spPr/>
      <dgm:t>
        <a:bodyPr/>
        <a:lstStyle/>
        <a:p>
          <a:endParaRPr lang="en-US"/>
        </a:p>
      </dgm:t>
    </dgm:pt>
    <dgm:pt modelId="{DEE0E491-350F-4CDD-B706-E8ABA11BAB45}" type="sibTrans" cxnId="{74CBB7A0-24F4-407A-B238-DD0A39BFA26D}">
      <dgm:prSet/>
      <dgm:spPr/>
      <dgm:t>
        <a:bodyPr/>
        <a:lstStyle/>
        <a:p>
          <a:endParaRPr lang="en-US"/>
        </a:p>
      </dgm:t>
    </dgm:pt>
    <dgm:pt modelId="{3B0B823F-884E-4C67-A39B-E39A43BC1ABD}">
      <dgm:prSet/>
      <dgm:spPr/>
      <dgm:t>
        <a:bodyPr/>
        <a:lstStyle/>
        <a:p>
          <a:r>
            <a:rPr lang="en-US" b="1" dirty="0"/>
            <a:t>Interventions: c</a:t>
          </a:r>
          <a:r>
            <a:rPr lang="en-US" dirty="0"/>
            <a:t>entral venous lines, arterial lines, and dialysis catheters. </a:t>
          </a:r>
        </a:p>
      </dgm:t>
    </dgm:pt>
    <dgm:pt modelId="{9492F5E0-B95F-4151-B5C6-FFE3EEA67C11}" type="parTrans" cxnId="{6A1280C1-D775-4DE3-A962-EEAED32D08D8}">
      <dgm:prSet/>
      <dgm:spPr/>
      <dgm:t>
        <a:bodyPr/>
        <a:lstStyle/>
        <a:p>
          <a:endParaRPr lang="en-US"/>
        </a:p>
      </dgm:t>
    </dgm:pt>
    <dgm:pt modelId="{84FE4A4A-0237-4555-8C28-EC571A011655}" type="sibTrans" cxnId="{6A1280C1-D775-4DE3-A962-EEAED32D08D8}">
      <dgm:prSet/>
      <dgm:spPr/>
      <dgm:t>
        <a:bodyPr/>
        <a:lstStyle/>
        <a:p>
          <a:endParaRPr lang="en-US"/>
        </a:p>
      </dgm:t>
    </dgm:pt>
    <dgm:pt modelId="{BC2BA333-DCBF-44C9-ACB3-ED8FFCC95815}">
      <dgm:prSet/>
      <dgm:spPr/>
      <dgm:t>
        <a:bodyPr/>
        <a:lstStyle/>
        <a:p>
          <a:r>
            <a:rPr lang="en-US" b="1"/>
            <a:t>GCS score</a:t>
          </a:r>
          <a:endParaRPr lang="en-US"/>
        </a:p>
      </dgm:t>
    </dgm:pt>
    <dgm:pt modelId="{0F73938A-8129-4B8A-877F-DBC310236885}" type="parTrans" cxnId="{D02E0D12-A9FE-40E9-9FF6-0D5A93BBFF24}">
      <dgm:prSet/>
      <dgm:spPr/>
      <dgm:t>
        <a:bodyPr/>
        <a:lstStyle/>
        <a:p>
          <a:endParaRPr lang="en-US"/>
        </a:p>
      </dgm:t>
    </dgm:pt>
    <dgm:pt modelId="{D345CAEE-33AF-44C1-96F6-247A30821ADE}" type="sibTrans" cxnId="{D02E0D12-A9FE-40E9-9FF6-0D5A93BBFF24}">
      <dgm:prSet/>
      <dgm:spPr/>
      <dgm:t>
        <a:bodyPr/>
        <a:lstStyle/>
        <a:p>
          <a:endParaRPr lang="en-US"/>
        </a:p>
      </dgm:t>
    </dgm:pt>
    <dgm:pt modelId="{0A014432-05A7-4CF7-BADA-67A5584F546E}">
      <dgm:prSet/>
      <dgm:spPr/>
      <dgm:t>
        <a:bodyPr/>
        <a:lstStyle/>
        <a:p>
          <a:r>
            <a:rPr lang="en-US" b="1" dirty="0"/>
            <a:t>Microbiology: b</a:t>
          </a:r>
          <a:r>
            <a:rPr lang="en-US" dirty="0"/>
            <a:t>lood, urine, stool, sputum, and IV-catheter tip cultures, that were taken up to 3 or 2 days (in model A or B respectively) prior to the cohort's BC sampling time. </a:t>
          </a:r>
        </a:p>
      </dgm:t>
    </dgm:pt>
    <dgm:pt modelId="{90EF792D-8145-43F2-B06C-1761F8B96F3E}" type="parTrans" cxnId="{CAF70588-4717-4DC8-AA89-F53131B0E28F}">
      <dgm:prSet/>
      <dgm:spPr/>
      <dgm:t>
        <a:bodyPr/>
        <a:lstStyle/>
        <a:p>
          <a:endParaRPr lang="en-US"/>
        </a:p>
      </dgm:t>
    </dgm:pt>
    <dgm:pt modelId="{980586C8-A471-42EC-A274-1A35C1056CD9}" type="sibTrans" cxnId="{CAF70588-4717-4DC8-AA89-F53131B0E28F}">
      <dgm:prSet/>
      <dgm:spPr/>
      <dgm:t>
        <a:bodyPr/>
        <a:lstStyle/>
        <a:p>
          <a:endParaRPr lang="en-US"/>
        </a:p>
      </dgm:t>
    </dgm:pt>
    <dgm:pt modelId="{A6D47659-D43E-40F9-A318-0229DF43A77F}">
      <dgm:prSet/>
      <dgm:spPr/>
      <dgm:t>
        <a:bodyPr/>
        <a:lstStyle/>
        <a:p>
          <a:pPr rtl="0"/>
          <a:r>
            <a:rPr lang="en-US" b="1" dirty="0"/>
            <a:t>Laboratory measurements: </a:t>
          </a:r>
          <a:r>
            <a:rPr lang="en-US" b="0" dirty="0"/>
            <a:t>complete blood count, leukocytes differential, basic metabolic panel, blood gases, coagulation panel</a:t>
          </a:r>
          <a:r>
            <a:rPr lang="he-IL" b="0" dirty="0"/>
            <a:t> </a:t>
          </a:r>
          <a:r>
            <a:rPr lang="en-US" b="0" dirty="0"/>
            <a:t>and Liver function</a:t>
          </a:r>
        </a:p>
      </dgm:t>
    </dgm:pt>
    <dgm:pt modelId="{4B752163-ED53-4FA2-BD8D-B8ED544FDFF8}" type="sibTrans" cxnId="{B8B72520-CF71-48D9-A6BD-BB928FD60588}">
      <dgm:prSet/>
      <dgm:spPr/>
      <dgm:t>
        <a:bodyPr/>
        <a:lstStyle/>
        <a:p>
          <a:pPr rtl="1"/>
          <a:endParaRPr lang="he-IL"/>
        </a:p>
      </dgm:t>
    </dgm:pt>
    <dgm:pt modelId="{5F281F5D-E27C-4148-A0F7-9D17E711DD4A}" type="parTrans" cxnId="{B8B72520-CF71-48D9-A6BD-BB928FD60588}">
      <dgm:prSet/>
      <dgm:spPr/>
      <dgm:t>
        <a:bodyPr/>
        <a:lstStyle/>
        <a:p>
          <a:pPr rtl="1"/>
          <a:endParaRPr lang="he-IL"/>
        </a:p>
      </dgm:t>
    </dgm:pt>
    <dgm:pt modelId="{961EC52B-57F4-428E-80B5-66926D1BA04B}" type="pres">
      <dgm:prSet presAssocID="{DFAA3AB3-E4EB-403C-98AE-69F064A6CFC7}" presName="vert0" presStyleCnt="0">
        <dgm:presLayoutVars>
          <dgm:dir/>
          <dgm:animOne val="branch"/>
          <dgm:animLvl val="lvl"/>
        </dgm:presLayoutVars>
      </dgm:prSet>
      <dgm:spPr/>
    </dgm:pt>
    <dgm:pt modelId="{8F651E5F-1058-4101-8E92-99783AD3150A}" type="pres">
      <dgm:prSet presAssocID="{BC964B0B-435D-4823-BE21-69A8A6CAC2A2}" presName="thickLine" presStyleLbl="alignNode1" presStyleIdx="0" presStyleCnt="1"/>
      <dgm:spPr/>
    </dgm:pt>
    <dgm:pt modelId="{620474E8-AFAF-4A91-AF5F-1E87245E5452}" type="pres">
      <dgm:prSet presAssocID="{BC964B0B-435D-4823-BE21-69A8A6CAC2A2}" presName="horz1" presStyleCnt="0"/>
      <dgm:spPr/>
    </dgm:pt>
    <dgm:pt modelId="{ABB9BCE8-C015-4A01-8035-EC358D10757D}" type="pres">
      <dgm:prSet presAssocID="{BC964B0B-435D-4823-BE21-69A8A6CAC2A2}" presName="tx1" presStyleLbl="revTx" presStyleIdx="0" presStyleCnt="11"/>
      <dgm:spPr/>
    </dgm:pt>
    <dgm:pt modelId="{4F2C6D54-9DDA-4AA3-BFB5-D2434C07E3ED}" type="pres">
      <dgm:prSet presAssocID="{BC964B0B-435D-4823-BE21-69A8A6CAC2A2}" presName="vert1" presStyleCnt="0"/>
      <dgm:spPr/>
    </dgm:pt>
    <dgm:pt modelId="{94EDA1AA-D576-45FC-878F-4C3084F09EA3}" type="pres">
      <dgm:prSet presAssocID="{292F7D20-F594-4E7E-84B4-23D585FFF192}" presName="vertSpace2a" presStyleCnt="0"/>
      <dgm:spPr/>
    </dgm:pt>
    <dgm:pt modelId="{3617FD78-B12E-4D22-A560-FFD1C5128347}" type="pres">
      <dgm:prSet presAssocID="{292F7D20-F594-4E7E-84B4-23D585FFF192}" presName="horz2" presStyleCnt="0"/>
      <dgm:spPr/>
    </dgm:pt>
    <dgm:pt modelId="{3D9A2748-C2C8-49F1-B207-F7DB9AC91DFF}" type="pres">
      <dgm:prSet presAssocID="{292F7D20-F594-4E7E-84B4-23D585FFF192}" presName="horzSpace2" presStyleCnt="0"/>
      <dgm:spPr/>
    </dgm:pt>
    <dgm:pt modelId="{B3A6C5F3-9EBC-4D61-AE82-C680CB484CC6}" type="pres">
      <dgm:prSet presAssocID="{292F7D20-F594-4E7E-84B4-23D585FFF192}" presName="tx2" presStyleLbl="revTx" presStyleIdx="1" presStyleCnt="11"/>
      <dgm:spPr/>
    </dgm:pt>
    <dgm:pt modelId="{A7248724-C1C4-4615-B09A-C5F54E168438}" type="pres">
      <dgm:prSet presAssocID="{292F7D20-F594-4E7E-84B4-23D585FFF192}" presName="vert2" presStyleCnt="0"/>
      <dgm:spPr/>
    </dgm:pt>
    <dgm:pt modelId="{8D51A600-D3CF-4D32-A9E6-F17CB9C3BC74}" type="pres">
      <dgm:prSet presAssocID="{292F7D20-F594-4E7E-84B4-23D585FFF192}" presName="thinLine2b" presStyleLbl="callout" presStyleIdx="0" presStyleCnt="10"/>
      <dgm:spPr/>
    </dgm:pt>
    <dgm:pt modelId="{AB50ECB1-0E9A-4266-9748-B72190D3043C}" type="pres">
      <dgm:prSet presAssocID="{292F7D20-F594-4E7E-84B4-23D585FFF192}" presName="vertSpace2b" presStyleCnt="0"/>
      <dgm:spPr/>
    </dgm:pt>
    <dgm:pt modelId="{7FB86613-B239-4ABB-A768-B3FA095D304A}" type="pres">
      <dgm:prSet presAssocID="{41340407-52C8-47C3-BDFA-562836DC4FA9}" presName="horz2" presStyleCnt="0"/>
      <dgm:spPr/>
    </dgm:pt>
    <dgm:pt modelId="{9433BB22-2F45-4131-A748-9C76A0979902}" type="pres">
      <dgm:prSet presAssocID="{41340407-52C8-47C3-BDFA-562836DC4FA9}" presName="horzSpace2" presStyleCnt="0"/>
      <dgm:spPr/>
    </dgm:pt>
    <dgm:pt modelId="{24625A69-EF7E-4E7F-AA8B-F4D0995A6DBF}" type="pres">
      <dgm:prSet presAssocID="{41340407-52C8-47C3-BDFA-562836DC4FA9}" presName="tx2" presStyleLbl="revTx" presStyleIdx="2" presStyleCnt="11"/>
      <dgm:spPr/>
    </dgm:pt>
    <dgm:pt modelId="{0150348F-2B38-48C3-B98E-26AAFEFE0333}" type="pres">
      <dgm:prSet presAssocID="{41340407-52C8-47C3-BDFA-562836DC4FA9}" presName="vert2" presStyleCnt="0"/>
      <dgm:spPr/>
    </dgm:pt>
    <dgm:pt modelId="{DB319C3F-953A-4BFA-BB6E-B015A97A4C9A}" type="pres">
      <dgm:prSet presAssocID="{41340407-52C8-47C3-BDFA-562836DC4FA9}" presName="thinLine2b" presStyleLbl="callout" presStyleIdx="1" presStyleCnt="10"/>
      <dgm:spPr/>
    </dgm:pt>
    <dgm:pt modelId="{5CDA02CA-6BDC-46EE-AAEC-44AFC5C84B5E}" type="pres">
      <dgm:prSet presAssocID="{41340407-52C8-47C3-BDFA-562836DC4FA9}" presName="vertSpace2b" presStyleCnt="0"/>
      <dgm:spPr/>
    </dgm:pt>
    <dgm:pt modelId="{F107808C-05CA-4600-9AC1-915BD25B5250}" type="pres">
      <dgm:prSet presAssocID="{A6D47659-D43E-40F9-A318-0229DF43A77F}" presName="horz2" presStyleCnt="0"/>
      <dgm:spPr/>
    </dgm:pt>
    <dgm:pt modelId="{DD2794E8-E810-4F65-A691-9C042EA41556}" type="pres">
      <dgm:prSet presAssocID="{A6D47659-D43E-40F9-A318-0229DF43A77F}" presName="horzSpace2" presStyleCnt="0"/>
      <dgm:spPr/>
    </dgm:pt>
    <dgm:pt modelId="{E28EAE13-A4AD-4C21-A3E8-19CD0B1B34D8}" type="pres">
      <dgm:prSet presAssocID="{A6D47659-D43E-40F9-A318-0229DF43A77F}" presName="tx2" presStyleLbl="revTx" presStyleIdx="3" presStyleCnt="11"/>
      <dgm:spPr/>
    </dgm:pt>
    <dgm:pt modelId="{004C367E-9CA3-4CCD-A206-75C1870D7E90}" type="pres">
      <dgm:prSet presAssocID="{A6D47659-D43E-40F9-A318-0229DF43A77F}" presName="vert2" presStyleCnt="0"/>
      <dgm:spPr/>
    </dgm:pt>
    <dgm:pt modelId="{8D035708-A412-4627-90E2-F026C7279B47}" type="pres">
      <dgm:prSet presAssocID="{A6D47659-D43E-40F9-A318-0229DF43A77F}" presName="thinLine2b" presStyleLbl="callout" presStyleIdx="2" presStyleCnt="10"/>
      <dgm:spPr/>
    </dgm:pt>
    <dgm:pt modelId="{44F29C82-C131-44A2-A02E-2482EDF316FD}" type="pres">
      <dgm:prSet presAssocID="{A6D47659-D43E-40F9-A318-0229DF43A77F}" presName="vertSpace2b" presStyleCnt="0"/>
      <dgm:spPr/>
    </dgm:pt>
    <dgm:pt modelId="{40DC833E-0675-4FB5-B8FB-FE54A528EAA9}" type="pres">
      <dgm:prSet presAssocID="{6450F8D1-89E1-4F63-A313-9FD09E56D8DC}" presName="horz2" presStyleCnt="0"/>
      <dgm:spPr/>
    </dgm:pt>
    <dgm:pt modelId="{641076B7-EAC9-4FB8-9928-0CD558ACE782}" type="pres">
      <dgm:prSet presAssocID="{6450F8D1-89E1-4F63-A313-9FD09E56D8DC}" presName="horzSpace2" presStyleCnt="0"/>
      <dgm:spPr/>
    </dgm:pt>
    <dgm:pt modelId="{F4799D70-E545-4A6C-B563-DB8B2DC45E2F}" type="pres">
      <dgm:prSet presAssocID="{6450F8D1-89E1-4F63-A313-9FD09E56D8DC}" presName="tx2" presStyleLbl="revTx" presStyleIdx="4" presStyleCnt="11"/>
      <dgm:spPr/>
    </dgm:pt>
    <dgm:pt modelId="{00897376-60D4-4AD1-9985-257D4C07FD50}" type="pres">
      <dgm:prSet presAssocID="{6450F8D1-89E1-4F63-A313-9FD09E56D8DC}" presName="vert2" presStyleCnt="0"/>
      <dgm:spPr/>
    </dgm:pt>
    <dgm:pt modelId="{0B49DFCE-C4FE-4331-BB45-C47A0AAB163E}" type="pres">
      <dgm:prSet presAssocID="{6450F8D1-89E1-4F63-A313-9FD09E56D8DC}" presName="thinLine2b" presStyleLbl="callout" presStyleIdx="3" presStyleCnt="10"/>
      <dgm:spPr/>
    </dgm:pt>
    <dgm:pt modelId="{C1B56260-8574-4B2D-89B9-00FF4EE7FEB3}" type="pres">
      <dgm:prSet presAssocID="{6450F8D1-89E1-4F63-A313-9FD09E56D8DC}" presName="vertSpace2b" presStyleCnt="0"/>
      <dgm:spPr/>
    </dgm:pt>
    <dgm:pt modelId="{B272815D-5D7D-4F4A-B404-401EE2D163F9}" type="pres">
      <dgm:prSet presAssocID="{A38D3DF6-9767-40B6-8219-810393AA07C0}" presName="horz2" presStyleCnt="0"/>
      <dgm:spPr/>
    </dgm:pt>
    <dgm:pt modelId="{8825F123-73C0-437B-95A2-4B48EDAD2077}" type="pres">
      <dgm:prSet presAssocID="{A38D3DF6-9767-40B6-8219-810393AA07C0}" presName="horzSpace2" presStyleCnt="0"/>
      <dgm:spPr/>
    </dgm:pt>
    <dgm:pt modelId="{70C5C38B-E3F0-4279-BE02-D55C70CDA5E9}" type="pres">
      <dgm:prSet presAssocID="{A38D3DF6-9767-40B6-8219-810393AA07C0}" presName="tx2" presStyleLbl="revTx" presStyleIdx="5" presStyleCnt="11"/>
      <dgm:spPr/>
    </dgm:pt>
    <dgm:pt modelId="{4C58BEF0-2730-42EA-9754-62B0B9A6A5F7}" type="pres">
      <dgm:prSet presAssocID="{A38D3DF6-9767-40B6-8219-810393AA07C0}" presName="vert2" presStyleCnt="0"/>
      <dgm:spPr/>
    </dgm:pt>
    <dgm:pt modelId="{C027C4EC-5899-46DA-9F67-5D206EE5FF67}" type="pres">
      <dgm:prSet presAssocID="{A38D3DF6-9767-40B6-8219-810393AA07C0}" presName="thinLine2b" presStyleLbl="callout" presStyleIdx="4" presStyleCnt="10"/>
      <dgm:spPr/>
    </dgm:pt>
    <dgm:pt modelId="{9427EB7C-2632-4E8E-B06D-47504240FA80}" type="pres">
      <dgm:prSet presAssocID="{A38D3DF6-9767-40B6-8219-810393AA07C0}" presName="vertSpace2b" presStyleCnt="0"/>
      <dgm:spPr/>
    </dgm:pt>
    <dgm:pt modelId="{D1B1322B-32F9-4F11-AB03-EF9044336F0E}" type="pres">
      <dgm:prSet presAssocID="{E50D5CD4-73D6-4B3A-993A-E915D965E9F2}" presName="horz2" presStyleCnt="0"/>
      <dgm:spPr/>
    </dgm:pt>
    <dgm:pt modelId="{0887A02F-6F39-41F1-B41F-7F08F371F0B1}" type="pres">
      <dgm:prSet presAssocID="{E50D5CD4-73D6-4B3A-993A-E915D965E9F2}" presName="horzSpace2" presStyleCnt="0"/>
      <dgm:spPr/>
    </dgm:pt>
    <dgm:pt modelId="{02ED5260-DB7B-467D-B3F9-DA06DEE36CA9}" type="pres">
      <dgm:prSet presAssocID="{E50D5CD4-73D6-4B3A-993A-E915D965E9F2}" presName="tx2" presStyleLbl="revTx" presStyleIdx="6" presStyleCnt="11"/>
      <dgm:spPr/>
    </dgm:pt>
    <dgm:pt modelId="{351652F4-69B3-47C3-816A-0BE0742C73D5}" type="pres">
      <dgm:prSet presAssocID="{E50D5CD4-73D6-4B3A-993A-E915D965E9F2}" presName="vert2" presStyleCnt="0"/>
      <dgm:spPr/>
    </dgm:pt>
    <dgm:pt modelId="{3A5A29AC-41C0-4E1B-BCBD-BC87D9AFCC22}" type="pres">
      <dgm:prSet presAssocID="{E50D5CD4-73D6-4B3A-993A-E915D965E9F2}" presName="thinLine2b" presStyleLbl="callout" presStyleIdx="5" presStyleCnt="10"/>
      <dgm:spPr/>
    </dgm:pt>
    <dgm:pt modelId="{A9ED977B-CBE6-4ED2-B17B-50C235E7E735}" type="pres">
      <dgm:prSet presAssocID="{E50D5CD4-73D6-4B3A-993A-E915D965E9F2}" presName="vertSpace2b" presStyleCnt="0"/>
      <dgm:spPr/>
    </dgm:pt>
    <dgm:pt modelId="{ECDA84AE-6CAC-4D61-9C83-7FFAF1A2D2D2}" type="pres">
      <dgm:prSet presAssocID="{CDC90A3C-50B7-428C-84FB-BC7B50D1D586}" presName="horz2" presStyleCnt="0"/>
      <dgm:spPr/>
    </dgm:pt>
    <dgm:pt modelId="{E4C41ABF-B3FC-421B-8E7C-48655B03F643}" type="pres">
      <dgm:prSet presAssocID="{CDC90A3C-50B7-428C-84FB-BC7B50D1D586}" presName="horzSpace2" presStyleCnt="0"/>
      <dgm:spPr/>
    </dgm:pt>
    <dgm:pt modelId="{243C94C1-3B3D-4415-89BE-5691385AC8B0}" type="pres">
      <dgm:prSet presAssocID="{CDC90A3C-50B7-428C-84FB-BC7B50D1D586}" presName="tx2" presStyleLbl="revTx" presStyleIdx="7" presStyleCnt="11"/>
      <dgm:spPr/>
    </dgm:pt>
    <dgm:pt modelId="{70030BFF-61DD-4AA5-B846-1F699472811D}" type="pres">
      <dgm:prSet presAssocID="{CDC90A3C-50B7-428C-84FB-BC7B50D1D586}" presName="vert2" presStyleCnt="0"/>
      <dgm:spPr/>
    </dgm:pt>
    <dgm:pt modelId="{FD8C0BF4-CF82-462E-8917-DC06191DDAD7}" type="pres">
      <dgm:prSet presAssocID="{CDC90A3C-50B7-428C-84FB-BC7B50D1D586}" presName="thinLine2b" presStyleLbl="callout" presStyleIdx="6" presStyleCnt="10"/>
      <dgm:spPr/>
    </dgm:pt>
    <dgm:pt modelId="{77071C13-B2D2-4C49-B2F6-9F8C9179EC4D}" type="pres">
      <dgm:prSet presAssocID="{CDC90A3C-50B7-428C-84FB-BC7B50D1D586}" presName="vertSpace2b" presStyleCnt="0"/>
      <dgm:spPr/>
    </dgm:pt>
    <dgm:pt modelId="{479D6409-805C-4CB6-9265-D9FEBDB5AB02}" type="pres">
      <dgm:prSet presAssocID="{3B0B823F-884E-4C67-A39B-E39A43BC1ABD}" presName="horz2" presStyleCnt="0"/>
      <dgm:spPr/>
    </dgm:pt>
    <dgm:pt modelId="{5D50FE90-3A3F-4C80-BDFF-7D7B9864EEAF}" type="pres">
      <dgm:prSet presAssocID="{3B0B823F-884E-4C67-A39B-E39A43BC1ABD}" presName="horzSpace2" presStyleCnt="0"/>
      <dgm:spPr/>
    </dgm:pt>
    <dgm:pt modelId="{BC528124-DB93-411A-9604-E06E5F8F5BFA}" type="pres">
      <dgm:prSet presAssocID="{3B0B823F-884E-4C67-A39B-E39A43BC1ABD}" presName="tx2" presStyleLbl="revTx" presStyleIdx="8" presStyleCnt="11"/>
      <dgm:spPr/>
    </dgm:pt>
    <dgm:pt modelId="{74A790F2-C9A6-42AE-8C05-13096FB61B51}" type="pres">
      <dgm:prSet presAssocID="{3B0B823F-884E-4C67-A39B-E39A43BC1ABD}" presName="vert2" presStyleCnt="0"/>
      <dgm:spPr/>
    </dgm:pt>
    <dgm:pt modelId="{12D65421-DFF4-4390-B9E0-2F1866C995F8}" type="pres">
      <dgm:prSet presAssocID="{3B0B823F-884E-4C67-A39B-E39A43BC1ABD}" presName="thinLine2b" presStyleLbl="callout" presStyleIdx="7" presStyleCnt="10"/>
      <dgm:spPr/>
    </dgm:pt>
    <dgm:pt modelId="{56C256E7-9E50-418D-92F0-357EA530B115}" type="pres">
      <dgm:prSet presAssocID="{3B0B823F-884E-4C67-A39B-E39A43BC1ABD}" presName="vertSpace2b" presStyleCnt="0"/>
      <dgm:spPr/>
    </dgm:pt>
    <dgm:pt modelId="{78A31FA2-B19A-46D4-925E-7FD797C9F636}" type="pres">
      <dgm:prSet presAssocID="{BC2BA333-DCBF-44C9-ACB3-ED8FFCC95815}" presName="horz2" presStyleCnt="0"/>
      <dgm:spPr/>
    </dgm:pt>
    <dgm:pt modelId="{72C7158F-F5D7-40D8-847A-4176F8AD2575}" type="pres">
      <dgm:prSet presAssocID="{BC2BA333-DCBF-44C9-ACB3-ED8FFCC95815}" presName="horzSpace2" presStyleCnt="0"/>
      <dgm:spPr/>
    </dgm:pt>
    <dgm:pt modelId="{E7FB5EF6-4670-48BD-A98E-09AA8CE50ACE}" type="pres">
      <dgm:prSet presAssocID="{BC2BA333-DCBF-44C9-ACB3-ED8FFCC95815}" presName="tx2" presStyleLbl="revTx" presStyleIdx="9" presStyleCnt="11"/>
      <dgm:spPr/>
    </dgm:pt>
    <dgm:pt modelId="{573A029A-D110-4CC1-A6D0-2F476DF79572}" type="pres">
      <dgm:prSet presAssocID="{BC2BA333-DCBF-44C9-ACB3-ED8FFCC95815}" presName="vert2" presStyleCnt="0"/>
      <dgm:spPr/>
    </dgm:pt>
    <dgm:pt modelId="{E2811B6A-EFE5-4EE7-ABA6-8FBCBA3A094F}" type="pres">
      <dgm:prSet presAssocID="{BC2BA333-DCBF-44C9-ACB3-ED8FFCC95815}" presName="thinLine2b" presStyleLbl="callout" presStyleIdx="8" presStyleCnt="10"/>
      <dgm:spPr/>
    </dgm:pt>
    <dgm:pt modelId="{E6D46ECA-AC61-4D23-ABBA-F53D6DB691DA}" type="pres">
      <dgm:prSet presAssocID="{BC2BA333-DCBF-44C9-ACB3-ED8FFCC95815}" presName="vertSpace2b" presStyleCnt="0"/>
      <dgm:spPr/>
    </dgm:pt>
    <dgm:pt modelId="{A0E581C6-2A19-49AA-89F3-8C454D837D7D}" type="pres">
      <dgm:prSet presAssocID="{0A014432-05A7-4CF7-BADA-67A5584F546E}" presName="horz2" presStyleCnt="0"/>
      <dgm:spPr/>
    </dgm:pt>
    <dgm:pt modelId="{7CD33AB0-B39E-46EE-B5C8-9AAFFD73ED3C}" type="pres">
      <dgm:prSet presAssocID="{0A014432-05A7-4CF7-BADA-67A5584F546E}" presName="horzSpace2" presStyleCnt="0"/>
      <dgm:spPr/>
    </dgm:pt>
    <dgm:pt modelId="{6978CE60-0F9E-43CB-B133-C475E1738C3E}" type="pres">
      <dgm:prSet presAssocID="{0A014432-05A7-4CF7-BADA-67A5584F546E}" presName="tx2" presStyleLbl="revTx" presStyleIdx="10" presStyleCnt="11"/>
      <dgm:spPr/>
    </dgm:pt>
    <dgm:pt modelId="{D48C9BFB-9ED8-421C-BE5D-222ADABDA9E5}" type="pres">
      <dgm:prSet presAssocID="{0A014432-05A7-4CF7-BADA-67A5584F546E}" presName="vert2" presStyleCnt="0"/>
      <dgm:spPr/>
    </dgm:pt>
    <dgm:pt modelId="{91371D90-F420-41A6-8D5E-D8389C5AA29D}" type="pres">
      <dgm:prSet presAssocID="{0A014432-05A7-4CF7-BADA-67A5584F546E}" presName="thinLine2b" presStyleLbl="callout" presStyleIdx="9" presStyleCnt="10"/>
      <dgm:spPr/>
    </dgm:pt>
    <dgm:pt modelId="{FD6F8D96-20AA-43D4-A11B-171E98C1F60F}" type="pres">
      <dgm:prSet presAssocID="{0A014432-05A7-4CF7-BADA-67A5584F546E}" presName="vertSpace2b" presStyleCnt="0"/>
      <dgm:spPr/>
    </dgm:pt>
  </dgm:ptLst>
  <dgm:cxnLst>
    <dgm:cxn modelId="{D02E0D12-A9FE-40E9-9FF6-0D5A93BBFF24}" srcId="{BC964B0B-435D-4823-BE21-69A8A6CAC2A2}" destId="{BC2BA333-DCBF-44C9-ACB3-ED8FFCC95815}" srcOrd="8" destOrd="0" parTransId="{0F73938A-8129-4B8A-877F-DBC310236885}" sibTransId="{D345CAEE-33AF-44C1-96F6-247A30821ADE}"/>
    <dgm:cxn modelId="{02818C17-015D-462A-B4E1-5189D4B6EBFA}" type="presOf" srcId="{BC2BA333-DCBF-44C9-ACB3-ED8FFCC95815}" destId="{E7FB5EF6-4670-48BD-A98E-09AA8CE50ACE}" srcOrd="0" destOrd="0" presId="urn:microsoft.com/office/officeart/2008/layout/LinedList"/>
    <dgm:cxn modelId="{20733B19-9E3E-4C53-AB84-A24E53789436}" type="presOf" srcId="{6450F8D1-89E1-4F63-A313-9FD09E56D8DC}" destId="{F4799D70-E545-4A6C-B563-DB8B2DC45E2F}" srcOrd="0" destOrd="0" presId="urn:microsoft.com/office/officeart/2008/layout/LinedList"/>
    <dgm:cxn modelId="{B8B72520-CF71-48D9-A6BD-BB928FD60588}" srcId="{BC964B0B-435D-4823-BE21-69A8A6CAC2A2}" destId="{A6D47659-D43E-40F9-A318-0229DF43A77F}" srcOrd="2" destOrd="0" parTransId="{5F281F5D-E27C-4148-A0F7-9D17E711DD4A}" sibTransId="{4B752163-ED53-4FA2-BD8D-B8ED544FDFF8}"/>
    <dgm:cxn modelId="{7587B833-BE43-464D-AB56-2846D99835CE}" srcId="{BC964B0B-435D-4823-BE21-69A8A6CAC2A2}" destId="{A38D3DF6-9767-40B6-8219-810393AA07C0}" srcOrd="4" destOrd="0" parTransId="{90BCA2EF-7677-4F9E-9402-BD6E5AD45217}" sibTransId="{7E7429F9-D50A-40A4-815A-739BD3D31E81}"/>
    <dgm:cxn modelId="{ACDF8535-66F8-415F-8C10-197ADF6ECA38}" type="presOf" srcId="{BC964B0B-435D-4823-BE21-69A8A6CAC2A2}" destId="{ABB9BCE8-C015-4A01-8035-EC358D10757D}" srcOrd="0" destOrd="0" presId="urn:microsoft.com/office/officeart/2008/layout/LinedList"/>
    <dgm:cxn modelId="{3117F436-1532-4CF3-90F9-C0DAE199088D}" type="presOf" srcId="{292F7D20-F594-4E7E-84B4-23D585FFF192}" destId="{B3A6C5F3-9EBC-4D61-AE82-C680CB484CC6}" srcOrd="0" destOrd="0" presId="urn:microsoft.com/office/officeart/2008/layout/LinedList"/>
    <dgm:cxn modelId="{291FEB3D-28B2-4CC8-8294-767F8035252E}" srcId="{BC964B0B-435D-4823-BE21-69A8A6CAC2A2}" destId="{6450F8D1-89E1-4F63-A313-9FD09E56D8DC}" srcOrd="3" destOrd="0" parTransId="{C3E7EBAF-B21B-4DD9-974B-164888CB249F}" sibTransId="{C1F68B80-F549-40DD-8887-5D5D0109249D}"/>
    <dgm:cxn modelId="{CAF70588-4717-4DC8-AA89-F53131B0E28F}" srcId="{BC964B0B-435D-4823-BE21-69A8A6CAC2A2}" destId="{0A014432-05A7-4CF7-BADA-67A5584F546E}" srcOrd="9" destOrd="0" parTransId="{90EF792D-8145-43F2-B06C-1761F8B96F3E}" sibTransId="{980586C8-A471-42EC-A274-1A35C1056CD9}"/>
    <dgm:cxn modelId="{CA183B94-B14A-49DE-A665-153C1CFEEF7A}" type="presOf" srcId="{E50D5CD4-73D6-4B3A-993A-E915D965E9F2}" destId="{02ED5260-DB7B-467D-B3F9-DA06DEE36CA9}" srcOrd="0" destOrd="0" presId="urn:microsoft.com/office/officeart/2008/layout/LinedList"/>
    <dgm:cxn modelId="{575F1596-896A-4E39-B084-E3233FBF4FF7}" srcId="{BC964B0B-435D-4823-BE21-69A8A6CAC2A2}" destId="{292F7D20-F594-4E7E-84B4-23D585FFF192}" srcOrd="0" destOrd="0" parTransId="{7B0A3E15-BCF0-4101-B28F-37D7DFB2AC8B}" sibTransId="{AD6B7B27-BBB5-4F12-A0D9-DED5E5585764}"/>
    <dgm:cxn modelId="{3106349A-3C78-48B2-BD4C-460A448B47CB}" type="presOf" srcId="{CDC90A3C-50B7-428C-84FB-BC7B50D1D586}" destId="{243C94C1-3B3D-4415-89BE-5691385AC8B0}" srcOrd="0" destOrd="0" presId="urn:microsoft.com/office/officeart/2008/layout/LinedList"/>
    <dgm:cxn modelId="{3242D99D-C445-47C4-ABB9-8AAD45D0F6DC}" type="presOf" srcId="{DFAA3AB3-E4EB-403C-98AE-69F064A6CFC7}" destId="{961EC52B-57F4-428E-80B5-66926D1BA04B}" srcOrd="0" destOrd="0" presId="urn:microsoft.com/office/officeart/2008/layout/LinedList"/>
    <dgm:cxn modelId="{9E5C6E9F-4A8F-494E-9880-E66FF3FC57AA}" srcId="{BC964B0B-435D-4823-BE21-69A8A6CAC2A2}" destId="{41340407-52C8-47C3-BDFA-562836DC4FA9}" srcOrd="1" destOrd="0" parTransId="{53889FB6-BE4A-4655-A21B-0E4B80E647FC}" sibTransId="{5C3F7520-9BF8-4593-BDDA-FAEFE31A5A20}"/>
    <dgm:cxn modelId="{74CBB7A0-24F4-407A-B238-DD0A39BFA26D}" srcId="{BC964B0B-435D-4823-BE21-69A8A6CAC2A2}" destId="{CDC90A3C-50B7-428C-84FB-BC7B50D1D586}" srcOrd="6" destOrd="0" parTransId="{C4700FAA-CEA9-4B8A-9C0F-C3313D6E0E48}" sibTransId="{DEE0E491-350F-4CDD-B706-E8ABA11BAB45}"/>
    <dgm:cxn modelId="{6A1280C1-D775-4DE3-A962-EEAED32D08D8}" srcId="{BC964B0B-435D-4823-BE21-69A8A6CAC2A2}" destId="{3B0B823F-884E-4C67-A39B-E39A43BC1ABD}" srcOrd="7" destOrd="0" parTransId="{9492F5E0-B95F-4151-B5C6-FFE3EEA67C11}" sibTransId="{84FE4A4A-0237-4555-8C28-EC571A011655}"/>
    <dgm:cxn modelId="{F3A010E2-C875-47E4-A7FA-B792927DEFE7}" srcId="{BC964B0B-435D-4823-BE21-69A8A6CAC2A2}" destId="{E50D5CD4-73D6-4B3A-993A-E915D965E9F2}" srcOrd="5" destOrd="0" parTransId="{4D0E997E-CD45-45D1-ACF6-5F471E52B2C0}" sibTransId="{A7A77EAF-01B3-45FE-9C2F-E74A3185F662}"/>
    <dgm:cxn modelId="{9CF952E2-A55D-4540-90BF-D90FD7A60EB9}" type="presOf" srcId="{A6D47659-D43E-40F9-A318-0229DF43A77F}" destId="{E28EAE13-A4AD-4C21-A3E8-19CD0B1B34D8}" srcOrd="0" destOrd="0" presId="urn:microsoft.com/office/officeart/2008/layout/LinedList"/>
    <dgm:cxn modelId="{D128CFEA-C445-4414-B6E8-BADA511115BD}" type="presOf" srcId="{41340407-52C8-47C3-BDFA-562836DC4FA9}" destId="{24625A69-EF7E-4E7F-AA8B-F4D0995A6DBF}" srcOrd="0" destOrd="0" presId="urn:microsoft.com/office/officeart/2008/layout/LinedList"/>
    <dgm:cxn modelId="{134422EB-1576-44AF-AB50-84C33075C38E}" type="presOf" srcId="{0A014432-05A7-4CF7-BADA-67A5584F546E}" destId="{6978CE60-0F9E-43CB-B133-C475E1738C3E}" srcOrd="0" destOrd="0" presId="urn:microsoft.com/office/officeart/2008/layout/LinedList"/>
    <dgm:cxn modelId="{CE358FEB-AC67-44D3-A56C-F9A30057BA07}" type="presOf" srcId="{A38D3DF6-9767-40B6-8219-810393AA07C0}" destId="{70C5C38B-E3F0-4279-BE02-D55C70CDA5E9}" srcOrd="0" destOrd="0" presId="urn:microsoft.com/office/officeart/2008/layout/LinedList"/>
    <dgm:cxn modelId="{4E56A8F4-8ECD-42BB-8089-7D4F945B9D28}" srcId="{DFAA3AB3-E4EB-403C-98AE-69F064A6CFC7}" destId="{BC964B0B-435D-4823-BE21-69A8A6CAC2A2}" srcOrd="0" destOrd="0" parTransId="{73A12163-2EF7-4723-9B22-C1A5B19453E7}" sibTransId="{163C2FC5-FA30-4758-A9AD-EF3DB6808A30}"/>
    <dgm:cxn modelId="{192042FF-B9D7-411B-A87D-5A73C508569C}" type="presOf" srcId="{3B0B823F-884E-4C67-A39B-E39A43BC1ABD}" destId="{BC528124-DB93-411A-9604-E06E5F8F5BFA}" srcOrd="0" destOrd="0" presId="urn:microsoft.com/office/officeart/2008/layout/LinedList"/>
    <dgm:cxn modelId="{12D55E3C-A1C8-4815-9326-90B08B932E50}" type="presParOf" srcId="{961EC52B-57F4-428E-80B5-66926D1BA04B}" destId="{8F651E5F-1058-4101-8E92-99783AD3150A}" srcOrd="0" destOrd="0" presId="urn:microsoft.com/office/officeart/2008/layout/LinedList"/>
    <dgm:cxn modelId="{1F8820EC-FD5D-4E57-96EE-3CB93BE9960C}" type="presParOf" srcId="{961EC52B-57F4-428E-80B5-66926D1BA04B}" destId="{620474E8-AFAF-4A91-AF5F-1E87245E5452}" srcOrd="1" destOrd="0" presId="urn:microsoft.com/office/officeart/2008/layout/LinedList"/>
    <dgm:cxn modelId="{A00674C6-1CF6-4F39-A999-9CEC50A0FA5C}" type="presParOf" srcId="{620474E8-AFAF-4A91-AF5F-1E87245E5452}" destId="{ABB9BCE8-C015-4A01-8035-EC358D10757D}" srcOrd="0" destOrd="0" presId="urn:microsoft.com/office/officeart/2008/layout/LinedList"/>
    <dgm:cxn modelId="{F6D63EAB-49FC-4397-882C-F5558912AC74}" type="presParOf" srcId="{620474E8-AFAF-4A91-AF5F-1E87245E5452}" destId="{4F2C6D54-9DDA-4AA3-BFB5-D2434C07E3ED}" srcOrd="1" destOrd="0" presId="urn:microsoft.com/office/officeart/2008/layout/LinedList"/>
    <dgm:cxn modelId="{0785C56D-3EAD-4B59-8BA4-5172F903A3C3}" type="presParOf" srcId="{4F2C6D54-9DDA-4AA3-BFB5-D2434C07E3ED}" destId="{94EDA1AA-D576-45FC-878F-4C3084F09EA3}" srcOrd="0" destOrd="0" presId="urn:microsoft.com/office/officeart/2008/layout/LinedList"/>
    <dgm:cxn modelId="{E8C88CF1-2067-493C-828D-33FAE2585B5B}" type="presParOf" srcId="{4F2C6D54-9DDA-4AA3-BFB5-D2434C07E3ED}" destId="{3617FD78-B12E-4D22-A560-FFD1C5128347}" srcOrd="1" destOrd="0" presId="urn:microsoft.com/office/officeart/2008/layout/LinedList"/>
    <dgm:cxn modelId="{4898D9D5-D1AD-486A-861A-818FC9DFB255}" type="presParOf" srcId="{3617FD78-B12E-4D22-A560-FFD1C5128347}" destId="{3D9A2748-C2C8-49F1-B207-F7DB9AC91DFF}" srcOrd="0" destOrd="0" presId="urn:microsoft.com/office/officeart/2008/layout/LinedList"/>
    <dgm:cxn modelId="{21167E68-CDF6-410E-8B79-C46F06E3029C}" type="presParOf" srcId="{3617FD78-B12E-4D22-A560-FFD1C5128347}" destId="{B3A6C5F3-9EBC-4D61-AE82-C680CB484CC6}" srcOrd="1" destOrd="0" presId="urn:microsoft.com/office/officeart/2008/layout/LinedList"/>
    <dgm:cxn modelId="{C25CA9A6-72A9-43DF-B66F-F1A1241DDEFC}" type="presParOf" srcId="{3617FD78-B12E-4D22-A560-FFD1C5128347}" destId="{A7248724-C1C4-4615-B09A-C5F54E168438}" srcOrd="2" destOrd="0" presId="urn:microsoft.com/office/officeart/2008/layout/LinedList"/>
    <dgm:cxn modelId="{0095C394-7EC2-4BEE-97DF-697CA51B336E}" type="presParOf" srcId="{4F2C6D54-9DDA-4AA3-BFB5-D2434C07E3ED}" destId="{8D51A600-D3CF-4D32-A9E6-F17CB9C3BC74}" srcOrd="2" destOrd="0" presId="urn:microsoft.com/office/officeart/2008/layout/LinedList"/>
    <dgm:cxn modelId="{A9F7FEFB-C92D-4E38-AF72-2143AA159FF3}" type="presParOf" srcId="{4F2C6D54-9DDA-4AA3-BFB5-D2434C07E3ED}" destId="{AB50ECB1-0E9A-4266-9748-B72190D3043C}" srcOrd="3" destOrd="0" presId="urn:microsoft.com/office/officeart/2008/layout/LinedList"/>
    <dgm:cxn modelId="{66AB6FF7-2EF2-479E-8198-93958B51C22A}" type="presParOf" srcId="{4F2C6D54-9DDA-4AA3-BFB5-D2434C07E3ED}" destId="{7FB86613-B239-4ABB-A768-B3FA095D304A}" srcOrd="4" destOrd="0" presId="urn:microsoft.com/office/officeart/2008/layout/LinedList"/>
    <dgm:cxn modelId="{AFF099C7-E66F-4EAB-95F5-052FE4109FFA}" type="presParOf" srcId="{7FB86613-B239-4ABB-A768-B3FA095D304A}" destId="{9433BB22-2F45-4131-A748-9C76A0979902}" srcOrd="0" destOrd="0" presId="urn:microsoft.com/office/officeart/2008/layout/LinedList"/>
    <dgm:cxn modelId="{CDF5897F-CF5A-4683-AC45-DC9B21B58249}" type="presParOf" srcId="{7FB86613-B239-4ABB-A768-B3FA095D304A}" destId="{24625A69-EF7E-4E7F-AA8B-F4D0995A6DBF}" srcOrd="1" destOrd="0" presId="urn:microsoft.com/office/officeart/2008/layout/LinedList"/>
    <dgm:cxn modelId="{82583B62-7A0C-472E-A1AC-CE255AF97835}" type="presParOf" srcId="{7FB86613-B239-4ABB-A768-B3FA095D304A}" destId="{0150348F-2B38-48C3-B98E-26AAFEFE0333}" srcOrd="2" destOrd="0" presId="urn:microsoft.com/office/officeart/2008/layout/LinedList"/>
    <dgm:cxn modelId="{704FA61C-CD2F-43F0-B024-E544E9BBEA3C}" type="presParOf" srcId="{4F2C6D54-9DDA-4AA3-BFB5-D2434C07E3ED}" destId="{DB319C3F-953A-4BFA-BB6E-B015A97A4C9A}" srcOrd="5" destOrd="0" presId="urn:microsoft.com/office/officeart/2008/layout/LinedList"/>
    <dgm:cxn modelId="{37C7131B-7601-4230-AD3D-877038A569DA}" type="presParOf" srcId="{4F2C6D54-9DDA-4AA3-BFB5-D2434C07E3ED}" destId="{5CDA02CA-6BDC-46EE-AAEC-44AFC5C84B5E}" srcOrd="6" destOrd="0" presId="urn:microsoft.com/office/officeart/2008/layout/LinedList"/>
    <dgm:cxn modelId="{BD44447C-207B-4D10-B2C4-43904F71BEBC}" type="presParOf" srcId="{4F2C6D54-9DDA-4AA3-BFB5-D2434C07E3ED}" destId="{F107808C-05CA-4600-9AC1-915BD25B5250}" srcOrd="7" destOrd="0" presId="urn:microsoft.com/office/officeart/2008/layout/LinedList"/>
    <dgm:cxn modelId="{9180214D-B91C-480A-9470-61D206C44666}" type="presParOf" srcId="{F107808C-05CA-4600-9AC1-915BD25B5250}" destId="{DD2794E8-E810-4F65-A691-9C042EA41556}" srcOrd="0" destOrd="0" presId="urn:microsoft.com/office/officeart/2008/layout/LinedList"/>
    <dgm:cxn modelId="{4C361965-9FDB-4B7D-87AA-C92FDC29EE75}" type="presParOf" srcId="{F107808C-05CA-4600-9AC1-915BD25B5250}" destId="{E28EAE13-A4AD-4C21-A3E8-19CD0B1B34D8}" srcOrd="1" destOrd="0" presId="urn:microsoft.com/office/officeart/2008/layout/LinedList"/>
    <dgm:cxn modelId="{5044CF3A-0B9A-4366-93D2-969513A43064}" type="presParOf" srcId="{F107808C-05CA-4600-9AC1-915BD25B5250}" destId="{004C367E-9CA3-4CCD-A206-75C1870D7E90}" srcOrd="2" destOrd="0" presId="urn:microsoft.com/office/officeart/2008/layout/LinedList"/>
    <dgm:cxn modelId="{0EC164FB-A982-474C-A5C6-35E164C408DA}" type="presParOf" srcId="{4F2C6D54-9DDA-4AA3-BFB5-D2434C07E3ED}" destId="{8D035708-A412-4627-90E2-F026C7279B47}" srcOrd="8" destOrd="0" presId="urn:microsoft.com/office/officeart/2008/layout/LinedList"/>
    <dgm:cxn modelId="{434D322F-7DDE-4432-9452-4FE4DEEA0606}" type="presParOf" srcId="{4F2C6D54-9DDA-4AA3-BFB5-D2434C07E3ED}" destId="{44F29C82-C131-44A2-A02E-2482EDF316FD}" srcOrd="9" destOrd="0" presId="urn:microsoft.com/office/officeart/2008/layout/LinedList"/>
    <dgm:cxn modelId="{36B3834C-44D0-4483-A8D4-42401C1AC50F}" type="presParOf" srcId="{4F2C6D54-9DDA-4AA3-BFB5-D2434C07E3ED}" destId="{40DC833E-0675-4FB5-B8FB-FE54A528EAA9}" srcOrd="10" destOrd="0" presId="urn:microsoft.com/office/officeart/2008/layout/LinedList"/>
    <dgm:cxn modelId="{B5C41583-E0AA-4F52-9E3D-AF4A7CB22584}" type="presParOf" srcId="{40DC833E-0675-4FB5-B8FB-FE54A528EAA9}" destId="{641076B7-EAC9-4FB8-9928-0CD558ACE782}" srcOrd="0" destOrd="0" presId="urn:microsoft.com/office/officeart/2008/layout/LinedList"/>
    <dgm:cxn modelId="{2CFB05F6-6864-4D60-982C-5F3D2DEC6136}" type="presParOf" srcId="{40DC833E-0675-4FB5-B8FB-FE54A528EAA9}" destId="{F4799D70-E545-4A6C-B563-DB8B2DC45E2F}" srcOrd="1" destOrd="0" presId="urn:microsoft.com/office/officeart/2008/layout/LinedList"/>
    <dgm:cxn modelId="{0667049A-7D68-4C27-AF84-D292D90514E1}" type="presParOf" srcId="{40DC833E-0675-4FB5-B8FB-FE54A528EAA9}" destId="{00897376-60D4-4AD1-9985-257D4C07FD50}" srcOrd="2" destOrd="0" presId="urn:microsoft.com/office/officeart/2008/layout/LinedList"/>
    <dgm:cxn modelId="{000BD593-CB91-41FE-A93A-38A797CFCAF4}" type="presParOf" srcId="{4F2C6D54-9DDA-4AA3-BFB5-D2434C07E3ED}" destId="{0B49DFCE-C4FE-4331-BB45-C47A0AAB163E}" srcOrd="11" destOrd="0" presId="urn:microsoft.com/office/officeart/2008/layout/LinedList"/>
    <dgm:cxn modelId="{94CE36F4-02E9-43A0-88B6-17DB7B6DED04}" type="presParOf" srcId="{4F2C6D54-9DDA-4AA3-BFB5-D2434C07E3ED}" destId="{C1B56260-8574-4B2D-89B9-00FF4EE7FEB3}" srcOrd="12" destOrd="0" presId="urn:microsoft.com/office/officeart/2008/layout/LinedList"/>
    <dgm:cxn modelId="{4B5E7D79-9FA1-4749-A338-C0170B72D76F}" type="presParOf" srcId="{4F2C6D54-9DDA-4AA3-BFB5-D2434C07E3ED}" destId="{B272815D-5D7D-4F4A-B404-401EE2D163F9}" srcOrd="13" destOrd="0" presId="urn:microsoft.com/office/officeart/2008/layout/LinedList"/>
    <dgm:cxn modelId="{6407764D-7316-4972-B2BC-2D5C9D13A64C}" type="presParOf" srcId="{B272815D-5D7D-4F4A-B404-401EE2D163F9}" destId="{8825F123-73C0-437B-95A2-4B48EDAD2077}" srcOrd="0" destOrd="0" presId="urn:microsoft.com/office/officeart/2008/layout/LinedList"/>
    <dgm:cxn modelId="{9AB5CDAE-712C-40AF-BE4C-4258ED0650D8}" type="presParOf" srcId="{B272815D-5D7D-4F4A-B404-401EE2D163F9}" destId="{70C5C38B-E3F0-4279-BE02-D55C70CDA5E9}" srcOrd="1" destOrd="0" presId="urn:microsoft.com/office/officeart/2008/layout/LinedList"/>
    <dgm:cxn modelId="{02128B0C-F1C9-4D9A-8D8B-9C50B3719DA3}" type="presParOf" srcId="{B272815D-5D7D-4F4A-B404-401EE2D163F9}" destId="{4C58BEF0-2730-42EA-9754-62B0B9A6A5F7}" srcOrd="2" destOrd="0" presId="urn:microsoft.com/office/officeart/2008/layout/LinedList"/>
    <dgm:cxn modelId="{EA6EC3DE-86FF-4726-8D63-13D055848C20}" type="presParOf" srcId="{4F2C6D54-9DDA-4AA3-BFB5-D2434C07E3ED}" destId="{C027C4EC-5899-46DA-9F67-5D206EE5FF67}" srcOrd="14" destOrd="0" presId="urn:microsoft.com/office/officeart/2008/layout/LinedList"/>
    <dgm:cxn modelId="{7DAC36B4-E0F9-4A74-A3E2-B2F83EA1048A}" type="presParOf" srcId="{4F2C6D54-9DDA-4AA3-BFB5-D2434C07E3ED}" destId="{9427EB7C-2632-4E8E-B06D-47504240FA80}" srcOrd="15" destOrd="0" presId="urn:microsoft.com/office/officeart/2008/layout/LinedList"/>
    <dgm:cxn modelId="{CC73F375-13B1-44FF-9288-11D4B70DA096}" type="presParOf" srcId="{4F2C6D54-9DDA-4AA3-BFB5-D2434C07E3ED}" destId="{D1B1322B-32F9-4F11-AB03-EF9044336F0E}" srcOrd="16" destOrd="0" presId="urn:microsoft.com/office/officeart/2008/layout/LinedList"/>
    <dgm:cxn modelId="{52C97DCB-154E-49E2-A28E-BA2E55DADB07}" type="presParOf" srcId="{D1B1322B-32F9-4F11-AB03-EF9044336F0E}" destId="{0887A02F-6F39-41F1-B41F-7F08F371F0B1}" srcOrd="0" destOrd="0" presId="urn:microsoft.com/office/officeart/2008/layout/LinedList"/>
    <dgm:cxn modelId="{A2973990-406B-4612-98E1-A58183139775}" type="presParOf" srcId="{D1B1322B-32F9-4F11-AB03-EF9044336F0E}" destId="{02ED5260-DB7B-467D-B3F9-DA06DEE36CA9}" srcOrd="1" destOrd="0" presId="urn:microsoft.com/office/officeart/2008/layout/LinedList"/>
    <dgm:cxn modelId="{75AEFC33-444B-4534-8202-DE2399C9B85F}" type="presParOf" srcId="{D1B1322B-32F9-4F11-AB03-EF9044336F0E}" destId="{351652F4-69B3-47C3-816A-0BE0742C73D5}" srcOrd="2" destOrd="0" presId="urn:microsoft.com/office/officeart/2008/layout/LinedList"/>
    <dgm:cxn modelId="{75D769E1-864C-464D-8F70-FBA1B9D5861C}" type="presParOf" srcId="{4F2C6D54-9DDA-4AA3-BFB5-D2434C07E3ED}" destId="{3A5A29AC-41C0-4E1B-BCBD-BC87D9AFCC22}" srcOrd="17" destOrd="0" presId="urn:microsoft.com/office/officeart/2008/layout/LinedList"/>
    <dgm:cxn modelId="{216208F2-DF89-468A-87CA-AB61E973F113}" type="presParOf" srcId="{4F2C6D54-9DDA-4AA3-BFB5-D2434C07E3ED}" destId="{A9ED977B-CBE6-4ED2-B17B-50C235E7E735}" srcOrd="18" destOrd="0" presId="urn:microsoft.com/office/officeart/2008/layout/LinedList"/>
    <dgm:cxn modelId="{520C8949-EF27-402D-8815-E036FAC73216}" type="presParOf" srcId="{4F2C6D54-9DDA-4AA3-BFB5-D2434C07E3ED}" destId="{ECDA84AE-6CAC-4D61-9C83-7FFAF1A2D2D2}" srcOrd="19" destOrd="0" presId="urn:microsoft.com/office/officeart/2008/layout/LinedList"/>
    <dgm:cxn modelId="{06B0020B-4A0E-4A35-AE7B-359051ADDC3C}" type="presParOf" srcId="{ECDA84AE-6CAC-4D61-9C83-7FFAF1A2D2D2}" destId="{E4C41ABF-B3FC-421B-8E7C-48655B03F643}" srcOrd="0" destOrd="0" presId="urn:microsoft.com/office/officeart/2008/layout/LinedList"/>
    <dgm:cxn modelId="{2B68B03F-83F9-4F6A-8E8D-150976C8E54C}" type="presParOf" srcId="{ECDA84AE-6CAC-4D61-9C83-7FFAF1A2D2D2}" destId="{243C94C1-3B3D-4415-89BE-5691385AC8B0}" srcOrd="1" destOrd="0" presId="urn:microsoft.com/office/officeart/2008/layout/LinedList"/>
    <dgm:cxn modelId="{E63A353B-6E87-4CAC-91D7-3981F8F2D954}" type="presParOf" srcId="{ECDA84AE-6CAC-4D61-9C83-7FFAF1A2D2D2}" destId="{70030BFF-61DD-4AA5-B846-1F699472811D}" srcOrd="2" destOrd="0" presId="urn:microsoft.com/office/officeart/2008/layout/LinedList"/>
    <dgm:cxn modelId="{07161552-6BED-4AF9-B563-4B9C617E171B}" type="presParOf" srcId="{4F2C6D54-9DDA-4AA3-BFB5-D2434C07E3ED}" destId="{FD8C0BF4-CF82-462E-8917-DC06191DDAD7}" srcOrd="20" destOrd="0" presId="urn:microsoft.com/office/officeart/2008/layout/LinedList"/>
    <dgm:cxn modelId="{B69D1633-6510-42D8-982F-0C738D6A0F8A}" type="presParOf" srcId="{4F2C6D54-9DDA-4AA3-BFB5-D2434C07E3ED}" destId="{77071C13-B2D2-4C49-B2F6-9F8C9179EC4D}" srcOrd="21" destOrd="0" presId="urn:microsoft.com/office/officeart/2008/layout/LinedList"/>
    <dgm:cxn modelId="{4FC83C53-257E-459D-9454-E6F9D4B7A82A}" type="presParOf" srcId="{4F2C6D54-9DDA-4AA3-BFB5-D2434C07E3ED}" destId="{479D6409-805C-4CB6-9265-D9FEBDB5AB02}" srcOrd="22" destOrd="0" presId="urn:microsoft.com/office/officeart/2008/layout/LinedList"/>
    <dgm:cxn modelId="{126B2BC7-8E3D-4260-9E8D-FD271D082DD0}" type="presParOf" srcId="{479D6409-805C-4CB6-9265-D9FEBDB5AB02}" destId="{5D50FE90-3A3F-4C80-BDFF-7D7B9864EEAF}" srcOrd="0" destOrd="0" presId="urn:microsoft.com/office/officeart/2008/layout/LinedList"/>
    <dgm:cxn modelId="{4411D332-4621-46CC-99ED-314FB5A38DB5}" type="presParOf" srcId="{479D6409-805C-4CB6-9265-D9FEBDB5AB02}" destId="{BC528124-DB93-411A-9604-E06E5F8F5BFA}" srcOrd="1" destOrd="0" presId="urn:microsoft.com/office/officeart/2008/layout/LinedList"/>
    <dgm:cxn modelId="{E54B3D73-28A8-4384-A20D-B5B40E6859C1}" type="presParOf" srcId="{479D6409-805C-4CB6-9265-D9FEBDB5AB02}" destId="{74A790F2-C9A6-42AE-8C05-13096FB61B51}" srcOrd="2" destOrd="0" presId="urn:microsoft.com/office/officeart/2008/layout/LinedList"/>
    <dgm:cxn modelId="{F7F973B2-348F-4A8B-8315-D8EF2E63F74F}" type="presParOf" srcId="{4F2C6D54-9DDA-4AA3-BFB5-D2434C07E3ED}" destId="{12D65421-DFF4-4390-B9E0-2F1866C995F8}" srcOrd="23" destOrd="0" presId="urn:microsoft.com/office/officeart/2008/layout/LinedList"/>
    <dgm:cxn modelId="{1B54099D-D7F8-4BA7-8763-52ED356B2079}" type="presParOf" srcId="{4F2C6D54-9DDA-4AA3-BFB5-D2434C07E3ED}" destId="{56C256E7-9E50-418D-92F0-357EA530B115}" srcOrd="24" destOrd="0" presId="urn:microsoft.com/office/officeart/2008/layout/LinedList"/>
    <dgm:cxn modelId="{77260BDF-5768-4B6A-B1A7-07A25F7B6483}" type="presParOf" srcId="{4F2C6D54-9DDA-4AA3-BFB5-D2434C07E3ED}" destId="{78A31FA2-B19A-46D4-925E-7FD797C9F636}" srcOrd="25" destOrd="0" presId="urn:microsoft.com/office/officeart/2008/layout/LinedList"/>
    <dgm:cxn modelId="{0D686AE6-3C3E-485F-B407-99D2919668ED}" type="presParOf" srcId="{78A31FA2-B19A-46D4-925E-7FD797C9F636}" destId="{72C7158F-F5D7-40D8-847A-4176F8AD2575}" srcOrd="0" destOrd="0" presId="urn:microsoft.com/office/officeart/2008/layout/LinedList"/>
    <dgm:cxn modelId="{64F618A0-113E-40DB-BD04-65061E3B985E}" type="presParOf" srcId="{78A31FA2-B19A-46D4-925E-7FD797C9F636}" destId="{E7FB5EF6-4670-48BD-A98E-09AA8CE50ACE}" srcOrd="1" destOrd="0" presId="urn:microsoft.com/office/officeart/2008/layout/LinedList"/>
    <dgm:cxn modelId="{08972818-D540-4BA7-88DE-A849CE455712}" type="presParOf" srcId="{78A31FA2-B19A-46D4-925E-7FD797C9F636}" destId="{573A029A-D110-4CC1-A6D0-2F476DF79572}" srcOrd="2" destOrd="0" presId="urn:microsoft.com/office/officeart/2008/layout/LinedList"/>
    <dgm:cxn modelId="{3B543676-012C-4712-9C17-05936E78B7FC}" type="presParOf" srcId="{4F2C6D54-9DDA-4AA3-BFB5-D2434C07E3ED}" destId="{E2811B6A-EFE5-4EE7-ABA6-8FBCBA3A094F}" srcOrd="26" destOrd="0" presId="urn:microsoft.com/office/officeart/2008/layout/LinedList"/>
    <dgm:cxn modelId="{6F70904B-55C9-4588-9570-9EAA5781301C}" type="presParOf" srcId="{4F2C6D54-9DDA-4AA3-BFB5-D2434C07E3ED}" destId="{E6D46ECA-AC61-4D23-ABBA-F53D6DB691DA}" srcOrd="27" destOrd="0" presId="urn:microsoft.com/office/officeart/2008/layout/LinedList"/>
    <dgm:cxn modelId="{17361E8F-A840-4C83-86B4-8623910E4BEE}" type="presParOf" srcId="{4F2C6D54-9DDA-4AA3-BFB5-D2434C07E3ED}" destId="{A0E581C6-2A19-49AA-89F3-8C454D837D7D}" srcOrd="28" destOrd="0" presId="urn:microsoft.com/office/officeart/2008/layout/LinedList"/>
    <dgm:cxn modelId="{933DAB92-340F-455A-A04A-747E6080A7ED}" type="presParOf" srcId="{A0E581C6-2A19-49AA-89F3-8C454D837D7D}" destId="{7CD33AB0-B39E-46EE-B5C8-9AAFFD73ED3C}" srcOrd="0" destOrd="0" presId="urn:microsoft.com/office/officeart/2008/layout/LinedList"/>
    <dgm:cxn modelId="{8C7C9DD7-1956-448D-9027-C55B8DC926FB}" type="presParOf" srcId="{A0E581C6-2A19-49AA-89F3-8C454D837D7D}" destId="{6978CE60-0F9E-43CB-B133-C475E1738C3E}" srcOrd="1" destOrd="0" presId="urn:microsoft.com/office/officeart/2008/layout/LinedList"/>
    <dgm:cxn modelId="{944CAE5F-38AC-4EB5-A0AA-0E0C6A1E1987}" type="presParOf" srcId="{A0E581C6-2A19-49AA-89F3-8C454D837D7D}" destId="{D48C9BFB-9ED8-421C-BE5D-222ADABDA9E5}" srcOrd="2" destOrd="0" presId="urn:microsoft.com/office/officeart/2008/layout/LinedList"/>
    <dgm:cxn modelId="{185278E7-2ED3-48D2-A803-3A282DF966EB}" type="presParOf" srcId="{4F2C6D54-9DDA-4AA3-BFB5-D2434C07E3ED}" destId="{91371D90-F420-41A6-8D5E-D8389C5AA29D}" srcOrd="29" destOrd="0" presId="urn:microsoft.com/office/officeart/2008/layout/LinedList"/>
    <dgm:cxn modelId="{9DE01AC8-6B25-4815-B232-4F444CDA9EA9}" type="presParOf" srcId="{4F2C6D54-9DDA-4AA3-BFB5-D2434C07E3ED}" destId="{FD6F8D96-20AA-43D4-A11B-171E98C1F60F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51E5F-1058-4101-8E92-99783AD3150A}">
      <dsp:nvSpPr>
        <dsp:cNvPr id="0" name=""/>
        <dsp:cNvSpPr/>
      </dsp:nvSpPr>
      <dsp:spPr>
        <a:xfrm>
          <a:off x="0" y="0"/>
          <a:ext cx="97735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9BCE8-C015-4A01-8035-EC358D10757D}">
      <dsp:nvSpPr>
        <dsp:cNvPr id="0" name=""/>
        <dsp:cNvSpPr/>
      </dsp:nvSpPr>
      <dsp:spPr>
        <a:xfrm>
          <a:off x="0" y="0"/>
          <a:ext cx="1954703" cy="506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 we used for feature generation for both models included: </a:t>
          </a:r>
        </a:p>
      </dsp:txBody>
      <dsp:txXfrm>
        <a:off x="0" y="0"/>
        <a:ext cx="1954703" cy="5063106"/>
      </dsp:txXfrm>
    </dsp:sp>
    <dsp:sp modelId="{B3A6C5F3-9EBC-4D61-AE82-C680CB484CC6}">
      <dsp:nvSpPr>
        <dsp:cNvPr id="0" name=""/>
        <dsp:cNvSpPr/>
      </dsp:nvSpPr>
      <dsp:spPr>
        <a:xfrm>
          <a:off x="2101306" y="23980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Demographics: </a:t>
          </a:r>
          <a:r>
            <a:rPr lang="en-US" sz="1300" kern="1200" dirty="0"/>
            <a:t>gender, age, duration (in days) of hospitalization and ICU stay prior to the BC sampling time, etc. </a:t>
          </a:r>
        </a:p>
      </dsp:txBody>
      <dsp:txXfrm>
        <a:off x="2101306" y="23980"/>
        <a:ext cx="7672212" cy="479610"/>
      </dsp:txXfrm>
    </dsp:sp>
    <dsp:sp modelId="{8D51A600-D3CF-4D32-A9E6-F17CB9C3BC74}">
      <dsp:nvSpPr>
        <dsp:cNvPr id="0" name=""/>
        <dsp:cNvSpPr/>
      </dsp:nvSpPr>
      <dsp:spPr>
        <a:xfrm>
          <a:off x="1954703" y="503591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25A69-EF7E-4E7F-AA8B-F4D0995A6DBF}">
      <dsp:nvSpPr>
        <dsp:cNvPr id="0" name=""/>
        <dsp:cNvSpPr/>
      </dsp:nvSpPr>
      <dsp:spPr>
        <a:xfrm>
          <a:off x="2101306" y="527571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Hight, weight and BMI on admission, and daily weight measurements.</a:t>
          </a:r>
        </a:p>
      </dsp:txBody>
      <dsp:txXfrm>
        <a:off x="2101306" y="527571"/>
        <a:ext cx="7672212" cy="479610"/>
      </dsp:txXfrm>
    </dsp:sp>
    <dsp:sp modelId="{DB319C3F-953A-4BFA-BB6E-B015A97A4C9A}">
      <dsp:nvSpPr>
        <dsp:cNvPr id="0" name=""/>
        <dsp:cNvSpPr/>
      </dsp:nvSpPr>
      <dsp:spPr>
        <a:xfrm>
          <a:off x="1954703" y="1007182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EAE13-A4AD-4C21-A3E8-19CD0B1B34D8}">
      <dsp:nvSpPr>
        <dsp:cNvPr id="0" name=""/>
        <dsp:cNvSpPr/>
      </dsp:nvSpPr>
      <dsp:spPr>
        <a:xfrm>
          <a:off x="2101306" y="1031163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Laboratory measurements: </a:t>
          </a:r>
          <a:r>
            <a:rPr lang="en-US" sz="1300" b="0" kern="1200" dirty="0"/>
            <a:t>complete blood count, leukocytes differential, basic metabolic panel, blood gases, coagulation panel</a:t>
          </a:r>
          <a:r>
            <a:rPr lang="he-IL" sz="1300" b="0" kern="1200" dirty="0"/>
            <a:t> </a:t>
          </a:r>
          <a:r>
            <a:rPr lang="en-US" sz="1300" b="0" kern="1200" dirty="0"/>
            <a:t>and Liver function</a:t>
          </a:r>
        </a:p>
      </dsp:txBody>
      <dsp:txXfrm>
        <a:off x="2101306" y="1031163"/>
        <a:ext cx="7672212" cy="479610"/>
      </dsp:txXfrm>
    </dsp:sp>
    <dsp:sp modelId="{8D035708-A412-4627-90E2-F026C7279B47}">
      <dsp:nvSpPr>
        <dsp:cNvPr id="0" name=""/>
        <dsp:cNvSpPr/>
      </dsp:nvSpPr>
      <dsp:spPr>
        <a:xfrm>
          <a:off x="1954703" y="1510773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99D70-E545-4A6C-B563-DB8B2DC45E2F}">
      <dsp:nvSpPr>
        <dsp:cNvPr id="0" name=""/>
        <dsp:cNvSpPr/>
      </dsp:nvSpPr>
      <dsp:spPr>
        <a:xfrm>
          <a:off x="2101306" y="1534754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Vital signs:</a:t>
          </a:r>
          <a:r>
            <a:rPr lang="en-US" sz="1300" b="0" kern="1200" dirty="0"/>
            <a:t> </a:t>
          </a:r>
          <a:r>
            <a:rPr lang="en-US" sz="1300" kern="1200" dirty="0"/>
            <a:t>heart rate, arterial blood pressure, SpO2, temperature, non-invasive blood pressure, etc. </a:t>
          </a:r>
        </a:p>
      </dsp:txBody>
      <dsp:txXfrm>
        <a:off x="2101306" y="1534754"/>
        <a:ext cx="7672212" cy="479610"/>
      </dsp:txXfrm>
    </dsp:sp>
    <dsp:sp modelId="{0B49DFCE-C4FE-4331-BB45-C47A0AAB163E}">
      <dsp:nvSpPr>
        <dsp:cNvPr id="0" name=""/>
        <dsp:cNvSpPr/>
      </dsp:nvSpPr>
      <dsp:spPr>
        <a:xfrm>
          <a:off x="1954703" y="2014365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C38B-E3F0-4279-BE02-D55C70CDA5E9}">
      <dsp:nvSpPr>
        <dsp:cNvPr id="0" name=""/>
        <dsp:cNvSpPr/>
      </dsp:nvSpPr>
      <dsp:spPr>
        <a:xfrm>
          <a:off x="2101306" y="2038345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Respiratory parameters: </a:t>
          </a:r>
          <a:r>
            <a:rPr lang="en-US" sz="1300" kern="1200" dirty="0"/>
            <a:t>FiO2, respiratory rate, PEEP, tidal volume, etc.</a:t>
          </a:r>
          <a:r>
            <a:rPr lang="en-US" sz="1300" b="1" kern="1200" dirty="0"/>
            <a:t> </a:t>
          </a:r>
          <a:endParaRPr lang="en-US" sz="1300" kern="1200" dirty="0"/>
        </a:p>
      </dsp:txBody>
      <dsp:txXfrm>
        <a:off x="2101306" y="2038345"/>
        <a:ext cx="7672212" cy="479610"/>
      </dsp:txXfrm>
    </dsp:sp>
    <dsp:sp modelId="{C027C4EC-5899-46DA-9F67-5D206EE5FF67}">
      <dsp:nvSpPr>
        <dsp:cNvPr id="0" name=""/>
        <dsp:cNvSpPr/>
      </dsp:nvSpPr>
      <dsp:spPr>
        <a:xfrm>
          <a:off x="1954703" y="2517956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D5260-DB7B-467D-B3F9-DA06DEE36CA9}">
      <dsp:nvSpPr>
        <dsp:cNvPr id="0" name=""/>
        <dsp:cNvSpPr/>
      </dsp:nvSpPr>
      <dsp:spPr>
        <a:xfrm>
          <a:off x="2101306" y="2541936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Daily fluid balance:</a:t>
          </a:r>
          <a:r>
            <a:rPr lang="en-US" sz="1300" kern="1200" dirty="0"/>
            <a:t> daily liquid output and input.</a:t>
          </a:r>
        </a:p>
      </dsp:txBody>
      <dsp:txXfrm>
        <a:off x="2101306" y="2541936"/>
        <a:ext cx="7672212" cy="479610"/>
      </dsp:txXfrm>
    </dsp:sp>
    <dsp:sp modelId="{3A5A29AC-41C0-4E1B-BCBD-BC87D9AFCC22}">
      <dsp:nvSpPr>
        <dsp:cNvPr id="0" name=""/>
        <dsp:cNvSpPr/>
      </dsp:nvSpPr>
      <dsp:spPr>
        <a:xfrm>
          <a:off x="1954703" y="3021547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C94C1-3B3D-4415-89BE-5691385AC8B0}">
      <dsp:nvSpPr>
        <dsp:cNvPr id="0" name=""/>
        <dsp:cNvSpPr/>
      </dsp:nvSpPr>
      <dsp:spPr>
        <a:xfrm>
          <a:off x="2101306" y="3045528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Medications: </a:t>
          </a:r>
          <a:r>
            <a:rPr lang="en-US" sz="1300" kern="1200"/>
            <a:t>antibiotic treatment and pressor-sedatives medications</a:t>
          </a:r>
          <a:r>
            <a:rPr lang="en-US" sz="1300" b="1" kern="1200"/>
            <a:t>.</a:t>
          </a:r>
          <a:endParaRPr lang="en-US" sz="1300" kern="1200"/>
        </a:p>
      </dsp:txBody>
      <dsp:txXfrm>
        <a:off x="2101306" y="3045528"/>
        <a:ext cx="7672212" cy="479610"/>
      </dsp:txXfrm>
    </dsp:sp>
    <dsp:sp modelId="{FD8C0BF4-CF82-462E-8917-DC06191DDAD7}">
      <dsp:nvSpPr>
        <dsp:cNvPr id="0" name=""/>
        <dsp:cNvSpPr/>
      </dsp:nvSpPr>
      <dsp:spPr>
        <a:xfrm>
          <a:off x="1954703" y="3525138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28124-DB93-411A-9604-E06E5F8F5BFA}">
      <dsp:nvSpPr>
        <dsp:cNvPr id="0" name=""/>
        <dsp:cNvSpPr/>
      </dsp:nvSpPr>
      <dsp:spPr>
        <a:xfrm>
          <a:off x="2101306" y="3549119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Interventions: c</a:t>
          </a:r>
          <a:r>
            <a:rPr lang="en-US" sz="1300" kern="1200" dirty="0"/>
            <a:t>entral venous lines, arterial lines, and dialysis catheters. </a:t>
          </a:r>
        </a:p>
      </dsp:txBody>
      <dsp:txXfrm>
        <a:off x="2101306" y="3549119"/>
        <a:ext cx="7672212" cy="479610"/>
      </dsp:txXfrm>
    </dsp:sp>
    <dsp:sp modelId="{12D65421-DFF4-4390-B9E0-2F1866C995F8}">
      <dsp:nvSpPr>
        <dsp:cNvPr id="0" name=""/>
        <dsp:cNvSpPr/>
      </dsp:nvSpPr>
      <dsp:spPr>
        <a:xfrm>
          <a:off x="1954703" y="4028730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B5EF6-4670-48BD-A98E-09AA8CE50ACE}">
      <dsp:nvSpPr>
        <dsp:cNvPr id="0" name=""/>
        <dsp:cNvSpPr/>
      </dsp:nvSpPr>
      <dsp:spPr>
        <a:xfrm>
          <a:off x="2101306" y="4052710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GCS score</a:t>
          </a:r>
          <a:endParaRPr lang="en-US" sz="1300" kern="1200"/>
        </a:p>
      </dsp:txBody>
      <dsp:txXfrm>
        <a:off x="2101306" y="4052710"/>
        <a:ext cx="7672212" cy="479610"/>
      </dsp:txXfrm>
    </dsp:sp>
    <dsp:sp modelId="{E2811B6A-EFE5-4EE7-ABA6-8FBCBA3A094F}">
      <dsp:nvSpPr>
        <dsp:cNvPr id="0" name=""/>
        <dsp:cNvSpPr/>
      </dsp:nvSpPr>
      <dsp:spPr>
        <a:xfrm>
          <a:off x="1954703" y="4532321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8CE60-0F9E-43CB-B133-C475E1738C3E}">
      <dsp:nvSpPr>
        <dsp:cNvPr id="0" name=""/>
        <dsp:cNvSpPr/>
      </dsp:nvSpPr>
      <dsp:spPr>
        <a:xfrm>
          <a:off x="2101306" y="4556301"/>
          <a:ext cx="7672212" cy="47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Microbiology: b</a:t>
          </a:r>
          <a:r>
            <a:rPr lang="en-US" sz="1300" kern="1200" dirty="0"/>
            <a:t>lood, urine, stool, sputum, and IV-catheter tip cultures, that were taken up to 3 or 2 days (in model A or B respectively) prior to the cohort's BC sampling time. </a:t>
          </a:r>
        </a:p>
      </dsp:txBody>
      <dsp:txXfrm>
        <a:off x="2101306" y="4556301"/>
        <a:ext cx="7672212" cy="479610"/>
      </dsp:txXfrm>
    </dsp:sp>
    <dsp:sp modelId="{91371D90-F420-41A6-8D5E-D8389C5AA29D}">
      <dsp:nvSpPr>
        <dsp:cNvPr id="0" name=""/>
        <dsp:cNvSpPr/>
      </dsp:nvSpPr>
      <dsp:spPr>
        <a:xfrm>
          <a:off x="1954703" y="5035912"/>
          <a:ext cx="78188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8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5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6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59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73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45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90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3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38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05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1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6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36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9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4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9665-1551-44E4-9A68-0E06494978EE}" type="datetimeFigureOut">
              <a:rPr lang="he-IL" smtClean="0"/>
              <a:t>י"ג/אלול/תשפ"א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1A192E-0C4A-4527-B076-92E87D4C17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2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bstract background of data">
            <a:extLst>
              <a:ext uri="{FF2B5EF4-FFF2-40B4-BE49-F238E27FC236}">
                <a16:creationId xmlns:a16="http://schemas.microsoft.com/office/drawing/2014/main" id="{F561A635-EDF0-45A9-897E-CA0949E9B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476" b="661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B1E8B16-F0E6-422E-A6A6-0422A7733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0CBBCD0-ED2A-4FC8-AB71-E3C2738F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C7B311-D760-4C87-BE5E-921FFB4E8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913202-1810-4FA2-987B-A7B98049C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95EFBC61-02DC-4AEA-AA2D-A9EABA467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5637DFC4-70BC-4CB4-85D2-651A7C6A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8F1E9F4-66ED-4E73-8C2E-51B11EA7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E7B991A-AE48-4426-91DE-5FF78416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84" y="2040615"/>
            <a:ext cx="4714981" cy="236913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Analysis of medical data using machine learning methods (MLHC)</a:t>
            </a:r>
            <a:endParaRPr lang="en-US" sz="4400" dirty="0"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D5E3F0-F088-4CAD-B264-2AC73551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089" y="4597501"/>
            <a:ext cx="4485725" cy="1096899"/>
          </a:xfrm>
        </p:spPr>
        <p:txBody>
          <a:bodyPr>
            <a:normAutofit/>
          </a:bodyPr>
          <a:lstStyle/>
          <a:p>
            <a:r>
              <a:rPr lang="en-US" b="1" dirty="0"/>
              <a:t>Michal Alayev and Lian </a:t>
            </a:r>
            <a:r>
              <a:rPr lang="en-US" b="1" dirty="0" err="1"/>
              <a:t>Galanti</a:t>
            </a:r>
            <a:r>
              <a:rPr lang="en-US" b="1" dirty="0"/>
              <a:t> </a:t>
            </a:r>
            <a:endParaRPr lang="he-IL" b="1" dirty="0"/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0795E7D3-D974-4307-92D4-E3ECEFDF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90443617-0A78-4C2C-9996-D143BCDB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ACFC544A-BD13-4C3C-8C9E-C35DEE8A4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29A9DD4-BE93-4516-8B95-26B91B44B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8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0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תמונה 7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9D1F8CF5-DFC8-4505-AD4F-5A985C486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9"/>
          <a:stretch/>
        </p:blipFill>
        <p:spPr>
          <a:xfrm>
            <a:off x="1216957" y="1181271"/>
            <a:ext cx="6763782" cy="39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4" y="609602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Project Introduction</a:t>
            </a:r>
            <a:endParaRPr lang="he-IL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6C273-1BF7-4179-84EB-83C752C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802" y="781052"/>
            <a:ext cx="6223523" cy="320833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dirty="0">
                <a:cs typeface="+mj-cs"/>
              </a:rPr>
              <a:t>Model A : </a:t>
            </a:r>
            <a:br>
              <a:rPr lang="en-US" b="1" dirty="0">
                <a:cs typeface="+mj-cs"/>
              </a:rPr>
            </a:br>
            <a:r>
              <a:rPr lang="en-US" dirty="0">
                <a:cs typeface="+mj-cs"/>
              </a:rPr>
              <a:t>Classification model of </a:t>
            </a:r>
            <a:r>
              <a:rPr lang="en-US" b="1" dirty="0">
                <a:cs typeface="+mj-cs"/>
              </a:rPr>
              <a:t>positive vs. negative </a:t>
            </a:r>
            <a:r>
              <a:rPr lang="en-US" dirty="0">
                <a:cs typeface="+mj-cs"/>
              </a:rPr>
              <a:t>blood cultures of patients with ICU-acquired infections, based on clinical data that was collected before culture collection time. </a:t>
            </a:r>
          </a:p>
          <a:p>
            <a:pPr marL="0" indent="0" algn="l" rtl="0">
              <a:buNone/>
            </a:pPr>
            <a:endParaRPr lang="en-US" dirty="0">
              <a:cs typeface="+mj-cs"/>
            </a:endParaRPr>
          </a:p>
          <a:p>
            <a:pPr algn="l" rtl="0"/>
            <a:r>
              <a:rPr lang="en-US" b="1" dirty="0">
                <a:cs typeface="+mj-cs"/>
              </a:rPr>
              <a:t>Model B :</a:t>
            </a:r>
            <a:br>
              <a:rPr lang="en-US" b="1" dirty="0">
                <a:cs typeface="+mj-cs"/>
              </a:rPr>
            </a:br>
            <a:r>
              <a:rPr lang="en-US" dirty="0">
                <a:cs typeface="+mj-cs"/>
              </a:rPr>
              <a:t>Classification model of </a:t>
            </a:r>
            <a:r>
              <a:rPr lang="en-US" b="1" dirty="0">
                <a:cs typeface="+mj-cs"/>
              </a:rPr>
              <a:t>appropriate vs. inappropriate </a:t>
            </a:r>
            <a:r>
              <a:rPr lang="en-US" dirty="0">
                <a:cs typeface="+mj-cs"/>
              </a:rPr>
              <a:t>treatment that was given to patients with positive blood cultures, based on the clinical data that was collected until 24 hours after culture collection time.</a:t>
            </a:r>
          </a:p>
          <a:p>
            <a:pPr algn="l" rtl="0"/>
            <a:endParaRPr lang="en-US" dirty="0">
              <a:cs typeface="+mj-cs"/>
            </a:endParaRPr>
          </a:p>
          <a:p>
            <a:pPr algn="l" rtl="0"/>
            <a:endParaRPr lang="en-US" dirty="0">
              <a:cs typeface="+mj-cs"/>
            </a:endParaRPr>
          </a:p>
          <a:p>
            <a:pPr marL="0" indent="0" algn="l" rtl="0">
              <a:buNone/>
            </a:pPr>
            <a:endParaRPr lang="en-US" dirty="0">
              <a:cs typeface="+mj-cs"/>
            </a:endParaRP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A550CA1D-9A7C-4186-9E7E-7D290C4A1C32}"/>
              </a:ext>
            </a:extLst>
          </p:cNvPr>
          <p:cNvGrpSpPr/>
          <p:nvPr/>
        </p:nvGrpSpPr>
        <p:grpSpPr>
          <a:xfrm>
            <a:off x="4114800" y="4287043"/>
            <a:ext cx="5292196" cy="1589882"/>
            <a:chOff x="0" y="0"/>
            <a:chExt cx="3737610" cy="1161415"/>
          </a:xfrm>
        </p:grpSpPr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5611B932-5F6A-49D1-9CC9-3B121B1CD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96"/>
            <a:stretch/>
          </p:blipFill>
          <p:spPr bwMode="auto">
            <a:xfrm>
              <a:off x="901700" y="0"/>
              <a:ext cx="2835910" cy="11614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תמונה 12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AD4698EA-1574-46B5-9EC7-E1B7CE40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3250"/>
              <a:ext cx="82613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3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1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6" name="Straight Connector 11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1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Cohorts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טבלה 128">
            <a:extLst>
              <a:ext uri="{FF2B5EF4-FFF2-40B4-BE49-F238E27FC236}">
                <a16:creationId xmlns:a16="http://schemas.microsoft.com/office/drawing/2014/main" id="{483EDC28-4FB3-4153-BB27-41D8372B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0459"/>
              </p:ext>
            </p:extLst>
          </p:nvPr>
        </p:nvGraphicFramePr>
        <p:xfrm>
          <a:off x="5655517" y="1655102"/>
          <a:ext cx="5801141" cy="132035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329775">
                  <a:extLst>
                    <a:ext uri="{9D8B030D-6E8A-4147-A177-3AD203B41FA5}">
                      <a16:colId xmlns:a16="http://schemas.microsoft.com/office/drawing/2014/main" val="48132517"/>
                    </a:ext>
                  </a:extLst>
                </a:gridCol>
                <a:gridCol w="1802364">
                  <a:extLst>
                    <a:ext uri="{9D8B030D-6E8A-4147-A177-3AD203B41FA5}">
                      <a16:colId xmlns:a16="http://schemas.microsoft.com/office/drawing/2014/main" val="4576576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898962799"/>
                    </a:ext>
                  </a:extLst>
                </a:gridCol>
              </a:tblGrid>
              <a:tr h="412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MIMIC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eICU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506255"/>
                  </a:ext>
                </a:extLst>
              </a:tr>
              <a:tr h="3026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Number of patients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3075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059046"/>
                  </a:ext>
                </a:extLst>
              </a:tr>
              <a:tr h="3026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Positives (% of patients)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161 (5.24)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8 (6.35)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4867107"/>
                  </a:ext>
                </a:extLst>
              </a:tr>
              <a:tr h="3026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Negatives (% of patients)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2914 (94.76)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118 (93.65)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722511"/>
                  </a:ext>
                </a:extLst>
              </a:tr>
            </a:tbl>
          </a:graphicData>
        </a:graphic>
      </p:graphicFrame>
      <p:graphicFrame>
        <p:nvGraphicFramePr>
          <p:cNvPr id="131" name="טבלה 130">
            <a:extLst>
              <a:ext uri="{FF2B5EF4-FFF2-40B4-BE49-F238E27FC236}">
                <a16:creationId xmlns:a16="http://schemas.microsoft.com/office/drawing/2014/main" id="{1F3482E8-4077-4AEF-8753-20D6D5D4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37513"/>
              </p:ext>
            </p:extLst>
          </p:nvPr>
        </p:nvGraphicFramePr>
        <p:xfrm>
          <a:off x="5659763" y="3977803"/>
          <a:ext cx="4232875" cy="135760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45546">
                  <a:extLst>
                    <a:ext uri="{9D8B030D-6E8A-4147-A177-3AD203B41FA5}">
                      <a16:colId xmlns:a16="http://schemas.microsoft.com/office/drawing/2014/main" val="3524674298"/>
                    </a:ext>
                  </a:extLst>
                </a:gridCol>
                <a:gridCol w="1587329">
                  <a:extLst>
                    <a:ext uri="{9D8B030D-6E8A-4147-A177-3AD203B41FA5}">
                      <a16:colId xmlns:a16="http://schemas.microsoft.com/office/drawing/2014/main" val="3644675197"/>
                    </a:ext>
                  </a:extLst>
                </a:gridCol>
              </a:tblGrid>
              <a:tr h="402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MIMIC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241783"/>
                  </a:ext>
                </a:extLst>
              </a:tr>
              <a:tr h="318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Number of patients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463199"/>
                  </a:ext>
                </a:extLst>
              </a:tr>
              <a:tr h="318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Inappropriate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(% of patients)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22 (20.95)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405107"/>
                  </a:ext>
                </a:extLst>
              </a:tr>
              <a:tr h="3182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Appropriate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(% of patients)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83 (79.05)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5932064"/>
                  </a:ext>
                </a:extLst>
              </a:tr>
            </a:tbl>
          </a:graphicData>
        </a:graphic>
      </p:graphicFrame>
      <p:sp>
        <p:nvSpPr>
          <p:cNvPr id="132" name="מציין מיקום תוכן 2">
            <a:extLst>
              <a:ext uri="{FF2B5EF4-FFF2-40B4-BE49-F238E27FC236}">
                <a16:creationId xmlns:a16="http://schemas.microsoft.com/office/drawing/2014/main" id="{7E979C43-AD90-4339-9A15-6E81E7F03EBA}"/>
              </a:ext>
            </a:extLst>
          </p:cNvPr>
          <p:cNvSpPr txBox="1">
            <a:spLocks/>
          </p:cNvSpPr>
          <p:nvPr/>
        </p:nvSpPr>
        <p:spPr>
          <a:xfrm>
            <a:off x="5607271" y="1046746"/>
            <a:ext cx="1598030" cy="74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spcAft>
                <a:spcPts val="1000"/>
              </a:spcAft>
              <a:buFont typeface="Wingdings 3" charset="2"/>
              <a:buNone/>
            </a:pPr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Model A:</a:t>
            </a:r>
          </a:p>
          <a:p>
            <a:pPr marL="0" indent="0" algn="l" rtl="0">
              <a:lnSpc>
                <a:spcPct val="120000"/>
              </a:lnSpc>
              <a:spcAft>
                <a:spcPts val="1000"/>
              </a:spcAft>
              <a:buFont typeface="Wingdings 3" charset="2"/>
              <a:buNone/>
            </a:pPr>
            <a:b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838CA5DF-3CD7-4F18-8D61-2A41C4DF3FA8}"/>
              </a:ext>
            </a:extLst>
          </p:cNvPr>
          <p:cNvSpPr txBox="1"/>
          <p:nvPr/>
        </p:nvSpPr>
        <p:spPr>
          <a:xfrm>
            <a:off x="5607271" y="3432042"/>
            <a:ext cx="1206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B:</a:t>
            </a:r>
            <a:b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6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387658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endParaRPr lang="he-IL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מציין מיקום תוכן 26">
            <a:extLst>
              <a:ext uri="{FF2B5EF4-FFF2-40B4-BE49-F238E27FC236}">
                <a16:creationId xmlns:a16="http://schemas.microsoft.com/office/drawing/2014/main" id="{9B246051-26EE-40B6-BB60-05476D7D3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791190"/>
              </p:ext>
            </p:extLst>
          </p:nvPr>
        </p:nvGraphicFramePr>
        <p:xfrm>
          <a:off x="1333502" y="1213405"/>
          <a:ext cx="9773519" cy="506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0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05" y="458684"/>
            <a:ext cx="8596668" cy="1320800"/>
          </a:xfrm>
        </p:spPr>
        <p:txBody>
          <a:bodyPr>
            <a:norm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Model A</a:t>
            </a:r>
            <a:endParaRPr lang="he-IL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5E519C6-79BB-4A7D-AACA-E7D0E71C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51" y="1404916"/>
            <a:ext cx="10694962" cy="4912187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removed features with more then 70% missing values rate.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we split the MIMIC dataset into 5 fixed groups for 5-fold cross-validation. For each fold we performed:</a:t>
            </a: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Imputation: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train and test data were imputed separately with KNN, using 10 nearest neighbors and uniform weight function. </a:t>
            </a: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balancing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train data was balanced using Borderline SMOTE for oversampling (adding positive samples).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train and test data were separately standardized by removing the mean of each feature and scaling to unit variance, using Standard Scaler.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applied feature selection to the train data, keeping the 40 features with highest scores according to ANOVA F-value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raining the model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classification we used logistic regression with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lbfgs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solver, and norm 2 for penalization.</a:t>
            </a:r>
          </a:p>
          <a:p>
            <a:pPr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running the trained model on the imputed and standardized test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156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05" y="467562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 B</a:t>
            </a:r>
            <a:endParaRPr lang="he-IL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5E519C6-79BB-4A7D-AACA-E7D0E71C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94" y="1467171"/>
            <a:ext cx="10778273" cy="5269618"/>
          </a:xfrm>
        </p:spPr>
        <p:txBody>
          <a:bodyPr>
            <a:noAutofit/>
          </a:bodyPr>
          <a:lstStyle/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removed features with more then 70% missing values rate. 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removed features with variance lower than 0.15.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split the dataset with the remaining features into 5 fixed groups for 5-fold cross-validation. For each fold we performed: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Imputation: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 and test data were imputed separately with KNN, using 5 nearest neighbors and uniform weight function. 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balancing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train data was balanced using Tomek Links for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(removing appropriate treatment samples).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train and test data were separately standardized by removing the mean of each feature and scaling to unit variance, using Standard Scaler.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applied a logistic regression feature selection algorithm on the train data, with 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lbfgs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solver and norm 2 for penalization, keeping the 10 features with the greatest coefficient (negative or positive).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raining the model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classification we used logistic regression with 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lbfgs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solver, and norm 2 for penalization.</a:t>
            </a:r>
          </a:p>
          <a:p>
            <a:pPr algn="l" rtl="0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running the trained model on the imputed and standardized test data.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31446"/>
            <a:ext cx="902969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5-Fold Cross Validation Results 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A</a:t>
            </a:r>
            <a:endParaRPr lang="he-IL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6C273-1BF7-4179-84EB-83C752C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05" y="1414447"/>
            <a:ext cx="8596668" cy="388077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AUROC mean: 0.678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AUPR 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0.092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AUROC std: 0.020		AUPR std: 0.008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92B509C-4E31-4719-91D3-31336A97D2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6560"/>
            <a:ext cx="4335235" cy="321564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AE314962-880F-4F6D-907C-DA7A92C9E6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50" y="2383692"/>
            <a:ext cx="3996323" cy="37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13" y="76841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 A -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eICU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as a validation set </a:t>
            </a:r>
            <a:endParaRPr lang="he-IL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6C273-1BF7-4179-84EB-83C752C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13" y="1620668"/>
            <a:ext cx="9807974" cy="1627357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made a second evaluation for model A, with the whole MIMIC dataset as train data, and the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eICU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as the test data. This required both datasets to have the same features, as we designed in the feature generation step. </a:t>
            </a:r>
          </a:p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B0AE504-BBBC-4968-8E60-C19ECFAB12A0}"/>
              </a:ext>
            </a:extLst>
          </p:cNvPr>
          <p:cNvSpPr txBox="1"/>
          <p:nvPr/>
        </p:nvSpPr>
        <p:spPr>
          <a:xfrm>
            <a:off x="1192013" y="278266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Results</a:t>
            </a:r>
            <a:endParaRPr lang="he-IL" sz="36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D6FE33A-2EAD-40E9-A4CA-E58E3D73185E}"/>
              </a:ext>
            </a:extLst>
          </p:cNvPr>
          <p:cNvSpPr txBox="1"/>
          <p:nvPr/>
        </p:nvSpPr>
        <p:spPr>
          <a:xfrm>
            <a:off x="1192013" y="3586333"/>
            <a:ext cx="609895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AUROC: 0.641	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AUPR: 0.131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77CED23-3732-41FD-85C0-C824DB1820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2" y="3510872"/>
            <a:ext cx="3822298" cy="2745774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29DBA27-702A-4B89-95B3-F3C81CE137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46" y="3510872"/>
            <a:ext cx="3715556" cy="27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F2D13A-80D7-4064-9DBE-48016501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31446"/>
            <a:ext cx="902969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5-Fold Cross Validation Results 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he-IL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6C273-1BF7-4179-84EB-83C752C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05" y="1414447"/>
            <a:ext cx="8596668" cy="388077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AUROC mean: 0.759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AUPR mean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0.315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AUROC std: 0.050		AUPR std: 0.001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A4D5B83-A847-4FEC-9C76-3891CD1FC6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11" y="2735247"/>
            <a:ext cx="4227825" cy="314138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B17D2DE-0552-4BE8-9835-ED7141E07E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73" y="2407058"/>
            <a:ext cx="4227825" cy="37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753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811</Words>
  <Application>Microsoft Office PowerPoint</Application>
  <PresentationFormat>מסך רחב</PresentationFormat>
  <Paragraphs>71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Trebuchet MS</vt:lpstr>
      <vt:lpstr>Wingdings 3</vt:lpstr>
      <vt:lpstr>פיאה</vt:lpstr>
      <vt:lpstr>Analysis of medical data using machine learning methods (MLHC)</vt:lpstr>
      <vt:lpstr>Project Introduction</vt:lpstr>
      <vt:lpstr>Cohorts</vt:lpstr>
      <vt:lpstr>Features</vt:lpstr>
      <vt:lpstr>Model A</vt:lpstr>
      <vt:lpstr>Model B</vt:lpstr>
      <vt:lpstr>5-Fold Cross Validation Results - Model A</vt:lpstr>
      <vt:lpstr>Model A - eICU as a validation set </vt:lpstr>
      <vt:lpstr>5-Fold Cross Validation Results - Model B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Michal Alayev</dc:creator>
  <cp:lastModifiedBy>Michal Alayev</cp:lastModifiedBy>
  <cp:revision>4</cp:revision>
  <dcterms:created xsi:type="dcterms:W3CDTF">2021-06-15T23:18:51Z</dcterms:created>
  <dcterms:modified xsi:type="dcterms:W3CDTF">2021-08-21T11:12:15Z</dcterms:modified>
</cp:coreProperties>
</file>