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BF3B9-6D76-42DE-93AA-DC03EE7F2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Gdzie jest grób?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957BBF-96C5-4039-B24F-A2257081A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766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453322-0297-4276-AA79-57F7BDDD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DEBEB4-8EB8-40D5-84C5-DD729AAF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Celem projektu było stworzenie aplikacji na system android pomagającej w zapamiętywaniu lokalizacji grobów bliskich. Będąc na grobie możemy dodać wpis do lokalnej bazy wraz z informacjami o grobie. Podczas dodania pobierane są obecne współrzędne, i zapisywane w bazie, które potem pozwolą na pokazanie lokalizacji na mapie. </a:t>
            </a:r>
          </a:p>
        </p:txBody>
      </p:sp>
    </p:spTree>
    <p:extLst>
      <p:ext uri="{BB962C8B-B14F-4D97-AF65-F5344CB8AC3E}">
        <p14:creationId xmlns:p14="http://schemas.microsoft.com/office/powerpoint/2010/main" val="342419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01AF6-EA36-4804-B6D9-927E4FB6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Trudności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B9AD15-4DE7-4D90-9A93-1D560DA7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Brak znajomości Kotlina</a:t>
            </a:r>
          </a:p>
          <a:p>
            <a:r>
              <a:rPr lang="pl-PL" dirty="0"/>
              <a:t>Problem  z odpowiednim zaplanowaniem kolejnych kroków podczas budowy aplikacji </a:t>
            </a:r>
          </a:p>
          <a:p>
            <a:r>
              <a:rPr lang="pl-PL" dirty="0"/>
              <a:t>Ogólnie mówiąc wszystko było nowe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345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59C45-FA50-4675-ABA5-384813D0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Elementy składowe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A40756-2573-45AF-BE20-E25B5D4B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Podstawą aplikacji jest lokalna baza danych typu </a:t>
            </a:r>
            <a:r>
              <a:rPr lang="pl-PL" dirty="0" err="1"/>
              <a:t>Room</a:t>
            </a:r>
            <a:r>
              <a:rPr lang="pl-PL" dirty="0"/>
              <a:t> </a:t>
            </a:r>
            <a:r>
              <a:rPr lang="pl-PL" dirty="0" err="1"/>
              <a:t>datababase</a:t>
            </a:r>
            <a:r>
              <a:rPr lang="pl-PL" dirty="0"/>
              <a:t>. Znajdują się w niej : imię i nazwisko, szerokość geograficzna, wysokość geograficzna, informacja o stopniu pokrewieństwa, data śmierci, dodatkowy opis,</a:t>
            </a:r>
          </a:p>
          <a:p>
            <a:r>
              <a:rPr lang="pl-PL" dirty="0"/>
              <a:t>Na głównym panelu wyświetlana jest przewijana lista (</a:t>
            </a:r>
            <a:r>
              <a:rPr lang="pl-PL" dirty="0" err="1"/>
              <a:t>Recyclerview</a:t>
            </a:r>
            <a:r>
              <a:rPr lang="pl-PL" dirty="0"/>
              <a:t>)  osób z takimi informacjami jak : imię i nazwisko, data śmierci, dodatkowy opis </a:t>
            </a:r>
          </a:p>
          <a:p>
            <a:r>
              <a:rPr lang="pl-PL" dirty="0"/>
              <a:t>Z panelu tego można podejrzeć lokalizację każdej z osób na mapie</a:t>
            </a:r>
          </a:p>
          <a:p>
            <a:r>
              <a:rPr lang="pl-PL" dirty="0"/>
              <a:t>Przyciskiem + otwiera się formularz do dodawania kolejnych wpisów. Można tam uzupełnić dane. Współrzędne GPS zostaną wczytane automatycznie podczas zapisywania </a:t>
            </a:r>
          </a:p>
        </p:txBody>
      </p:sp>
    </p:spTree>
    <p:extLst>
      <p:ext uri="{BB962C8B-B14F-4D97-AF65-F5344CB8AC3E}">
        <p14:creationId xmlns:p14="http://schemas.microsoft.com/office/powerpoint/2010/main" val="237941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60A98D-DF43-4E4C-991A-E376CB4E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Prezentacja rozwiązania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4F60E4-EB00-44C9-95AB-8DD64AA2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715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7D8B3A-28A3-4E88-BD1F-7D94971A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rozszerzenia funkcjonalności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4CB4E9-FCD9-46A2-9C84-9F07D417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Przycisk „Kwiaciarnie” pokazujący kwiaciarnie w najbliższej okolicy</a:t>
            </a:r>
          </a:p>
          <a:p>
            <a:r>
              <a:rPr lang="pl-PL" dirty="0"/>
              <a:t>Dodanie możliwości załączania zdjęć do danego wpisu</a:t>
            </a:r>
          </a:p>
          <a:p>
            <a:r>
              <a:rPr lang="pl-PL" dirty="0"/>
              <a:t>Powiadomienia o zbliżających się rocznicach</a:t>
            </a:r>
          </a:p>
          <a:p>
            <a:r>
              <a:rPr lang="pl-PL" dirty="0"/>
              <a:t>Przycisk „Szczegóły” pozwalający na obejrzenie i edycję pozostałych informacji o danym wpisie</a:t>
            </a:r>
          </a:p>
          <a:p>
            <a:r>
              <a:rPr lang="pl-PL" dirty="0"/>
              <a:t>Powiadomienia o zbliżających się rocznicach.</a:t>
            </a:r>
          </a:p>
        </p:txBody>
      </p:sp>
    </p:spTree>
    <p:extLst>
      <p:ext uri="{BB962C8B-B14F-4D97-AF65-F5344CB8AC3E}">
        <p14:creationId xmlns:p14="http://schemas.microsoft.com/office/powerpoint/2010/main" val="323500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13121E-F1C7-4373-9F34-86BCD3CF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140E37-E5A2-4B9C-ABAF-CEC7D4C1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0339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219</Words>
  <Application>Microsoft Office PowerPoint</Application>
  <PresentationFormat>Panoramiczny</PresentationFormat>
  <Paragraphs>20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Jon</vt:lpstr>
      <vt:lpstr>Gdzie jest grób?</vt:lpstr>
      <vt:lpstr>Temat </vt:lpstr>
      <vt:lpstr>Trudności</vt:lpstr>
      <vt:lpstr>Elementy składowe </vt:lpstr>
      <vt:lpstr>Prezentacja rozwiązania </vt:lpstr>
      <vt:lpstr>Możliwe rozszerzenia funkcjonalności 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Gdzie jest grób?</dc:title>
  <dc:creator>Michał Górski</dc:creator>
  <cp:lastModifiedBy>Michał Górski</cp:lastModifiedBy>
  <cp:revision>5</cp:revision>
  <dcterms:created xsi:type="dcterms:W3CDTF">2021-01-27T15:14:25Z</dcterms:created>
  <dcterms:modified xsi:type="dcterms:W3CDTF">2021-01-27T17:39:32Z</dcterms:modified>
</cp:coreProperties>
</file>