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sldIdLst>
    <p:sldId id="258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8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7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התעלפנו: 5 מלונות מדהימים ביוון">
            <a:extLst>
              <a:ext uri="{FF2B5EF4-FFF2-40B4-BE49-F238E27FC236}">
                <a16:creationId xmlns:a16="http://schemas.microsoft.com/office/drawing/2014/main" id="{A3889E1A-5201-5588-C38A-D83CBB49C8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b="1850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6096000" cy="16154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Is it possible to predict a hotel's rating based on different characteristics?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15440"/>
            <a:ext cx="2844800" cy="8737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Served by Michal Berlin</a:t>
            </a:r>
          </a:p>
          <a:p>
            <a:r>
              <a:rPr lang="en-US" b="0" i="0" dirty="0">
                <a:effectLst/>
                <a:latin typeface="Arial Narrow" panose="020B0606020202030204" pitchFamily="34" charset="0"/>
              </a:rPr>
              <a:t>INTRO TO DATA SCIENCE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443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התעלפנו: 5 מלונות מדהימים ביוון">
            <a:extLst>
              <a:ext uri="{FF2B5EF4-FFF2-40B4-BE49-F238E27FC236}">
                <a16:creationId xmlns:a16="http://schemas.microsoft.com/office/drawing/2014/main" id="{A3889E1A-5201-5588-C38A-D83CBB49C8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b="1850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96000" cy="7213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Data Acquisition: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08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3601"/>
            <a:ext cx="7630160" cy="1005839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At this stage, I need to get all the information and gather it into one file so that I can research the information and see what conclusions can be drawn from it.</a:t>
            </a: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50FDDF3-CECC-0754-B11A-3895A7967A85}"/>
              </a:ext>
            </a:extLst>
          </p:cNvPr>
          <p:cNvSpPr txBox="1">
            <a:spLocks/>
          </p:cNvSpPr>
          <p:nvPr/>
        </p:nvSpPr>
        <p:spPr>
          <a:xfrm rot="10800000" flipV="1">
            <a:off x="152400" y="3180079"/>
            <a:ext cx="7630160" cy="216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02E8416-8D39-B5A6-2555-332326E3BD4A}"/>
              </a:ext>
            </a:extLst>
          </p:cNvPr>
          <p:cNvSpPr txBox="1">
            <a:spLocks/>
          </p:cNvSpPr>
          <p:nvPr/>
        </p:nvSpPr>
        <p:spPr>
          <a:xfrm>
            <a:off x="0" y="2712720"/>
            <a:ext cx="7782560" cy="319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8E52E9-76EA-9733-13F9-10EBF83A50F4}"/>
              </a:ext>
            </a:extLst>
          </p:cNvPr>
          <p:cNvSpPr txBox="1">
            <a:spLocks/>
          </p:cNvSpPr>
          <p:nvPr/>
        </p:nvSpPr>
        <p:spPr>
          <a:xfrm>
            <a:off x="0" y="1696721"/>
            <a:ext cx="7782560" cy="3992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My data source for this project is TripAdvisor website.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It contains a lot of information about hotels all around the world,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but I wanted to specifically focus on Greece.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The website offers info such as hotel price, hotel name, rating,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value rating, cleanliness rating, info about facilities of the hotel,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for example- pool, fitness center, spa, TV etc.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 acquire the information by crawling on the TripAdvisor website and saving the data into 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DataFrame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התעלפנו: 5 מלונות מדהימים ביוון">
            <a:extLst>
              <a:ext uri="{FF2B5EF4-FFF2-40B4-BE49-F238E27FC236}">
                <a16:creationId xmlns:a16="http://schemas.microsoft.com/office/drawing/2014/main" id="{A3889E1A-5201-5588-C38A-D83CBB49C8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b="1850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6096000" cy="1615439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For example, a hotel from the website:</a:t>
            </a: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6D35F67-F70D-8526-A555-B8975B54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23" y="1978491"/>
            <a:ext cx="5171817" cy="343552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B1E669C-4F58-3148-2C46-1BAE399F7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46" y="2991396"/>
            <a:ext cx="4844534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0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התעלפנו: 5 מלונות מדהימים ביוון">
            <a:extLst>
              <a:ext uri="{FF2B5EF4-FFF2-40B4-BE49-F238E27FC236}">
                <a16:creationId xmlns:a16="http://schemas.microsoft.com/office/drawing/2014/main" id="{A3889E1A-5201-5588-C38A-D83CBB49C8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b="18506"/>
          <a:stretch/>
        </p:blipFill>
        <p:spPr bwMode="auto">
          <a:xfrm>
            <a:off x="0" y="10"/>
            <a:ext cx="12191979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96000" cy="72136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Cleaning:</a:t>
            </a:r>
          </a:p>
        </p:txBody>
      </p:sp>
      <p:sp>
        <p:nvSpPr>
          <p:cNvPr id="308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2800"/>
            <a:ext cx="7630160" cy="2966719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Now, after scraping the data, it is required to go through the data frame and clean it of duplicates and empty data.</a:t>
            </a:r>
          </a:p>
          <a:p>
            <a:pPr algn="l" rtl="0"/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l" rtl="0"/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 addition to this, hotels that were taken without a price during the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scraping, to treat them I calculated the standard deviation and the average of 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the hotel price and used a certain logic that says that the higher the rating, 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the higher the price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Below is the calculation-</a:t>
            </a: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C8B64-8096-C06D-0E56-EB34C04A28D8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6096000" cy="721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23FB7-7011-D0BF-A886-0BEB5C753AB6}"/>
              </a:ext>
            </a:extLst>
          </p:cNvPr>
          <p:cNvSpPr txBox="1">
            <a:spLocks/>
          </p:cNvSpPr>
          <p:nvPr/>
        </p:nvSpPr>
        <p:spPr>
          <a:xfrm flipH="1">
            <a:off x="0" y="4866640"/>
            <a:ext cx="2113280" cy="528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16C3A88-3283-3B2D-F331-99F68A23042C}"/>
              </a:ext>
            </a:extLst>
          </p:cNvPr>
          <p:cNvSpPr txBox="1">
            <a:spLocks/>
          </p:cNvSpPr>
          <p:nvPr/>
        </p:nvSpPr>
        <p:spPr>
          <a:xfrm>
            <a:off x="0" y="4338321"/>
            <a:ext cx="7508240" cy="109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2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CA40401-B562-7629-5DD4-C3DD4AA66AE5}"/>
              </a:ext>
            </a:extLst>
          </p:cNvPr>
          <p:cNvSpPr txBox="1">
            <a:spLocks/>
          </p:cNvSpPr>
          <p:nvPr/>
        </p:nvSpPr>
        <p:spPr>
          <a:xfrm>
            <a:off x="0" y="2519679"/>
            <a:ext cx="5557520" cy="109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2C24480-9FAB-7F4D-0549-B6C7CF55C54D}"/>
              </a:ext>
            </a:extLst>
          </p:cNvPr>
          <p:cNvSpPr txBox="1">
            <a:spLocks/>
          </p:cNvSpPr>
          <p:nvPr/>
        </p:nvSpPr>
        <p:spPr>
          <a:xfrm>
            <a:off x="0" y="2611120"/>
            <a:ext cx="7782560" cy="81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3F41E07-2AF7-D8A6-253B-19B725931A29}"/>
              </a:ext>
            </a:extLst>
          </p:cNvPr>
          <p:cNvSpPr txBox="1">
            <a:spLocks/>
          </p:cNvSpPr>
          <p:nvPr/>
        </p:nvSpPr>
        <p:spPr>
          <a:xfrm>
            <a:off x="0" y="5435600"/>
            <a:ext cx="7782560" cy="1463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52E8C76E-46A7-9525-A7DE-B429F45B7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116014"/>
            <a:ext cx="5333204" cy="692467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69B9D732-22EE-5C66-9488-5AF961A7A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71" y="3053081"/>
            <a:ext cx="6619549" cy="19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התעלפנו: 5 מלונות מדהימים ביוון">
            <a:extLst>
              <a:ext uri="{FF2B5EF4-FFF2-40B4-BE49-F238E27FC236}">
                <a16:creationId xmlns:a16="http://schemas.microsoft.com/office/drawing/2014/main" id="{A3889E1A-5201-5588-C38A-D83CBB49C8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b="1850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79" cy="72136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EDA:</a:t>
            </a:r>
          </a:p>
        </p:txBody>
      </p:sp>
      <p:sp>
        <p:nvSpPr>
          <p:cNvPr id="308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3601"/>
            <a:ext cx="8910320" cy="216408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On this part, I analyzed the data frame and drawed conclusions out of it based on the data.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l" rtl="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Scatterplots that compare between various features of the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DataFrame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תמונה 2" descr="תמונה שמכילה טקסט, צילום מסך, מספר, קו&#10;&#10;התיאור נוצר באופן אוטומטי">
            <a:extLst>
              <a:ext uri="{FF2B5EF4-FFF2-40B4-BE49-F238E27FC236}">
                <a16:creationId xmlns:a16="http://schemas.microsoft.com/office/drawing/2014/main" id="{3F35B691-B218-D5EF-D08C-A6E4CD32A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69355"/>
            <a:ext cx="5252720" cy="4388635"/>
          </a:xfrm>
          <a:prstGeom prst="rect">
            <a:avLst/>
          </a:prstGeom>
        </p:spPr>
      </p:pic>
      <p:pic>
        <p:nvPicPr>
          <p:cNvPr id="5" name="תמונה 4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77E005FC-7939-69D6-9F15-0F569ECBB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83" y="2469345"/>
            <a:ext cx="5625917" cy="43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התעלפנו: 5 מלונות מדהימים ביוון">
            <a:extLst>
              <a:ext uri="{FF2B5EF4-FFF2-40B4-BE49-F238E27FC236}">
                <a16:creationId xmlns:a16="http://schemas.microsoft.com/office/drawing/2014/main" id="{A3889E1A-5201-5588-C38A-D83CBB49C8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b="1850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054080" cy="721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 table that shows the correlation between each feature in the data set</a:t>
            </a:r>
          </a:p>
        </p:txBody>
      </p:sp>
      <p:sp>
        <p:nvSpPr>
          <p:cNvPr id="308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3601"/>
            <a:ext cx="7630160" cy="216408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We can see that there’s correlation between “rating” and “cleanliness rating”,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“number of restaurants” and “number of attractions”, “hotel price” and “rating”. </a:t>
            </a: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B7DE8AE-E250-E11C-3434-4BC7A0D4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805" y="2255520"/>
            <a:ext cx="5883395" cy="45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7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התעלפנו: 5 מלונות מדהימים ביוון">
            <a:extLst>
              <a:ext uri="{FF2B5EF4-FFF2-40B4-BE49-F238E27FC236}">
                <a16:creationId xmlns:a16="http://schemas.microsoft.com/office/drawing/2014/main" id="{A3889E1A-5201-5588-C38A-D83CBB49C8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b="1850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96000" cy="72136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Handling the outliers</a:t>
            </a:r>
          </a:p>
        </p:txBody>
      </p:sp>
      <p:sp>
        <p:nvSpPr>
          <p:cNvPr id="308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3601"/>
            <a:ext cx="8737600" cy="216408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After scraping the data, I went through the data frame and discovered that there are outliers that harm the quality of the data and can harm the learning of the model later on.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For example - the price of a hotel is too high, or the number of reviews is too high.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The following is treatment of outliers:                                     Example for some of the outliers:</a:t>
            </a: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4EC16C6-A951-71AB-E098-658BCC95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5618480" cy="165039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9719A47-90D8-4945-55AC-6B3A1034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3599"/>
            <a:ext cx="5618480" cy="71689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06260F9-5227-3262-3927-D52EAB215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280" y="2732051"/>
            <a:ext cx="4477610" cy="39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התעלפנו: 5 מלונות מדהימים ביוון">
            <a:extLst>
              <a:ext uri="{FF2B5EF4-FFF2-40B4-BE49-F238E27FC236}">
                <a16:creationId xmlns:a16="http://schemas.microsoft.com/office/drawing/2014/main" id="{A3889E1A-5201-5588-C38A-D83CBB49C8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b="1850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96000" cy="7213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Machine Learning: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08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3601"/>
            <a:ext cx="7630160" cy="216408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At this stage we prepare the data frame before handing over to the various models, so that we can get a model as accurate as possible.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 chose to delete the hotel name column because using LabelEncoder would not contribute to my performance.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We used linear regression and a decision tree, and these are the results:</a:t>
            </a: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461031F-8957-1E34-485D-D666F5C2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4" y="3139433"/>
            <a:ext cx="2724962" cy="87948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9553F7B-6A79-CD94-BF5D-488146AB0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760" y="3139434"/>
            <a:ext cx="3373792" cy="87948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24C9827-388C-94C0-B048-6B63AE7A8549}"/>
              </a:ext>
            </a:extLst>
          </p:cNvPr>
          <p:cNvSpPr txBox="1">
            <a:spLocks/>
          </p:cNvSpPr>
          <p:nvPr/>
        </p:nvSpPr>
        <p:spPr>
          <a:xfrm>
            <a:off x="152400" y="4236720"/>
            <a:ext cx="7630160" cy="262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8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התעלפנו: 5 מלונות מדהימים ביוון">
            <a:extLst>
              <a:ext uri="{FF2B5EF4-FFF2-40B4-BE49-F238E27FC236}">
                <a16:creationId xmlns:a16="http://schemas.microsoft.com/office/drawing/2014/main" id="{A3889E1A-5201-5588-C38A-D83CBB49C8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b="1850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96000" cy="72136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Conclusions:</a:t>
            </a:r>
          </a:p>
        </p:txBody>
      </p:sp>
      <p:sp>
        <p:nvSpPr>
          <p:cNvPr id="308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3601"/>
            <a:ext cx="7630160" cy="216408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Although most of the data in terms of the hotel's rating is not balanced            (the ratings start from 2.5), we received good scores for the decision tree model with a 76% accuracy percentage</a:t>
            </a:r>
          </a:p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which were better than Linear Regression model, who scored 67%.</a:t>
            </a: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6C3778D-8F35-E6C3-7289-B601771B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28" y="2734102"/>
            <a:ext cx="6646669" cy="39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988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515</Words>
  <Application>Microsoft Office PowerPoint</Application>
  <PresentationFormat>מסך רחב</PresentationFormat>
  <Paragraphs>51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Arial Narrow</vt:lpstr>
      <vt:lpstr>Neue Haas Grotesk Text Pro</vt:lpstr>
      <vt:lpstr>SwellVTI</vt:lpstr>
      <vt:lpstr>Is it possible to predict a hotel's rating based on different characteristics?</vt:lpstr>
      <vt:lpstr>Data Acquisition: </vt:lpstr>
      <vt:lpstr>For example, a hotel from the website:</vt:lpstr>
      <vt:lpstr>Cleaning:</vt:lpstr>
      <vt:lpstr>EDA:</vt:lpstr>
      <vt:lpstr>A table that shows the correlation between each feature in the data set</vt:lpstr>
      <vt:lpstr>Handling the outliers</vt:lpstr>
      <vt:lpstr>Machine Learning: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possible to predict a hotel's rating based on different characteristics?</dc:title>
  <dc:creator>Michal Berlin</dc:creator>
  <cp:lastModifiedBy>Michal Berlin</cp:lastModifiedBy>
  <cp:revision>7</cp:revision>
  <dcterms:created xsi:type="dcterms:W3CDTF">2023-05-29T08:14:51Z</dcterms:created>
  <dcterms:modified xsi:type="dcterms:W3CDTF">2023-05-31T07:45:24Z</dcterms:modified>
</cp:coreProperties>
</file>