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16. 12. 2014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vertxproject.wordpress.com/2012/05/09/vert-x-vs-node-js-simple-http-benchmark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boska/codingbeer-vertx" TargetMode="External"/><Relationship Id="rId2" Type="http://schemas.openxmlformats.org/officeDocument/2006/relationships/hyperlink" Target="https://github.com/michalboska/codingbeer-vertx-templ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Vert.x</a:t>
            </a:r>
            <a:r>
              <a:rPr lang="en-US" dirty="0" smtClean="0"/>
              <a:t> coding beer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16. 12. 2014 @ ERNI SK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84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Vert.x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Asynchronous event-driven model (similar to node.js)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Easy to build heavily concurrent applications thanks to simple Actor-like concurrency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Supports many languages (Java,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, Ruby, Groovy, …) basically anything that can run on JVM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Fully multithreaded (thanks to JVM)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Event handlers (</a:t>
            </a:r>
            <a:r>
              <a:rPr lang="en-US" dirty="0" err="1" smtClean="0">
                <a:solidFill>
                  <a:schemeClr val="tx1"/>
                </a:solidFill>
              </a:rPr>
              <a:t>async</a:t>
            </a:r>
            <a:r>
              <a:rPr lang="en-US" dirty="0" smtClean="0">
                <a:solidFill>
                  <a:schemeClr val="tx1"/>
                </a:solidFill>
              </a:rPr>
              <a:t>) can use synchronous code as well (so the traditional Java APIs can be used)</a:t>
            </a:r>
          </a:p>
        </p:txBody>
      </p:sp>
    </p:spTree>
    <p:extLst>
      <p:ext uri="{BB962C8B-B14F-4D97-AF65-F5344CB8AC3E}">
        <p14:creationId xmlns:p14="http://schemas.microsoft.com/office/powerpoint/2010/main" val="32003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Vert.x</a:t>
            </a:r>
            <a:r>
              <a:rPr lang="en-US" dirty="0" smtClean="0"/>
              <a:t> performance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990328" y="6441006"/>
            <a:ext cx="741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sk-SK" sz="1200" dirty="0">
                <a:hlinkClick r:id="rId2"/>
              </a:rPr>
              <a:t>http://vertxproject.wordpress.com/2012/05/09/vert-x-vs-node-js-simple-http-benchmarks</a:t>
            </a:r>
            <a:r>
              <a:rPr lang="sk-SK" sz="1200" dirty="0" smtClean="0">
                <a:hlinkClick r:id="rId2"/>
              </a:rPr>
              <a:t>/</a:t>
            </a:r>
            <a:r>
              <a:rPr lang="en-US" sz="1200" dirty="0" smtClean="0"/>
              <a:t>  </a:t>
            </a:r>
            <a:endParaRPr lang="sk-SK" sz="1200" dirty="0"/>
          </a:p>
        </p:txBody>
      </p:sp>
      <p:pic>
        <p:nvPicPr>
          <p:cNvPr id="1028" name="Picture 4" descr="http://vertxproject.files.wordpress.com/2012/05/cha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715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501836" y="1412775"/>
            <a:ext cx="5222291" cy="2985947"/>
          </a:xfrm>
          <a:prstGeom prst="rect">
            <a:avLst/>
          </a:prstGeom>
          <a:solidFill>
            <a:schemeClr val="tx2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r>
              <a:rPr lang="en-US" dirty="0" err="1" smtClean="0">
                <a:solidFill>
                  <a:schemeClr val="tx2"/>
                </a:solidFill>
              </a:rPr>
              <a:t>Vert.x</a:t>
            </a:r>
            <a:r>
              <a:rPr lang="en-US" dirty="0" smtClean="0">
                <a:solidFill>
                  <a:schemeClr val="tx2"/>
                </a:solidFill>
              </a:rPr>
              <a:t> module 1</a:t>
            </a:r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1836" y="332656"/>
            <a:ext cx="8229600" cy="83671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sk-SK" dirty="0"/>
          </a:p>
        </p:txBody>
      </p:sp>
      <p:sp>
        <p:nvSpPr>
          <p:cNvPr id="4" name="Šesťuholník 3"/>
          <p:cNvSpPr/>
          <p:nvPr/>
        </p:nvSpPr>
        <p:spPr>
          <a:xfrm>
            <a:off x="558941" y="2183408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Verticle</a:t>
            </a:r>
            <a:r>
              <a:rPr lang="en-US" dirty="0" smtClean="0"/>
              <a:t> instance 1</a:t>
            </a:r>
            <a:endParaRPr lang="sk-SK" dirty="0"/>
          </a:p>
        </p:txBody>
      </p:sp>
      <p:sp>
        <p:nvSpPr>
          <p:cNvPr id="9" name="Šesťuholník 8"/>
          <p:cNvSpPr/>
          <p:nvPr/>
        </p:nvSpPr>
        <p:spPr>
          <a:xfrm>
            <a:off x="3410013" y="2195488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Verticle</a:t>
            </a:r>
            <a:r>
              <a:rPr lang="en-US" dirty="0" smtClean="0"/>
              <a:t> instance 2</a:t>
            </a:r>
            <a:endParaRPr lang="sk-SK" dirty="0"/>
          </a:p>
        </p:txBody>
      </p:sp>
      <p:sp>
        <p:nvSpPr>
          <p:cNvPr id="10" name="Šesťuholník 9"/>
          <p:cNvSpPr/>
          <p:nvPr/>
        </p:nvSpPr>
        <p:spPr>
          <a:xfrm>
            <a:off x="6235520" y="2216117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Verticle</a:t>
            </a:r>
            <a:r>
              <a:rPr lang="en-US" dirty="0" smtClean="0"/>
              <a:t> instance 3</a:t>
            </a:r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2914824" y="1700808"/>
            <a:ext cx="288032" cy="2423368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5809621" y="1700808"/>
            <a:ext cx="288032" cy="2423368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ojsmerná vodorovná šípka 14"/>
          <p:cNvSpPr/>
          <p:nvPr/>
        </p:nvSpPr>
        <p:spPr>
          <a:xfrm>
            <a:off x="736022" y="4522936"/>
            <a:ext cx="7560840" cy="792088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Vert.x</a:t>
            </a:r>
            <a:r>
              <a:rPr lang="en-US" dirty="0" smtClean="0">
                <a:solidFill>
                  <a:schemeClr val="tx1"/>
                </a:solidFill>
              </a:rPr>
              <a:t> event bus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" name="Obojsmerná zvislá šípka 17"/>
          <p:cNvSpPr/>
          <p:nvPr/>
        </p:nvSpPr>
        <p:spPr>
          <a:xfrm>
            <a:off x="1547664" y="3836296"/>
            <a:ext cx="288032" cy="888847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ojsmerná zvislá šípka 18"/>
          <p:cNvSpPr/>
          <p:nvPr/>
        </p:nvSpPr>
        <p:spPr>
          <a:xfrm>
            <a:off x="4372426" y="3836296"/>
            <a:ext cx="288032" cy="888847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ojsmerná zvislá šípka 19"/>
          <p:cNvSpPr/>
          <p:nvPr/>
        </p:nvSpPr>
        <p:spPr>
          <a:xfrm>
            <a:off x="7197933" y="3836297"/>
            <a:ext cx="288032" cy="888847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0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48" y="5787956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ojsmerná zvislá šípka 22"/>
          <p:cNvSpPr/>
          <p:nvPr/>
        </p:nvSpPr>
        <p:spPr>
          <a:xfrm>
            <a:off x="2824949" y="5127508"/>
            <a:ext cx="288032" cy="66044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2" name="Picture 4" descr="http://upload.wikimedia.org/wikipedia/en/thumb/e/e3/Firefox-logo.svg/1072px-Firefox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05" y="5788762"/>
            <a:ext cx="593474" cy="5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bojsmerná zvislá šípka 24"/>
          <p:cNvSpPr/>
          <p:nvPr/>
        </p:nvSpPr>
        <p:spPr>
          <a:xfrm>
            <a:off x="4372426" y="5127508"/>
            <a:ext cx="288032" cy="66044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4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5778534"/>
            <a:ext cx="589987" cy="5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bojsmerná zvislá šípka 26"/>
          <p:cNvSpPr/>
          <p:nvPr/>
        </p:nvSpPr>
        <p:spPr>
          <a:xfrm>
            <a:off x="5836669" y="5141173"/>
            <a:ext cx="288032" cy="66044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47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smtClean="0"/>
              <a:t>Pong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00392" cy="479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Šípka nahor 25"/>
          <p:cNvSpPr/>
          <p:nvPr/>
        </p:nvSpPr>
        <p:spPr>
          <a:xfrm>
            <a:off x="1602866" y="3490735"/>
            <a:ext cx="576064" cy="175071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Reply queue</a:t>
            </a:r>
            <a:endParaRPr lang="sk-SK" sz="1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smtClean="0"/>
              <a:t>Pong messaging</a:t>
            </a:r>
            <a:endParaRPr lang="sk-SK" dirty="0"/>
          </a:p>
        </p:txBody>
      </p:sp>
      <p:sp>
        <p:nvSpPr>
          <p:cNvPr id="22" name="Šesťuholník 21"/>
          <p:cNvSpPr/>
          <p:nvPr/>
        </p:nvSpPr>
        <p:spPr>
          <a:xfrm>
            <a:off x="827584" y="1844824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Lobby </a:t>
            </a:r>
            <a:r>
              <a:rPr lang="en-US" dirty="0" err="1" smtClean="0"/>
              <a:t>verticle</a:t>
            </a:r>
            <a:endParaRPr lang="sk-SK" dirty="0"/>
          </a:p>
        </p:txBody>
      </p:sp>
      <p:pic>
        <p:nvPicPr>
          <p:cNvPr id="24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31" y="5241446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Šesťuholník 26"/>
          <p:cNvSpPr/>
          <p:nvPr/>
        </p:nvSpPr>
        <p:spPr>
          <a:xfrm>
            <a:off x="5508104" y="1870555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</a:t>
            </a:r>
            <a:r>
              <a:rPr lang="en-US" dirty="0" err="1" smtClean="0"/>
              <a:t>verticle</a:t>
            </a:r>
            <a:endParaRPr lang="sk-SK" dirty="0"/>
          </a:p>
        </p:txBody>
      </p:sp>
      <p:pic>
        <p:nvPicPr>
          <p:cNvPr id="28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19" y="5022598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upload.wikimedia.org/wikipedia/en/thumb/e/e3/Firefox-logo.svg/1072px-Firefox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76" y="5023404"/>
            <a:ext cx="593474" cy="5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63" y="5013176"/>
            <a:ext cx="589987" cy="5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hnutá šípka 4"/>
          <p:cNvSpPr/>
          <p:nvPr/>
        </p:nvSpPr>
        <p:spPr>
          <a:xfrm rot="5400000">
            <a:off x="7077586" y="3903037"/>
            <a:ext cx="647086" cy="1573191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3" name="Ohnutá šípka 32"/>
          <p:cNvSpPr/>
          <p:nvPr/>
        </p:nvSpPr>
        <p:spPr>
          <a:xfrm rot="16200000" flipH="1">
            <a:off x="5424987" y="3857633"/>
            <a:ext cx="618272" cy="1635185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6" name="Šípka dolu 15"/>
          <p:cNvSpPr/>
          <p:nvPr/>
        </p:nvSpPr>
        <p:spPr>
          <a:xfrm>
            <a:off x="6372200" y="3490735"/>
            <a:ext cx="360040" cy="153266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BlokTextu 34"/>
          <p:cNvSpPr txBox="1"/>
          <p:nvPr/>
        </p:nvSpPr>
        <p:spPr>
          <a:xfrm>
            <a:off x="6696396" y="398278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state topic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76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Šípka v tvare U 22"/>
          <p:cNvSpPr/>
          <p:nvPr/>
        </p:nvSpPr>
        <p:spPr>
          <a:xfrm rot="10800000">
            <a:off x="2051720" y="3645024"/>
            <a:ext cx="4320480" cy="864096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23528" y="1229302"/>
            <a:ext cx="8424936" cy="3999898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2"/>
                </a:solidFill>
              </a:rPr>
              <a:t>Message access boundary</a:t>
            </a:r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20" name="Šípka v tvare U 19"/>
          <p:cNvSpPr/>
          <p:nvPr/>
        </p:nvSpPr>
        <p:spPr>
          <a:xfrm>
            <a:off x="2267744" y="1556792"/>
            <a:ext cx="4320480" cy="864096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 queue for each instance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smtClean="0"/>
              <a:t>Pong messaging</a:t>
            </a:r>
            <a:endParaRPr lang="sk-SK" dirty="0"/>
          </a:p>
        </p:txBody>
      </p:sp>
      <p:sp>
        <p:nvSpPr>
          <p:cNvPr id="4" name="Šesťuholník 3"/>
          <p:cNvSpPr/>
          <p:nvPr/>
        </p:nvSpPr>
        <p:spPr>
          <a:xfrm>
            <a:off x="558941" y="2183408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Lobby </a:t>
            </a:r>
            <a:r>
              <a:rPr lang="en-US" dirty="0" err="1" smtClean="0"/>
              <a:t>verticle</a:t>
            </a:r>
            <a:endParaRPr lang="sk-SK" dirty="0"/>
          </a:p>
        </p:txBody>
      </p:sp>
      <p:grpSp>
        <p:nvGrpSpPr>
          <p:cNvPr id="9" name="Skupina 8"/>
          <p:cNvGrpSpPr/>
          <p:nvPr/>
        </p:nvGrpSpPr>
        <p:grpSpPr>
          <a:xfrm>
            <a:off x="5992769" y="1916832"/>
            <a:ext cx="2572899" cy="1886756"/>
            <a:chOff x="3563888" y="1916832"/>
            <a:chExt cx="2572899" cy="1886756"/>
          </a:xfrm>
        </p:grpSpPr>
        <p:sp>
          <p:nvSpPr>
            <p:cNvPr id="8" name="Šesťuholník 7"/>
            <p:cNvSpPr/>
            <p:nvPr/>
          </p:nvSpPr>
          <p:spPr>
            <a:xfrm>
              <a:off x="3923928" y="1916832"/>
              <a:ext cx="2212859" cy="1620180"/>
            </a:xfrm>
            <a:prstGeom prst="hexagon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</a:t>
              </a:r>
              <a:r>
                <a:rPr lang="en-US" dirty="0" err="1" smtClean="0"/>
                <a:t>verticle</a:t>
              </a:r>
              <a:endParaRPr lang="sk-SK" dirty="0"/>
            </a:p>
          </p:txBody>
        </p:sp>
        <p:sp>
          <p:nvSpPr>
            <p:cNvPr id="7" name="Šesťuholník 6"/>
            <p:cNvSpPr/>
            <p:nvPr/>
          </p:nvSpPr>
          <p:spPr>
            <a:xfrm>
              <a:off x="3779912" y="2060848"/>
              <a:ext cx="2212859" cy="1620180"/>
            </a:xfrm>
            <a:prstGeom prst="hexagon">
              <a:avLst/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</a:t>
              </a:r>
              <a:r>
                <a:rPr lang="en-US" dirty="0" err="1" smtClean="0"/>
                <a:t>verticle</a:t>
              </a:r>
              <a:endParaRPr lang="sk-SK" dirty="0"/>
            </a:p>
          </p:txBody>
        </p:sp>
        <p:sp>
          <p:nvSpPr>
            <p:cNvPr id="6" name="Šesťuholník 5"/>
            <p:cNvSpPr/>
            <p:nvPr/>
          </p:nvSpPr>
          <p:spPr>
            <a:xfrm>
              <a:off x="3563888" y="2183408"/>
              <a:ext cx="2212859" cy="162018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</a:t>
              </a:r>
              <a:r>
                <a:rPr lang="en-US" dirty="0" err="1" smtClean="0"/>
                <a:t>verticle</a:t>
              </a:r>
              <a:r>
                <a:rPr lang="en-US" dirty="0" smtClean="0"/>
                <a:t> instances</a:t>
              </a:r>
              <a:endParaRPr lang="sk-SK" dirty="0"/>
            </a:p>
          </p:txBody>
        </p:sp>
      </p:grpSp>
      <p:sp>
        <p:nvSpPr>
          <p:cNvPr id="11" name="Obojsmerná vodorovná šípka 10"/>
          <p:cNvSpPr/>
          <p:nvPr/>
        </p:nvSpPr>
        <p:spPr>
          <a:xfrm>
            <a:off x="971600" y="5419092"/>
            <a:ext cx="7344816" cy="792088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 bus client-side bridge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3" name="Šípka nahor 12"/>
          <p:cNvSpPr/>
          <p:nvPr/>
        </p:nvSpPr>
        <p:spPr>
          <a:xfrm>
            <a:off x="1259632" y="3838528"/>
            <a:ext cx="576064" cy="175071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Public queue</a:t>
            </a:r>
            <a:endParaRPr lang="sk-SK" sz="1600" dirty="0"/>
          </a:p>
        </p:txBody>
      </p:sp>
      <p:sp>
        <p:nvSpPr>
          <p:cNvPr id="15" name="Šípka nahor 14"/>
          <p:cNvSpPr/>
          <p:nvPr/>
        </p:nvSpPr>
        <p:spPr>
          <a:xfrm>
            <a:off x="6487131" y="3838528"/>
            <a:ext cx="576064" cy="1772167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Input queue</a:t>
            </a:r>
            <a:endParaRPr lang="sk-SK" sz="1600" dirty="0"/>
          </a:p>
        </p:txBody>
      </p:sp>
      <p:pic>
        <p:nvPicPr>
          <p:cNvPr id="17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6" y="5589239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upload.wikimedia.org/wikipedia/en/thumb/e/e3/Firefox-logo.svg/1072px-Firefox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550706"/>
            <a:ext cx="593474" cy="5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073527"/>
            <a:ext cx="589987" cy="5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Šípka nahor 20"/>
          <p:cNvSpPr/>
          <p:nvPr/>
        </p:nvSpPr>
        <p:spPr>
          <a:xfrm rot="10800000">
            <a:off x="7099198" y="3826117"/>
            <a:ext cx="576064" cy="1772167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State topic</a:t>
            </a:r>
            <a:endParaRPr lang="sk-SK" sz="1600" dirty="0"/>
          </a:p>
        </p:txBody>
      </p:sp>
      <p:sp>
        <p:nvSpPr>
          <p:cNvPr id="25" name="BlokTextu 24"/>
          <p:cNvSpPr txBox="1"/>
          <p:nvPr/>
        </p:nvSpPr>
        <p:spPr>
          <a:xfrm>
            <a:off x="2843808" y="3892406"/>
            <a:ext cx="289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lobby private queue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41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To start coding, clone </a:t>
            </a:r>
            <a:r>
              <a:rPr lang="en-US" sz="2000" dirty="0">
                <a:solidFill>
                  <a:schemeClr val="tx1"/>
                </a:solidFill>
              </a:rPr>
              <a:t>this repository: </a:t>
            </a: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github.com/michalboska/codingbeer-vertx-template</a:t>
            </a:r>
            <a:endParaRPr lang="en-US" sz="2000" b="1" dirty="0" smtClean="0"/>
          </a:p>
          <a:p>
            <a:r>
              <a:rPr lang="en-US" sz="2000" dirty="0" smtClean="0">
                <a:solidFill>
                  <a:schemeClr val="tx1"/>
                </a:solidFill>
              </a:rPr>
              <a:t>To see the </a:t>
            </a:r>
            <a:r>
              <a:rPr lang="en-US" sz="2000" dirty="0">
                <a:solidFill>
                  <a:schemeClr val="tx1"/>
                </a:solidFill>
              </a:rPr>
              <a:t>complete code, see </a:t>
            </a:r>
            <a:r>
              <a:rPr lang="en-US" sz="2000" b="1" dirty="0">
                <a:hlinkClick r:id="rId3"/>
              </a:rPr>
              <a:t>https://</a:t>
            </a:r>
            <a:r>
              <a:rPr lang="en-US" sz="2000" b="1" dirty="0" smtClean="0">
                <a:hlinkClick r:id="rId3"/>
              </a:rPr>
              <a:t>github.com/michalboska/codingbeer-vertx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</a:t>
            </a:r>
            <a:r>
              <a:rPr lang="en-US" sz="3600" b="1" dirty="0" smtClean="0">
                <a:solidFill>
                  <a:srgbClr val="FF0000"/>
                </a:solidFill>
              </a:rPr>
              <a:t>  (don’t cheat :P )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&lt;*)))&gt;{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Enjoy!</a:t>
            </a:r>
            <a:endParaRPr lang="sk-SK" dirty="0"/>
          </a:p>
        </p:txBody>
      </p:sp>
      <p:pic>
        <p:nvPicPr>
          <p:cNvPr id="7170" name="Picture 2" descr="http://www.citymania.cz/wp-content/uploads/pizza_kreslen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26882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mages.free-extras.com/pics/h/homer_and_duff_beer-10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4"/>
            <a:ext cx="2880320" cy="21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</TotalTime>
  <Words>181</Words>
  <Application>Microsoft Office PowerPoint</Application>
  <PresentationFormat>Prezentácia na obrazovke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Exekutíva</vt:lpstr>
      <vt:lpstr>Vert.x coding beer</vt:lpstr>
      <vt:lpstr>Vert.x</vt:lpstr>
      <vt:lpstr>Vert.x performance</vt:lpstr>
      <vt:lpstr>Architecture</vt:lpstr>
      <vt:lpstr>Pong</vt:lpstr>
      <vt:lpstr>Pong messaging</vt:lpstr>
      <vt:lpstr>Pong messaging</vt:lpstr>
      <vt:lpstr>&lt;*)))&gt;{</vt:lpstr>
      <vt:lpstr>Enjoy!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 coding beer</dc:title>
  <dc:creator>Michal</dc:creator>
  <cp:lastModifiedBy>Michal</cp:lastModifiedBy>
  <cp:revision>23</cp:revision>
  <dcterms:created xsi:type="dcterms:W3CDTF">2014-12-15T19:42:14Z</dcterms:created>
  <dcterms:modified xsi:type="dcterms:W3CDTF">2014-12-16T17:51:04Z</dcterms:modified>
</cp:coreProperties>
</file>