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6" r:id="rId18"/>
    <p:sldId id="265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ED96C-8F9E-4268-9876-D73B08AF8625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45D1C-BD14-47DE-A795-1C30CE1720A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Znovu využití zastaralých medií (např. USB flash disky)</a:t>
          </a:r>
          <a:endParaRPr lang="en-US"/>
        </a:p>
      </dgm:t>
    </dgm:pt>
    <dgm:pt modelId="{79F898AE-9920-4227-A6F0-3E7080E6CE0B}" type="parTrans" cxnId="{C86C331B-264C-4397-A1CB-D2738F2FA88A}">
      <dgm:prSet/>
      <dgm:spPr/>
      <dgm:t>
        <a:bodyPr/>
        <a:lstStyle/>
        <a:p>
          <a:endParaRPr lang="en-US"/>
        </a:p>
      </dgm:t>
    </dgm:pt>
    <dgm:pt modelId="{6599DE4C-BFEC-4DE0-9542-A6F046C00231}" type="sibTrans" cxnId="{C86C331B-264C-4397-A1CB-D2738F2FA88A}">
      <dgm:prSet/>
      <dgm:spPr/>
      <dgm:t>
        <a:bodyPr/>
        <a:lstStyle/>
        <a:p>
          <a:endParaRPr lang="en-US"/>
        </a:p>
      </dgm:t>
    </dgm:pt>
    <dgm:pt modelId="{9A8663BA-9787-4FF0-94DF-06F2CDBFD6D3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Využít technologii RAID</a:t>
          </a:r>
          <a:endParaRPr lang="en-US"/>
        </a:p>
      </dgm:t>
    </dgm:pt>
    <dgm:pt modelId="{B6A88065-5D91-4694-94DE-9EB56601A2DC}" type="parTrans" cxnId="{99EF21E0-470E-4153-BF63-3B35F020F3F8}">
      <dgm:prSet/>
      <dgm:spPr/>
      <dgm:t>
        <a:bodyPr/>
        <a:lstStyle/>
        <a:p>
          <a:endParaRPr lang="en-US"/>
        </a:p>
      </dgm:t>
    </dgm:pt>
    <dgm:pt modelId="{A3B95091-0036-4ECC-B255-1140F1692973}" type="sibTrans" cxnId="{99EF21E0-470E-4153-BF63-3B35F020F3F8}">
      <dgm:prSet/>
      <dgm:spPr/>
      <dgm:t>
        <a:bodyPr/>
        <a:lstStyle/>
        <a:p>
          <a:endParaRPr lang="en-US"/>
        </a:p>
      </dgm:t>
    </dgm:pt>
    <dgm:pt modelId="{8F8C4FC9-F13D-4189-86AC-DB9E93DBB91E}">
      <dgm:prSet/>
      <dgm:spPr/>
      <dgm:t>
        <a:bodyPr/>
        <a:lstStyle/>
        <a:p>
          <a:r>
            <a:rPr lang="cs-CZ"/>
            <a:t>Vyzkoušet různé konfigurace</a:t>
          </a:r>
          <a:endParaRPr lang="en-US"/>
        </a:p>
      </dgm:t>
    </dgm:pt>
    <dgm:pt modelId="{9B7D855B-9FDF-4DA9-9CAF-88C9C39D2EEA}" type="parTrans" cxnId="{47973282-7000-46CD-B489-8C9599744485}">
      <dgm:prSet/>
      <dgm:spPr/>
      <dgm:t>
        <a:bodyPr/>
        <a:lstStyle/>
        <a:p>
          <a:endParaRPr lang="en-US"/>
        </a:p>
      </dgm:t>
    </dgm:pt>
    <dgm:pt modelId="{19F99935-F032-4A15-985E-444B83B0038E}" type="sibTrans" cxnId="{47973282-7000-46CD-B489-8C9599744485}">
      <dgm:prSet/>
      <dgm:spPr/>
      <dgm:t>
        <a:bodyPr/>
        <a:lstStyle/>
        <a:p>
          <a:endParaRPr lang="en-US"/>
        </a:p>
      </dgm:t>
    </dgm:pt>
    <dgm:pt modelId="{DC5E099D-63C9-48E2-9CA5-BF185A02BF73}">
      <dgm:prSet/>
      <dgm:spPr/>
      <dgm:t>
        <a:bodyPr/>
        <a:lstStyle/>
        <a:p>
          <a:r>
            <a:rPr lang="cs-CZ" dirty="0"/>
            <a:t>Zjistit nejlepší konfiguraci</a:t>
          </a:r>
          <a:endParaRPr lang="en-US" dirty="0"/>
        </a:p>
      </dgm:t>
    </dgm:pt>
    <dgm:pt modelId="{E7285A30-01B5-4FBF-BE5C-623502204409}" type="parTrans" cxnId="{F3AA0BE4-CE1D-4B19-8AA2-E9186DBD6393}">
      <dgm:prSet/>
      <dgm:spPr/>
      <dgm:t>
        <a:bodyPr/>
        <a:lstStyle/>
        <a:p>
          <a:endParaRPr lang="en-US"/>
        </a:p>
      </dgm:t>
    </dgm:pt>
    <dgm:pt modelId="{6D9723FE-130B-4C22-8EA3-BE527F80D67B}" type="sibTrans" cxnId="{F3AA0BE4-CE1D-4B19-8AA2-E9186DBD6393}">
      <dgm:prSet/>
      <dgm:spPr/>
      <dgm:t>
        <a:bodyPr/>
        <a:lstStyle/>
        <a:p>
          <a:endParaRPr lang="en-US"/>
        </a:p>
      </dgm:t>
    </dgm:pt>
    <dgm:pt modelId="{26874BE6-162D-4966-AD4E-CE9F6C52710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S přístupem k souborům</a:t>
          </a:r>
          <a:endParaRPr lang="en-US"/>
        </a:p>
      </dgm:t>
    </dgm:pt>
    <dgm:pt modelId="{0D4605D1-5F3E-488C-A92C-4530B05A77F9}" type="parTrans" cxnId="{A1CCA065-6E7B-4D16-B357-6A728F5C1C60}">
      <dgm:prSet/>
      <dgm:spPr/>
      <dgm:t>
        <a:bodyPr/>
        <a:lstStyle/>
        <a:p>
          <a:endParaRPr lang="en-US"/>
        </a:p>
      </dgm:t>
    </dgm:pt>
    <dgm:pt modelId="{C70BA683-4394-4A95-986C-84F421D62717}" type="sibTrans" cxnId="{A1CCA065-6E7B-4D16-B357-6A728F5C1C60}">
      <dgm:prSet/>
      <dgm:spPr/>
      <dgm:t>
        <a:bodyPr/>
        <a:lstStyle/>
        <a:p>
          <a:endParaRPr lang="en-US"/>
        </a:p>
      </dgm:t>
    </dgm:pt>
    <dgm:pt modelId="{76A7764F-315B-4173-A35D-39566F8ADAB7}">
      <dgm:prSet/>
      <dgm:spPr/>
      <dgm:t>
        <a:bodyPr/>
        <a:lstStyle/>
        <a:p>
          <a:r>
            <a:rPr lang="cs-CZ"/>
            <a:t>Zabezpečený</a:t>
          </a:r>
          <a:endParaRPr lang="en-US"/>
        </a:p>
      </dgm:t>
    </dgm:pt>
    <dgm:pt modelId="{286EEE0C-A524-4528-9747-3E41261E94CC}" type="parTrans" cxnId="{A333109D-B197-4298-ACA0-F5D20518F7FE}">
      <dgm:prSet/>
      <dgm:spPr/>
      <dgm:t>
        <a:bodyPr/>
        <a:lstStyle/>
        <a:p>
          <a:endParaRPr lang="en-US"/>
        </a:p>
      </dgm:t>
    </dgm:pt>
    <dgm:pt modelId="{B47B01FF-2C2B-4538-9A04-341D6BEC050C}" type="sibTrans" cxnId="{A333109D-B197-4298-ACA0-F5D20518F7FE}">
      <dgm:prSet/>
      <dgm:spPr/>
      <dgm:t>
        <a:bodyPr/>
        <a:lstStyle/>
        <a:p>
          <a:endParaRPr lang="en-US"/>
        </a:p>
      </dgm:t>
    </dgm:pt>
    <dgm:pt modelId="{A1AE969F-8906-4645-95F6-FC101DED883D}">
      <dgm:prSet/>
      <dgm:spPr/>
      <dgm:t>
        <a:bodyPr/>
        <a:lstStyle/>
        <a:p>
          <a:r>
            <a:rPr lang="cs-CZ"/>
            <a:t>Jednoduchý k použití</a:t>
          </a:r>
          <a:endParaRPr lang="en-US"/>
        </a:p>
      </dgm:t>
    </dgm:pt>
    <dgm:pt modelId="{C45F56B1-4F9E-464D-8992-9E3AACAD5AE9}" type="parTrans" cxnId="{22622197-C12A-4C03-9130-DC3572E26037}">
      <dgm:prSet/>
      <dgm:spPr/>
      <dgm:t>
        <a:bodyPr/>
        <a:lstStyle/>
        <a:p>
          <a:endParaRPr lang="en-US"/>
        </a:p>
      </dgm:t>
    </dgm:pt>
    <dgm:pt modelId="{97B13960-DCB8-4817-90E4-D2DF3F66C6B9}" type="sibTrans" cxnId="{22622197-C12A-4C03-9130-DC3572E26037}">
      <dgm:prSet/>
      <dgm:spPr/>
      <dgm:t>
        <a:bodyPr/>
        <a:lstStyle/>
        <a:p>
          <a:endParaRPr lang="en-US"/>
        </a:p>
      </dgm:t>
    </dgm:pt>
    <dgm:pt modelId="{6CB002AD-3726-4699-9B08-B847B989F32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Umožnit replikování projektu</a:t>
          </a:r>
          <a:endParaRPr lang="en-US"/>
        </a:p>
      </dgm:t>
    </dgm:pt>
    <dgm:pt modelId="{2BD90C1E-CCBA-43F4-9B0E-891EA5D120FE}" type="parTrans" cxnId="{912628D9-576F-4DF3-A389-5EEF83B514B9}">
      <dgm:prSet/>
      <dgm:spPr/>
      <dgm:t>
        <a:bodyPr/>
        <a:lstStyle/>
        <a:p>
          <a:endParaRPr lang="en-US"/>
        </a:p>
      </dgm:t>
    </dgm:pt>
    <dgm:pt modelId="{79C4A4F1-8E6E-4FC6-ACDC-F40CBE0C855D}" type="sibTrans" cxnId="{912628D9-576F-4DF3-A389-5EEF83B514B9}">
      <dgm:prSet/>
      <dgm:spPr/>
      <dgm:t>
        <a:bodyPr/>
        <a:lstStyle/>
        <a:p>
          <a:endParaRPr lang="en-US"/>
        </a:p>
      </dgm:t>
    </dgm:pt>
    <dgm:pt modelId="{745ADF95-BB23-444E-925D-5A71353EB6EE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Dokumentace pro nastavení serveru</a:t>
          </a:r>
          <a:endParaRPr lang="en-US"/>
        </a:p>
      </dgm:t>
    </dgm:pt>
    <dgm:pt modelId="{15EB13D0-CC8A-4F44-BF79-679513AF712A}" type="parTrans" cxnId="{79696031-42DD-485C-BE14-B8E5F155CF66}">
      <dgm:prSet/>
      <dgm:spPr/>
      <dgm:t>
        <a:bodyPr/>
        <a:lstStyle/>
        <a:p>
          <a:endParaRPr lang="en-US"/>
        </a:p>
      </dgm:t>
    </dgm:pt>
    <dgm:pt modelId="{1105D191-EE9C-4605-973F-850870A36BB0}" type="sibTrans" cxnId="{79696031-42DD-485C-BE14-B8E5F155CF66}">
      <dgm:prSet/>
      <dgm:spPr/>
      <dgm:t>
        <a:bodyPr/>
        <a:lstStyle/>
        <a:p>
          <a:endParaRPr lang="en-US"/>
        </a:p>
      </dgm:t>
    </dgm:pt>
    <dgm:pt modelId="{2A0B1301-E27B-44FB-93E5-54F1AB44EE2B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Versatilní webová aplikace</a:t>
          </a:r>
          <a:endParaRPr lang="en-US"/>
        </a:p>
      </dgm:t>
    </dgm:pt>
    <dgm:pt modelId="{9120D0AD-5F30-4111-BD4B-EE472973D67C}" type="parTrans" cxnId="{E56005E5-FC7D-404A-B4B2-7369EBF0E43E}">
      <dgm:prSet/>
      <dgm:spPr/>
      <dgm:t>
        <a:bodyPr/>
        <a:lstStyle/>
        <a:p>
          <a:endParaRPr lang="en-US"/>
        </a:p>
      </dgm:t>
    </dgm:pt>
    <dgm:pt modelId="{5A0DB12F-891E-464D-B772-F532E5D23A4A}" type="sibTrans" cxnId="{E56005E5-FC7D-404A-B4B2-7369EBF0E43E}">
      <dgm:prSet/>
      <dgm:spPr/>
      <dgm:t>
        <a:bodyPr/>
        <a:lstStyle/>
        <a:p>
          <a:endParaRPr lang="en-US"/>
        </a:p>
      </dgm:t>
    </dgm:pt>
    <dgm:pt modelId="{66458ACF-AC7A-4357-B7AF-88814478E412}" type="pres">
      <dgm:prSet presAssocID="{4FCED96C-8F9E-4268-9876-D73B08AF8625}" presName="root" presStyleCnt="0">
        <dgm:presLayoutVars>
          <dgm:dir/>
          <dgm:resizeHandles val="exact"/>
        </dgm:presLayoutVars>
      </dgm:prSet>
      <dgm:spPr/>
    </dgm:pt>
    <dgm:pt modelId="{1EDFFFEB-C12E-4785-B946-39D6FBCEC2D3}" type="pres">
      <dgm:prSet presAssocID="{D4245D1C-BD14-47DE-A795-1C30CE1720AD}" presName="compNode" presStyleCnt="0"/>
      <dgm:spPr/>
    </dgm:pt>
    <dgm:pt modelId="{41EC3C20-99CE-4530-960B-50DD49C3EAFF}" type="pres">
      <dgm:prSet presAssocID="{D4245D1C-BD14-47DE-A795-1C30CE1720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1362C592-43F6-456F-B46D-C5C2A0ADB355}" type="pres">
      <dgm:prSet presAssocID="{D4245D1C-BD14-47DE-A795-1C30CE1720AD}" presName="iconSpace" presStyleCnt="0"/>
      <dgm:spPr/>
    </dgm:pt>
    <dgm:pt modelId="{2F4DE05F-894E-443E-8542-4413837483DA}" type="pres">
      <dgm:prSet presAssocID="{D4245D1C-BD14-47DE-A795-1C30CE1720AD}" presName="parTx" presStyleLbl="revTx" presStyleIdx="0" presStyleCnt="4">
        <dgm:presLayoutVars>
          <dgm:chMax val="0"/>
          <dgm:chPref val="0"/>
        </dgm:presLayoutVars>
      </dgm:prSet>
      <dgm:spPr/>
    </dgm:pt>
    <dgm:pt modelId="{211449EF-24AD-46F9-B0C9-6B8FD3B39140}" type="pres">
      <dgm:prSet presAssocID="{D4245D1C-BD14-47DE-A795-1C30CE1720AD}" presName="txSpace" presStyleCnt="0"/>
      <dgm:spPr/>
    </dgm:pt>
    <dgm:pt modelId="{E3198880-22D1-461F-A159-4B4CA709E83D}" type="pres">
      <dgm:prSet presAssocID="{D4245D1C-BD14-47DE-A795-1C30CE1720AD}" presName="desTx" presStyleLbl="revTx" presStyleIdx="1" presStyleCnt="4">
        <dgm:presLayoutVars/>
      </dgm:prSet>
      <dgm:spPr/>
    </dgm:pt>
    <dgm:pt modelId="{FFD8AB94-B1FE-46E1-976F-FD53749412D7}" type="pres">
      <dgm:prSet presAssocID="{6599DE4C-BFEC-4DE0-9542-A6F046C00231}" presName="sibTrans" presStyleCnt="0"/>
      <dgm:spPr/>
    </dgm:pt>
    <dgm:pt modelId="{18BB861D-C7F3-4483-BD8E-9B26535E702E}" type="pres">
      <dgm:prSet presAssocID="{6CB002AD-3726-4699-9B08-B847B989F321}" presName="compNode" presStyleCnt="0"/>
      <dgm:spPr/>
    </dgm:pt>
    <dgm:pt modelId="{755D4FD8-FB9A-4976-8370-DCF4E3A5C565}" type="pres">
      <dgm:prSet presAssocID="{6CB002AD-3726-4699-9B08-B847B989F3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živatel"/>
        </a:ext>
      </dgm:extLst>
    </dgm:pt>
    <dgm:pt modelId="{1F3EF786-C663-41C8-A257-5F57A001E8B0}" type="pres">
      <dgm:prSet presAssocID="{6CB002AD-3726-4699-9B08-B847B989F321}" presName="iconSpace" presStyleCnt="0"/>
      <dgm:spPr/>
    </dgm:pt>
    <dgm:pt modelId="{14B3B281-CD07-48F3-8DF7-4BD840C8CEBE}" type="pres">
      <dgm:prSet presAssocID="{6CB002AD-3726-4699-9B08-B847B989F321}" presName="parTx" presStyleLbl="revTx" presStyleIdx="2" presStyleCnt="4">
        <dgm:presLayoutVars>
          <dgm:chMax val="0"/>
          <dgm:chPref val="0"/>
        </dgm:presLayoutVars>
      </dgm:prSet>
      <dgm:spPr/>
    </dgm:pt>
    <dgm:pt modelId="{C07F255C-BDF2-46C7-A702-AF354A6508FB}" type="pres">
      <dgm:prSet presAssocID="{6CB002AD-3726-4699-9B08-B847B989F321}" presName="txSpace" presStyleCnt="0"/>
      <dgm:spPr/>
    </dgm:pt>
    <dgm:pt modelId="{D576C00C-E80D-46E6-86A3-E18695A95E8C}" type="pres">
      <dgm:prSet presAssocID="{6CB002AD-3726-4699-9B08-B847B989F321}" presName="desTx" presStyleLbl="revTx" presStyleIdx="3" presStyleCnt="4">
        <dgm:presLayoutVars/>
      </dgm:prSet>
      <dgm:spPr/>
    </dgm:pt>
  </dgm:ptLst>
  <dgm:cxnLst>
    <dgm:cxn modelId="{13CB2302-48F2-476A-BD51-8441A3A744CB}" type="presOf" srcId="{9A8663BA-9787-4FF0-94DF-06F2CDBFD6D3}" destId="{E3198880-22D1-461F-A159-4B4CA709E83D}" srcOrd="0" destOrd="0" presId="urn:microsoft.com/office/officeart/2018/2/layout/IconLabelDescriptionList"/>
    <dgm:cxn modelId="{C86C331B-264C-4397-A1CB-D2738F2FA88A}" srcId="{4FCED96C-8F9E-4268-9876-D73B08AF8625}" destId="{D4245D1C-BD14-47DE-A795-1C30CE1720AD}" srcOrd="0" destOrd="0" parTransId="{79F898AE-9920-4227-A6F0-3E7080E6CE0B}" sibTransId="{6599DE4C-BFEC-4DE0-9542-A6F046C00231}"/>
    <dgm:cxn modelId="{AB22642D-7824-4457-89B1-041D233F950F}" type="presOf" srcId="{26874BE6-162D-4966-AD4E-CE9F6C527105}" destId="{E3198880-22D1-461F-A159-4B4CA709E83D}" srcOrd="0" destOrd="3" presId="urn:microsoft.com/office/officeart/2018/2/layout/IconLabelDescriptionList"/>
    <dgm:cxn modelId="{79696031-42DD-485C-BE14-B8E5F155CF66}" srcId="{6CB002AD-3726-4699-9B08-B847B989F321}" destId="{745ADF95-BB23-444E-925D-5A71353EB6EE}" srcOrd="0" destOrd="0" parTransId="{15EB13D0-CC8A-4F44-BF79-679513AF712A}" sibTransId="{1105D191-EE9C-4605-973F-850870A36BB0}"/>
    <dgm:cxn modelId="{A1CCA065-6E7B-4D16-B357-6A728F5C1C60}" srcId="{D4245D1C-BD14-47DE-A795-1C30CE1720AD}" destId="{26874BE6-162D-4966-AD4E-CE9F6C527105}" srcOrd="1" destOrd="0" parTransId="{0D4605D1-5F3E-488C-A92C-4530B05A77F9}" sibTransId="{C70BA683-4394-4A95-986C-84F421D62717}"/>
    <dgm:cxn modelId="{47973282-7000-46CD-B489-8C9599744485}" srcId="{9A8663BA-9787-4FF0-94DF-06F2CDBFD6D3}" destId="{8F8C4FC9-F13D-4189-86AC-DB9E93DBB91E}" srcOrd="0" destOrd="0" parTransId="{9B7D855B-9FDF-4DA9-9CAF-88C9C39D2EEA}" sibTransId="{19F99935-F032-4A15-985E-444B83B0038E}"/>
    <dgm:cxn modelId="{932D3996-FF72-48BE-AA11-7F3A764DA55C}" type="presOf" srcId="{A1AE969F-8906-4645-95F6-FC101DED883D}" destId="{E3198880-22D1-461F-A159-4B4CA709E83D}" srcOrd="0" destOrd="5" presId="urn:microsoft.com/office/officeart/2018/2/layout/IconLabelDescriptionList"/>
    <dgm:cxn modelId="{22622197-C12A-4C03-9130-DC3572E26037}" srcId="{26874BE6-162D-4966-AD4E-CE9F6C527105}" destId="{A1AE969F-8906-4645-95F6-FC101DED883D}" srcOrd="1" destOrd="0" parTransId="{C45F56B1-4F9E-464D-8992-9E3AACAD5AE9}" sibTransId="{97B13960-DCB8-4817-90E4-D2DF3F66C6B9}"/>
    <dgm:cxn modelId="{7C2A3B9A-642D-49ED-AA4B-99A1031C977D}" type="presOf" srcId="{76A7764F-315B-4173-A35D-39566F8ADAB7}" destId="{E3198880-22D1-461F-A159-4B4CA709E83D}" srcOrd="0" destOrd="4" presId="urn:microsoft.com/office/officeart/2018/2/layout/IconLabelDescriptionList"/>
    <dgm:cxn modelId="{A333109D-B197-4298-ACA0-F5D20518F7FE}" srcId="{26874BE6-162D-4966-AD4E-CE9F6C527105}" destId="{76A7764F-315B-4173-A35D-39566F8ADAB7}" srcOrd="0" destOrd="0" parTransId="{286EEE0C-A524-4528-9747-3E41261E94CC}" sibTransId="{B47B01FF-2C2B-4538-9A04-341D6BEC050C}"/>
    <dgm:cxn modelId="{56D6F5A0-0072-4AF3-8B6D-4B2F0F6F5E5F}" type="presOf" srcId="{745ADF95-BB23-444E-925D-5A71353EB6EE}" destId="{D576C00C-E80D-46E6-86A3-E18695A95E8C}" srcOrd="0" destOrd="0" presId="urn:microsoft.com/office/officeart/2018/2/layout/IconLabelDescriptionList"/>
    <dgm:cxn modelId="{F4466BB3-7AF5-4086-926A-BED662AE000A}" type="presOf" srcId="{8F8C4FC9-F13D-4189-86AC-DB9E93DBB91E}" destId="{E3198880-22D1-461F-A159-4B4CA709E83D}" srcOrd="0" destOrd="1" presId="urn:microsoft.com/office/officeart/2018/2/layout/IconLabelDescriptionList"/>
    <dgm:cxn modelId="{912628D9-576F-4DF3-A389-5EEF83B514B9}" srcId="{4FCED96C-8F9E-4268-9876-D73B08AF8625}" destId="{6CB002AD-3726-4699-9B08-B847B989F321}" srcOrd="1" destOrd="0" parTransId="{2BD90C1E-CCBA-43F4-9B0E-891EA5D120FE}" sibTransId="{79C4A4F1-8E6E-4FC6-ACDC-F40CBE0C855D}"/>
    <dgm:cxn modelId="{99EF21E0-470E-4153-BF63-3B35F020F3F8}" srcId="{D4245D1C-BD14-47DE-A795-1C30CE1720AD}" destId="{9A8663BA-9787-4FF0-94DF-06F2CDBFD6D3}" srcOrd="0" destOrd="0" parTransId="{B6A88065-5D91-4694-94DE-9EB56601A2DC}" sibTransId="{A3B95091-0036-4ECC-B255-1140F1692973}"/>
    <dgm:cxn modelId="{F3AA0BE4-CE1D-4B19-8AA2-E9186DBD6393}" srcId="{9A8663BA-9787-4FF0-94DF-06F2CDBFD6D3}" destId="{DC5E099D-63C9-48E2-9CA5-BF185A02BF73}" srcOrd="1" destOrd="0" parTransId="{E7285A30-01B5-4FBF-BE5C-623502204409}" sibTransId="{6D9723FE-130B-4C22-8EA3-BE527F80D67B}"/>
    <dgm:cxn modelId="{AACF93E4-7F5C-4DC4-8EFE-039AA9557B8B}" type="presOf" srcId="{2A0B1301-E27B-44FB-93E5-54F1AB44EE2B}" destId="{D576C00C-E80D-46E6-86A3-E18695A95E8C}" srcOrd="0" destOrd="1" presId="urn:microsoft.com/office/officeart/2018/2/layout/IconLabelDescriptionList"/>
    <dgm:cxn modelId="{E56005E5-FC7D-404A-B4B2-7369EBF0E43E}" srcId="{6CB002AD-3726-4699-9B08-B847B989F321}" destId="{2A0B1301-E27B-44FB-93E5-54F1AB44EE2B}" srcOrd="1" destOrd="0" parTransId="{9120D0AD-5F30-4111-BD4B-EE472973D67C}" sibTransId="{5A0DB12F-891E-464D-B772-F532E5D23A4A}"/>
    <dgm:cxn modelId="{7B9953E6-6F84-4D11-9259-0B6BAF271B3E}" type="presOf" srcId="{D4245D1C-BD14-47DE-A795-1C30CE1720AD}" destId="{2F4DE05F-894E-443E-8542-4413837483DA}" srcOrd="0" destOrd="0" presId="urn:microsoft.com/office/officeart/2018/2/layout/IconLabelDescriptionList"/>
    <dgm:cxn modelId="{2EEF45E8-EFCF-48CC-95F4-82257AFCD990}" type="presOf" srcId="{6CB002AD-3726-4699-9B08-B847B989F321}" destId="{14B3B281-CD07-48F3-8DF7-4BD840C8CEBE}" srcOrd="0" destOrd="0" presId="urn:microsoft.com/office/officeart/2018/2/layout/IconLabelDescriptionList"/>
    <dgm:cxn modelId="{A2B1F0EA-C9A8-4455-B581-28207F43EFF7}" type="presOf" srcId="{4FCED96C-8F9E-4268-9876-D73B08AF8625}" destId="{66458ACF-AC7A-4357-B7AF-88814478E412}" srcOrd="0" destOrd="0" presId="urn:microsoft.com/office/officeart/2018/2/layout/IconLabelDescriptionList"/>
    <dgm:cxn modelId="{988A1CF1-D131-4969-847F-84C9A79460DB}" type="presOf" srcId="{DC5E099D-63C9-48E2-9CA5-BF185A02BF73}" destId="{E3198880-22D1-461F-A159-4B4CA709E83D}" srcOrd="0" destOrd="2" presId="urn:microsoft.com/office/officeart/2018/2/layout/IconLabelDescriptionList"/>
    <dgm:cxn modelId="{A1D176C2-7A6B-409C-A31A-E302B25FF095}" type="presParOf" srcId="{66458ACF-AC7A-4357-B7AF-88814478E412}" destId="{1EDFFFEB-C12E-4785-B946-39D6FBCEC2D3}" srcOrd="0" destOrd="0" presId="urn:microsoft.com/office/officeart/2018/2/layout/IconLabelDescriptionList"/>
    <dgm:cxn modelId="{EA4422DE-DF76-4998-A950-124CE07AB23D}" type="presParOf" srcId="{1EDFFFEB-C12E-4785-B946-39D6FBCEC2D3}" destId="{41EC3C20-99CE-4530-960B-50DD49C3EAFF}" srcOrd="0" destOrd="0" presId="urn:microsoft.com/office/officeart/2018/2/layout/IconLabelDescriptionList"/>
    <dgm:cxn modelId="{A80D6E39-F182-43B4-A47F-3E03D25D75E0}" type="presParOf" srcId="{1EDFFFEB-C12E-4785-B946-39D6FBCEC2D3}" destId="{1362C592-43F6-456F-B46D-C5C2A0ADB355}" srcOrd="1" destOrd="0" presId="urn:microsoft.com/office/officeart/2018/2/layout/IconLabelDescriptionList"/>
    <dgm:cxn modelId="{15639439-1E32-4BDD-B402-4DA517044C4D}" type="presParOf" srcId="{1EDFFFEB-C12E-4785-B946-39D6FBCEC2D3}" destId="{2F4DE05F-894E-443E-8542-4413837483DA}" srcOrd="2" destOrd="0" presId="urn:microsoft.com/office/officeart/2018/2/layout/IconLabelDescriptionList"/>
    <dgm:cxn modelId="{37B7ADE7-FDF1-4F36-A9E3-8A031E483CD1}" type="presParOf" srcId="{1EDFFFEB-C12E-4785-B946-39D6FBCEC2D3}" destId="{211449EF-24AD-46F9-B0C9-6B8FD3B39140}" srcOrd="3" destOrd="0" presId="urn:microsoft.com/office/officeart/2018/2/layout/IconLabelDescriptionList"/>
    <dgm:cxn modelId="{DEB2D02A-A140-4CB2-AE2F-0EFBCB75FD6C}" type="presParOf" srcId="{1EDFFFEB-C12E-4785-B946-39D6FBCEC2D3}" destId="{E3198880-22D1-461F-A159-4B4CA709E83D}" srcOrd="4" destOrd="0" presId="urn:microsoft.com/office/officeart/2018/2/layout/IconLabelDescriptionList"/>
    <dgm:cxn modelId="{985606E7-E1E9-4FF6-9753-3F5E1597436D}" type="presParOf" srcId="{66458ACF-AC7A-4357-B7AF-88814478E412}" destId="{FFD8AB94-B1FE-46E1-976F-FD53749412D7}" srcOrd="1" destOrd="0" presId="urn:microsoft.com/office/officeart/2018/2/layout/IconLabelDescriptionList"/>
    <dgm:cxn modelId="{FF443057-70A1-47F5-B0D0-E0A70D4D0C34}" type="presParOf" srcId="{66458ACF-AC7A-4357-B7AF-88814478E412}" destId="{18BB861D-C7F3-4483-BD8E-9B26535E702E}" srcOrd="2" destOrd="0" presId="urn:microsoft.com/office/officeart/2018/2/layout/IconLabelDescriptionList"/>
    <dgm:cxn modelId="{72BAB743-3737-482C-ADB5-13F2BD54F936}" type="presParOf" srcId="{18BB861D-C7F3-4483-BD8E-9B26535E702E}" destId="{755D4FD8-FB9A-4976-8370-DCF4E3A5C565}" srcOrd="0" destOrd="0" presId="urn:microsoft.com/office/officeart/2018/2/layout/IconLabelDescriptionList"/>
    <dgm:cxn modelId="{9D66D078-8625-4D23-9E2A-D9663E937995}" type="presParOf" srcId="{18BB861D-C7F3-4483-BD8E-9B26535E702E}" destId="{1F3EF786-C663-41C8-A257-5F57A001E8B0}" srcOrd="1" destOrd="0" presId="urn:microsoft.com/office/officeart/2018/2/layout/IconLabelDescriptionList"/>
    <dgm:cxn modelId="{D09279A3-A2F1-4E22-B88B-717A0D40ADF0}" type="presParOf" srcId="{18BB861D-C7F3-4483-BD8E-9B26535E702E}" destId="{14B3B281-CD07-48F3-8DF7-4BD840C8CEBE}" srcOrd="2" destOrd="0" presId="urn:microsoft.com/office/officeart/2018/2/layout/IconLabelDescriptionList"/>
    <dgm:cxn modelId="{21F855B6-434C-4920-8843-C7E901434C03}" type="presParOf" srcId="{18BB861D-C7F3-4483-BD8E-9B26535E702E}" destId="{C07F255C-BDF2-46C7-A702-AF354A6508FB}" srcOrd="3" destOrd="0" presId="urn:microsoft.com/office/officeart/2018/2/layout/IconLabelDescriptionList"/>
    <dgm:cxn modelId="{17C54675-DF3B-4B5C-B3B6-5A5E4F083A18}" type="presParOf" srcId="{18BB861D-C7F3-4483-BD8E-9B26535E702E}" destId="{D576C00C-E80D-46E6-86A3-E18695A95E8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286A1F-421D-4757-942A-E151F731853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90C4EA-7646-4848-8CE3-7931BA33D4B1}">
      <dgm:prSet/>
      <dgm:spPr/>
      <dgm:t>
        <a:bodyPr/>
        <a:lstStyle/>
        <a:p>
          <a:r>
            <a:rPr lang="cs-CZ"/>
            <a:t>Význam</a:t>
          </a:r>
          <a:endParaRPr lang="en-US"/>
        </a:p>
      </dgm:t>
    </dgm:pt>
    <dgm:pt modelId="{1822C18B-B57B-47B2-B69B-7B9700C129D2}" type="parTrans" cxnId="{691BE084-3557-4693-B62A-4EB5D8C7928F}">
      <dgm:prSet/>
      <dgm:spPr/>
      <dgm:t>
        <a:bodyPr/>
        <a:lstStyle/>
        <a:p>
          <a:endParaRPr lang="en-US"/>
        </a:p>
      </dgm:t>
    </dgm:pt>
    <dgm:pt modelId="{37D459AB-38C3-4E13-8227-86BC9F0A0F7A}" type="sibTrans" cxnId="{691BE084-3557-4693-B62A-4EB5D8C7928F}">
      <dgm:prSet/>
      <dgm:spPr/>
      <dgm:t>
        <a:bodyPr/>
        <a:lstStyle/>
        <a:p>
          <a:endParaRPr lang="en-US"/>
        </a:p>
      </dgm:t>
    </dgm:pt>
    <dgm:pt modelId="{E5A049F4-5360-4D7A-AEC9-568A9934257E}">
      <dgm:prSet/>
      <dgm:spPr/>
      <dgm:t>
        <a:bodyPr/>
        <a:lstStyle/>
        <a:p>
          <a:r>
            <a:rPr lang="cs-CZ"/>
            <a:t>Využití</a:t>
          </a:r>
          <a:endParaRPr lang="en-US"/>
        </a:p>
      </dgm:t>
    </dgm:pt>
    <dgm:pt modelId="{E772A7E1-4ADC-4D00-9BDC-54821C0775CA}" type="parTrans" cxnId="{A5E5FE15-6FD8-4249-9A30-25C0F2698FD8}">
      <dgm:prSet/>
      <dgm:spPr/>
      <dgm:t>
        <a:bodyPr/>
        <a:lstStyle/>
        <a:p>
          <a:endParaRPr lang="en-US"/>
        </a:p>
      </dgm:t>
    </dgm:pt>
    <dgm:pt modelId="{E2210B0E-E796-4A84-A883-56D2673B5E86}" type="sibTrans" cxnId="{A5E5FE15-6FD8-4249-9A30-25C0F2698FD8}">
      <dgm:prSet/>
      <dgm:spPr/>
      <dgm:t>
        <a:bodyPr/>
        <a:lstStyle/>
        <a:p>
          <a:endParaRPr lang="en-US"/>
        </a:p>
      </dgm:t>
    </dgm:pt>
    <dgm:pt modelId="{A98874B2-6E0A-4507-9400-2343982C2233}">
      <dgm:prSet/>
      <dgm:spPr/>
      <dgm:t>
        <a:bodyPr/>
        <a:lstStyle/>
        <a:p>
          <a:r>
            <a:rPr lang="cs-CZ" dirty="0"/>
            <a:t>Konfigurace</a:t>
          </a:r>
          <a:endParaRPr lang="en-US" dirty="0"/>
        </a:p>
      </dgm:t>
    </dgm:pt>
    <dgm:pt modelId="{2F29E81E-9580-4B3B-A37B-1A4075BDB148}" type="parTrans" cxnId="{21DD84EB-D043-4063-970C-2FA65DE896A6}">
      <dgm:prSet/>
      <dgm:spPr/>
      <dgm:t>
        <a:bodyPr/>
        <a:lstStyle/>
        <a:p>
          <a:endParaRPr lang="en-US"/>
        </a:p>
      </dgm:t>
    </dgm:pt>
    <dgm:pt modelId="{DA3CAB7A-EA34-4AA7-AB6B-722206693366}" type="sibTrans" cxnId="{21DD84EB-D043-4063-970C-2FA65DE896A6}">
      <dgm:prSet/>
      <dgm:spPr/>
      <dgm:t>
        <a:bodyPr/>
        <a:lstStyle/>
        <a:p>
          <a:endParaRPr lang="en-US"/>
        </a:p>
      </dgm:t>
    </dgm:pt>
    <dgm:pt modelId="{CF11A5F5-E6A3-4728-8A63-9657B03EF402}">
      <dgm:prSet/>
      <dgm:spPr/>
      <dgm:t>
        <a:bodyPr/>
        <a:lstStyle/>
        <a:p>
          <a:r>
            <a:rPr lang="cs-CZ"/>
            <a:t>RAID 0</a:t>
          </a:r>
          <a:endParaRPr lang="en-US"/>
        </a:p>
      </dgm:t>
    </dgm:pt>
    <dgm:pt modelId="{F20C1CA4-B316-411A-B0C9-C0B970B6D3C8}" type="parTrans" cxnId="{DBBF4BCE-93D3-4A96-A687-30A98CDE2066}">
      <dgm:prSet/>
      <dgm:spPr/>
      <dgm:t>
        <a:bodyPr/>
        <a:lstStyle/>
        <a:p>
          <a:endParaRPr lang="en-US"/>
        </a:p>
      </dgm:t>
    </dgm:pt>
    <dgm:pt modelId="{5EBCAA5E-DAD4-4CB4-80C2-6BEF3EFC988B}" type="sibTrans" cxnId="{DBBF4BCE-93D3-4A96-A687-30A98CDE2066}">
      <dgm:prSet/>
      <dgm:spPr/>
      <dgm:t>
        <a:bodyPr/>
        <a:lstStyle/>
        <a:p>
          <a:endParaRPr lang="en-US"/>
        </a:p>
      </dgm:t>
    </dgm:pt>
    <dgm:pt modelId="{95DA85C2-D7FD-4B95-92F6-7BD550ECC83C}">
      <dgm:prSet/>
      <dgm:spPr/>
      <dgm:t>
        <a:bodyPr/>
        <a:lstStyle/>
        <a:p>
          <a:r>
            <a:rPr lang="cs-CZ"/>
            <a:t>RAID 1</a:t>
          </a:r>
          <a:endParaRPr lang="en-US"/>
        </a:p>
      </dgm:t>
    </dgm:pt>
    <dgm:pt modelId="{25A662CF-EAB6-430C-ABC0-03DCFFDA1FFD}" type="parTrans" cxnId="{29888842-40C3-4CC8-BBC8-578F7B5D3006}">
      <dgm:prSet/>
      <dgm:spPr/>
      <dgm:t>
        <a:bodyPr/>
        <a:lstStyle/>
        <a:p>
          <a:endParaRPr lang="en-US"/>
        </a:p>
      </dgm:t>
    </dgm:pt>
    <dgm:pt modelId="{14421985-F017-4231-89C9-D2EA2C0EC818}" type="sibTrans" cxnId="{29888842-40C3-4CC8-BBC8-578F7B5D3006}">
      <dgm:prSet/>
      <dgm:spPr/>
      <dgm:t>
        <a:bodyPr/>
        <a:lstStyle/>
        <a:p>
          <a:endParaRPr lang="en-US"/>
        </a:p>
      </dgm:t>
    </dgm:pt>
    <dgm:pt modelId="{31511298-6F4D-46DC-8455-21CC524FECC4}">
      <dgm:prSet/>
      <dgm:spPr/>
      <dgm:t>
        <a:bodyPr/>
        <a:lstStyle/>
        <a:p>
          <a:r>
            <a:rPr lang="cs-CZ"/>
            <a:t>RAID 5</a:t>
          </a:r>
          <a:endParaRPr lang="en-US"/>
        </a:p>
      </dgm:t>
    </dgm:pt>
    <dgm:pt modelId="{1041EC48-80A3-4F9A-A061-7431C30CBDE1}" type="parTrans" cxnId="{6642B16C-2118-4EFE-B7AA-B017894A7497}">
      <dgm:prSet/>
      <dgm:spPr/>
      <dgm:t>
        <a:bodyPr/>
        <a:lstStyle/>
        <a:p>
          <a:endParaRPr lang="en-US"/>
        </a:p>
      </dgm:t>
    </dgm:pt>
    <dgm:pt modelId="{E2E2793A-CED3-46E0-9600-AF2CB72CE107}" type="sibTrans" cxnId="{6642B16C-2118-4EFE-B7AA-B017894A7497}">
      <dgm:prSet/>
      <dgm:spPr/>
      <dgm:t>
        <a:bodyPr/>
        <a:lstStyle/>
        <a:p>
          <a:endParaRPr lang="en-US"/>
        </a:p>
      </dgm:t>
    </dgm:pt>
    <dgm:pt modelId="{C7D2B124-5750-4CCC-9A9E-A3272423D73B}">
      <dgm:prSet/>
      <dgm:spPr/>
      <dgm:t>
        <a:bodyPr/>
        <a:lstStyle/>
        <a:p>
          <a:r>
            <a:rPr lang="cs-CZ"/>
            <a:t>JBOD</a:t>
          </a:r>
          <a:endParaRPr lang="en-US"/>
        </a:p>
      </dgm:t>
    </dgm:pt>
    <dgm:pt modelId="{A20D59F8-2BF7-4BAA-A5E8-C827B0045F38}" type="parTrans" cxnId="{F0D23073-D9F9-48BE-82DE-996F0F08F85C}">
      <dgm:prSet/>
      <dgm:spPr/>
      <dgm:t>
        <a:bodyPr/>
        <a:lstStyle/>
        <a:p>
          <a:endParaRPr lang="en-US"/>
        </a:p>
      </dgm:t>
    </dgm:pt>
    <dgm:pt modelId="{3F88D778-C4E0-434F-A60C-A2E23C7F127D}" type="sibTrans" cxnId="{F0D23073-D9F9-48BE-82DE-996F0F08F85C}">
      <dgm:prSet/>
      <dgm:spPr/>
      <dgm:t>
        <a:bodyPr/>
        <a:lstStyle/>
        <a:p>
          <a:endParaRPr lang="en-US"/>
        </a:p>
      </dgm:t>
    </dgm:pt>
    <dgm:pt modelId="{FF63EF74-32B0-4659-8179-B06E1B389EE9}">
      <dgm:prSet/>
      <dgm:spPr/>
      <dgm:t>
        <a:bodyPr/>
        <a:lstStyle/>
        <a:p>
          <a:r>
            <a:rPr lang="cs-CZ"/>
            <a:t>Kombinování</a:t>
          </a:r>
          <a:endParaRPr lang="en-US"/>
        </a:p>
      </dgm:t>
    </dgm:pt>
    <dgm:pt modelId="{072D04DD-0CD3-40A6-A945-25BC177F22AC}" type="parTrans" cxnId="{6F254173-2E9B-454E-BE76-D2CD14BBBA9A}">
      <dgm:prSet/>
      <dgm:spPr/>
      <dgm:t>
        <a:bodyPr/>
        <a:lstStyle/>
        <a:p>
          <a:endParaRPr lang="en-US"/>
        </a:p>
      </dgm:t>
    </dgm:pt>
    <dgm:pt modelId="{FFFB9E7A-60C4-4A41-BEFE-85CA41C384DB}" type="sibTrans" cxnId="{6F254173-2E9B-454E-BE76-D2CD14BBBA9A}">
      <dgm:prSet/>
      <dgm:spPr/>
      <dgm:t>
        <a:bodyPr/>
        <a:lstStyle/>
        <a:p>
          <a:endParaRPr lang="en-US"/>
        </a:p>
      </dgm:t>
    </dgm:pt>
    <dgm:pt modelId="{7CF75E44-3D33-452F-BA76-F5B3FD06BA3E}">
      <dgm:prSet/>
      <dgm:spPr/>
      <dgm:t>
        <a:bodyPr/>
        <a:lstStyle/>
        <a:p>
          <a:r>
            <a:rPr lang="cs-CZ"/>
            <a:t>Druhy ovladače</a:t>
          </a:r>
          <a:endParaRPr lang="en-US"/>
        </a:p>
      </dgm:t>
    </dgm:pt>
    <dgm:pt modelId="{75046B57-91AE-44C3-9FF4-ADEE411F8AA9}" type="parTrans" cxnId="{01DA7548-8748-4A6D-B971-06FA2FA76171}">
      <dgm:prSet/>
      <dgm:spPr/>
      <dgm:t>
        <a:bodyPr/>
        <a:lstStyle/>
        <a:p>
          <a:endParaRPr lang="en-US"/>
        </a:p>
      </dgm:t>
    </dgm:pt>
    <dgm:pt modelId="{7677FA15-177C-4F08-AAAE-11988A8DBB21}" type="sibTrans" cxnId="{01DA7548-8748-4A6D-B971-06FA2FA76171}">
      <dgm:prSet/>
      <dgm:spPr/>
      <dgm:t>
        <a:bodyPr/>
        <a:lstStyle/>
        <a:p>
          <a:endParaRPr lang="en-US"/>
        </a:p>
      </dgm:t>
    </dgm:pt>
    <dgm:pt modelId="{29D927FD-EE39-47F0-A830-0D95CC518A6D}">
      <dgm:prSet/>
      <dgm:spPr/>
      <dgm:t>
        <a:bodyPr/>
        <a:lstStyle/>
        <a:p>
          <a:r>
            <a:rPr lang="cs-CZ"/>
            <a:t>Shrnutí</a:t>
          </a:r>
          <a:endParaRPr lang="en-US"/>
        </a:p>
      </dgm:t>
    </dgm:pt>
    <dgm:pt modelId="{5F2B1307-3A3E-4B21-BE75-67182A37E07E}" type="parTrans" cxnId="{3813F7AA-65F0-44B0-8D78-3013B3652F52}">
      <dgm:prSet/>
      <dgm:spPr/>
      <dgm:t>
        <a:bodyPr/>
        <a:lstStyle/>
        <a:p>
          <a:endParaRPr lang="en-US"/>
        </a:p>
      </dgm:t>
    </dgm:pt>
    <dgm:pt modelId="{F5E38BC5-2574-4E96-A9B6-DBCE2113BE1E}" type="sibTrans" cxnId="{3813F7AA-65F0-44B0-8D78-3013B3652F52}">
      <dgm:prSet/>
      <dgm:spPr/>
      <dgm:t>
        <a:bodyPr/>
        <a:lstStyle/>
        <a:p>
          <a:endParaRPr lang="en-US"/>
        </a:p>
      </dgm:t>
    </dgm:pt>
    <dgm:pt modelId="{8D767D31-511E-436C-BC03-A26062B11517}" type="pres">
      <dgm:prSet presAssocID="{FF286A1F-421D-4757-942A-E151F7318532}" presName="Name0" presStyleCnt="0">
        <dgm:presLayoutVars>
          <dgm:dir/>
          <dgm:animLvl val="lvl"/>
          <dgm:resizeHandles val="exact"/>
        </dgm:presLayoutVars>
      </dgm:prSet>
      <dgm:spPr/>
    </dgm:pt>
    <dgm:pt modelId="{0B469BDD-EEAF-4488-9052-FC7335FD8F6F}" type="pres">
      <dgm:prSet presAssocID="{7C90C4EA-7646-4848-8CE3-7931BA33D4B1}" presName="linNode" presStyleCnt="0"/>
      <dgm:spPr/>
    </dgm:pt>
    <dgm:pt modelId="{8728E3F0-603F-4E7F-94DC-F449CD506C9A}" type="pres">
      <dgm:prSet presAssocID="{7C90C4EA-7646-4848-8CE3-7931BA33D4B1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B5232107-638B-44B6-9BCC-FF01EA3D8DB2}" type="pres">
      <dgm:prSet presAssocID="{37D459AB-38C3-4E13-8227-86BC9F0A0F7A}" presName="sp" presStyleCnt="0"/>
      <dgm:spPr/>
    </dgm:pt>
    <dgm:pt modelId="{150342A9-F321-4A2D-8A2F-EBC09F2FE6BA}" type="pres">
      <dgm:prSet presAssocID="{E5A049F4-5360-4D7A-AEC9-568A9934257E}" presName="linNode" presStyleCnt="0"/>
      <dgm:spPr/>
    </dgm:pt>
    <dgm:pt modelId="{58E60593-2571-4AC5-AA25-A91F97CB7605}" type="pres">
      <dgm:prSet presAssocID="{E5A049F4-5360-4D7A-AEC9-568A9934257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E8A16DDC-BF74-4470-92A2-DA9689E0BE05}" type="pres">
      <dgm:prSet presAssocID="{E2210B0E-E796-4A84-A883-56D2673B5E86}" presName="sp" presStyleCnt="0"/>
      <dgm:spPr/>
    </dgm:pt>
    <dgm:pt modelId="{62C3351B-A212-41CB-9B2D-FC86A6DADBEC}" type="pres">
      <dgm:prSet presAssocID="{A98874B2-6E0A-4507-9400-2343982C2233}" presName="linNode" presStyleCnt="0"/>
      <dgm:spPr/>
    </dgm:pt>
    <dgm:pt modelId="{3BFCF843-2CC0-4807-85AE-07F27D9B6DAE}" type="pres">
      <dgm:prSet presAssocID="{A98874B2-6E0A-4507-9400-2343982C2233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2288212F-27B1-4C21-AD78-03A133126803}" type="pres">
      <dgm:prSet presAssocID="{A98874B2-6E0A-4507-9400-2343982C2233}" presName="descendantText" presStyleLbl="alignAccFollowNode1" presStyleIdx="0" presStyleCnt="1" custScaleY="169100">
        <dgm:presLayoutVars>
          <dgm:bulletEnabled val="1"/>
        </dgm:presLayoutVars>
      </dgm:prSet>
      <dgm:spPr/>
    </dgm:pt>
    <dgm:pt modelId="{08248170-3A42-4E66-910A-4CD6BF230037}" type="pres">
      <dgm:prSet presAssocID="{DA3CAB7A-EA34-4AA7-AB6B-722206693366}" presName="sp" presStyleCnt="0"/>
      <dgm:spPr/>
    </dgm:pt>
    <dgm:pt modelId="{11131D21-50F5-4724-8B63-FB21C731D840}" type="pres">
      <dgm:prSet presAssocID="{FF63EF74-32B0-4659-8179-B06E1B389EE9}" presName="linNode" presStyleCnt="0"/>
      <dgm:spPr/>
    </dgm:pt>
    <dgm:pt modelId="{4B7995E2-DD69-4172-94DE-DE16A12058F7}" type="pres">
      <dgm:prSet presAssocID="{FF63EF74-32B0-4659-8179-B06E1B389EE9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7A09A54F-2AEC-41E2-A6B4-9ACF7C6257E7}" type="pres">
      <dgm:prSet presAssocID="{FFFB9E7A-60C4-4A41-BEFE-85CA41C384DB}" presName="sp" presStyleCnt="0"/>
      <dgm:spPr/>
    </dgm:pt>
    <dgm:pt modelId="{BFAADCD1-3961-4877-A5D6-E4A4CC6D8120}" type="pres">
      <dgm:prSet presAssocID="{7CF75E44-3D33-452F-BA76-F5B3FD06BA3E}" presName="linNode" presStyleCnt="0"/>
      <dgm:spPr/>
    </dgm:pt>
    <dgm:pt modelId="{CA067AD3-863A-4329-85F5-D70B636F472E}" type="pres">
      <dgm:prSet presAssocID="{7CF75E44-3D33-452F-BA76-F5B3FD06BA3E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59A89C0B-A82C-4251-B4E1-85B6A602DFF6}" type="pres">
      <dgm:prSet presAssocID="{7677FA15-177C-4F08-AAAE-11988A8DBB21}" presName="sp" presStyleCnt="0"/>
      <dgm:spPr/>
    </dgm:pt>
    <dgm:pt modelId="{679A6B5B-E0C5-410F-A2CA-9F61DDC62B0D}" type="pres">
      <dgm:prSet presAssocID="{29D927FD-EE39-47F0-A830-0D95CC518A6D}" presName="linNode" presStyleCnt="0"/>
      <dgm:spPr/>
    </dgm:pt>
    <dgm:pt modelId="{BA63A0A0-E799-4443-A7D6-094C20346AF1}" type="pres">
      <dgm:prSet presAssocID="{29D927FD-EE39-47F0-A830-0D95CC518A6D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3D819207-E9CF-4BCF-9843-73A49D96C857}" type="presOf" srcId="{7C90C4EA-7646-4848-8CE3-7931BA33D4B1}" destId="{8728E3F0-603F-4E7F-94DC-F449CD506C9A}" srcOrd="0" destOrd="0" presId="urn:microsoft.com/office/officeart/2005/8/layout/vList5"/>
    <dgm:cxn modelId="{19896708-4472-463C-82FF-B71999024972}" type="presOf" srcId="{31511298-6F4D-46DC-8455-21CC524FECC4}" destId="{2288212F-27B1-4C21-AD78-03A133126803}" srcOrd="0" destOrd="2" presId="urn:microsoft.com/office/officeart/2005/8/layout/vList5"/>
    <dgm:cxn modelId="{A5E5FE15-6FD8-4249-9A30-25C0F2698FD8}" srcId="{FF286A1F-421D-4757-942A-E151F7318532}" destId="{E5A049F4-5360-4D7A-AEC9-568A9934257E}" srcOrd="1" destOrd="0" parTransId="{E772A7E1-4ADC-4D00-9BDC-54821C0775CA}" sibTransId="{E2210B0E-E796-4A84-A883-56D2673B5E86}"/>
    <dgm:cxn modelId="{29888842-40C3-4CC8-BBC8-578F7B5D3006}" srcId="{A98874B2-6E0A-4507-9400-2343982C2233}" destId="{95DA85C2-D7FD-4B95-92F6-7BD550ECC83C}" srcOrd="1" destOrd="0" parTransId="{25A662CF-EAB6-430C-ABC0-03DCFFDA1FFD}" sibTransId="{14421985-F017-4231-89C9-D2EA2C0EC818}"/>
    <dgm:cxn modelId="{01DA7548-8748-4A6D-B971-06FA2FA76171}" srcId="{FF286A1F-421D-4757-942A-E151F7318532}" destId="{7CF75E44-3D33-452F-BA76-F5B3FD06BA3E}" srcOrd="4" destOrd="0" parTransId="{75046B57-91AE-44C3-9FF4-ADEE411F8AA9}" sibTransId="{7677FA15-177C-4F08-AAAE-11988A8DBB21}"/>
    <dgm:cxn modelId="{6642B16C-2118-4EFE-B7AA-B017894A7497}" srcId="{A98874B2-6E0A-4507-9400-2343982C2233}" destId="{31511298-6F4D-46DC-8455-21CC524FECC4}" srcOrd="2" destOrd="0" parTransId="{1041EC48-80A3-4F9A-A061-7431C30CBDE1}" sibTransId="{E2E2793A-CED3-46E0-9600-AF2CB72CE107}"/>
    <dgm:cxn modelId="{F0D23073-D9F9-48BE-82DE-996F0F08F85C}" srcId="{A98874B2-6E0A-4507-9400-2343982C2233}" destId="{C7D2B124-5750-4CCC-9A9E-A3272423D73B}" srcOrd="3" destOrd="0" parTransId="{A20D59F8-2BF7-4BAA-A5E8-C827B0045F38}" sibTransId="{3F88D778-C4E0-434F-A60C-A2E23C7F127D}"/>
    <dgm:cxn modelId="{6F254173-2E9B-454E-BE76-D2CD14BBBA9A}" srcId="{FF286A1F-421D-4757-942A-E151F7318532}" destId="{FF63EF74-32B0-4659-8179-B06E1B389EE9}" srcOrd="3" destOrd="0" parTransId="{072D04DD-0CD3-40A6-A945-25BC177F22AC}" sibTransId="{FFFB9E7A-60C4-4A41-BEFE-85CA41C384DB}"/>
    <dgm:cxn modelId="{4E8D6F7C-01A0-475B-981E-D2B5DEC5A5F5}" type="presOf" srcId="{29D927FD-EE39-47F0-A830-0D95CC518A6D}" destId="{BA63A0A0-E799-4443-A7D6-094C20346AF1}" srcOrd="0" destOrd="0" presId="urn:microsoft.com/office/officeart/2005/8/layout/vList5"/>
    <dgm:cxn modelId="{24646D7F-C3B6-45A5-B847-084413A3AECE}" type="presOf" srcId="{CF11A5F5-E6A3-4728-8A63-9657B03EF402}" destId="{2288212F-27B1-4C21-AD78-03A133126803}" srcOrd="0" destOrd="0" presId="urn:microsoft.com/office/officeart/2005/8/layout/vList5"/>
    <dgm:cxn modelId="{691BE084-3557-4693-B62A-4EB5D8C7928F}" srcId="{FF286A1F-421D-4757-942A-E151F7318532}" destId="{7C90C4EA-7646-4848-8CE3-7931BA33D4B1}" srcOrd="0" destOrd="0" parTransId="{1822C18B-B57B-47B2-B69B-7B9700C129D2}" sibTransId="{37D459AB-38C3-4E13-8227-86BC9F0A0F7A}"/>
    <dgm:cxn modelId="{3813F7AA-65F0-44B0-8D78-3013B3652F52}" srcId="{FF286A1F-421D-4757-942A-E151F7318532}" destId="{29D927FD-EE39-47F0-A830-0D95CC518A6D}" srcOrd="5" destOrd="0" parTransId="{5F2B1307-3A3E-4B21-BE75-67182A37E07E}" sibTransId="{F5E38BC5-2574-4E96-A9B6-DBCE2113BE1E}"/>
    <dgm:cxn modelId="{9AD8E7B0-D831-41A1-A3B5-629B10CF43EE}" type="presOf" srcId="{C7D2B124-5750-4CCC-9A9E-A3272423D73B}" destId="{2288212F-27B1-4C21-AD78-03A133126803}" srcOrd="0" destOrd="3" presId="urn:microsoft.com/office/officeart/2005/8/layout/vList5"/>
    <dgm:cxn modelId="{A292AEC6-1B85-4C42-85D4-ADF9DA8EEC79}" type="presOf" srcId="{95DA85C2-D7FD-4B95-92F6-7BD550ECC83C}" destId="{2288212F-27B1-4C21-AD78-03A133126803}" srcOrd="0" destOrd="1" presId="urn:microsoft.com/office/officeart/2005/8/layout/vList5"/>
    <dgm:cxn modelId="{DBBF4BCE-93D3-4A96-A687-30A98CDE2066}" srcId="{A98874B2-6E0A-4507-9400-2343982C2233}" destId="{CF11A5F5-E6A3-4728-8A63-9657B03EF402}" srcOrd="0" destOrd="0" parTransId="{F20C1CA4-B316-411A-B0C9-C0B970B6D3C8}" sibTransId="{5EBCAA5E-DAD4-4CB4-80C2-6BEF3EFC988B}"/>
    <dgm:cxn modelId="{BBFC5BD0-A1DE-4162-B305-0E9E15BCDCEB}" type="presOf" srcId="{E5A049F4-5360-4D7A-AEC9-568A9934257E}" destId="{58E60593-2571-4AC5-AA25-A91F97CB7605}" srcOrd="0" destOrd="0" presId="urn:microsoft.com/office/officeart/2005/8/layout/vList5"/>
    <dgm:cxn modelId="{8EF9E1D1-31CE-4712-9478-9FAA6D53D106}" type="presOf" srcId="{FF286A1F-421D-4757-942A-E151F7318532}" destId="{8D767D31-511E-436C-BC03-A26062B11517}" srcOrd="0" destOrd="0" presId="urn:microsoft.com/office/officeart/2005/8/layout/vList5"/>
    <dgm:cxn modelId="{854E4FD4-0FD8-4BC9-811F-B28D7BCC4E92}" type="presOf" srcId="{A98874B2-6E0A-4507-9400-2343982C2233}" destId="{3BFCF843-2CC0-4807-85AE-07F27D9B6DAE}" srcOrd="0" destOrd="0" presId="urn:microsoft.com/office/officeart/2005/8/layout/vList5"/>
    <dgm:cxn modelId="{9FC762DA-7946-413E-8FA8-D77D79B572AC}" type="presOf" srcId="{7CF75E44-3D33-452F-BA76-F5B3FD06BA3E}" destId="{CA067AD3-863A-4329-85F5-D70B636F472E}" srcOrd="0" destOrd="0" presId="urn:microsoft.com/office/officeart/2005/8/layout/vList5"/>
    <dgm:cxn modelId="{E6A36DDE-30BC-42C4-947F-8DE1C0E57E04}" type="presOf" srcId="{FF63EF74-32B0-4659-8179-B06E1B389EE9}" destId="{4B7995E2-DD69-4172-94DE-DE16A12058F7}" srcOrd="0" destOrd="0" presId="urn:microsoft.com/office/officeart/2005/8/layout/vList5"/>
    <dgm:cxn modelId="{21DD84EB-D043-4063-970C-2FA65DE896A6}" srcId="{FF286A1F-421D-4757-942A-E151F7318532}" destId="{A98874B2-6E0A-4507-9400-2343982C2233}" srcOrd="2" destOrd="0" parTransId="{2F29E81E-9580-4B3B-A37B-1A4075BDB148}" sibTransId="{DA3CAB7A-EA34-4AA7-AB6B-722206693366}"/>
    <dgm:cxn modelId="{3FC5C86B-E3C7-4BED-A0B8-1A3D417F3DB2}" type="presParOf" srcId="{8D767D31-511E-436C-BC03-A26062B11517}" destId="{0B469BDD-EEAF-4488-9052-FC7335FD8F6F}" srcOrd="0" destOrd="0" presId="urn:microsoft.com/office/officeart/2005/8/layout/vList5"/>
    <dgm:cxn modelId="{5F68E5C0-C92C-429E-A688-DED8A52D8AB5}" type="presParOf" srcId="{0B469BDD-EEAF-4488-9052-FC7335FD8F6F}" destId="{8728E3F0-603F-4E7F-94DC-F449CD506C9A}" srcOrd="0" destOrd="0" presId="urn:microsoft.com/office/officeart/2005/8/layout/vList5"/>
    <dgm:cxn modelId="{D77F72E5-4196-4900-853B-6362D526B1A5}" type="presParOf" srcId="{8D767D31-511E-436C-BC03-A26062B11517}" destId="{B5232107-638B-44B6-9BCC-FF01EA3D8DB2}" srcOrd="1" destOrd="0" presId="urn:microsoft.com/office/officeart/2005/8/layout/vList5"/>
    <dgm:cxn modelId="{0D7383FE-6276-4B1F-9F13-8650FDA44C5A}" type="presParOf" srcId="{8D767D31-511E-436C-BC03-A26062B11517}" destId="{150342A9-F321-4A2D-8A2F-EBC09F2FE6BA}" srcOrd="2" destOrd="0" presId="urn:microsoft.com/office/officeart/2005/8/layout/vList5"/>
    <dgm:cxn modelId="{E6F17891-E422-4321-B85C-5895FC0C8647}" type="presParOf" srcId="{150342A9-F321-4A2D-8A2F-EBC09F2FE6BA}" destId="{58E60593-2571-4AC5-AA25-A91F97CB7605}" srcOrd="0" destOrd="0" presId="urn:microsoft.com/office/officeart/2005/8/layout/vList5"/>
    <dgm:cxn modelId="{360BE54D-FFC6-4572-B974-6A88203C1867}" type="presParOf" srcId="{8D767D31-511E-436C-BC03-A26062B11517}" destId="{E8A16DDC-BF74-4470-92A2-DA9689E0BE05}" srcOrd="3" destOrd="0" presId="urn:microsoft.com/office/officeart/2005/8/layout/vList5"/>
    <dgm:cxn modelId="{789920E5-BBA0-46C1-9B7F-CD4B2CEE7F96}" type="presParOf" srcId="{8D767D31-511E-436C-BC03-A26062B11517}" destId="{62C3351B-A212-41CB-9B2D-FC86A6DADBEC}" srcOrd="4" destOrd="0" presId="urn:microsoft.com/office/officeart/2005/8/layout/vList5"/>
    <dgm:cxn modelId="{49E6EEE6-19A0-408D-893A-0416A37B8325}" type="presParOf" srcId="{62C3351B-A212-41CB-9B2D-FC86A6DADBEC}" destId="{3BFCF843-2CC0-4807-85AE-07F27D9B6DAE}" srcOrd="0" destOrd="0" presId="urn:microsoft.com/office/officeart/2005/8/layout/vList5"/>
    <dgm:cxn modelId="{34F62885-10FB-41AD-A858-9492D5C40642}" type="presParOf" srcId="{62C3351B-A212-41CB-9B2D-FC86A6DADBEC}" destId="{2288212F-27B1-4C21-AD78-03A133126803}" srcOrd="1" destOrd="0" presId="urn:microsoft.com/office/officeart/2005/8/layout/vList5"/>
    <dgm:cxn modelId="{99F24DD0-4E11-450F-AE46-4A0DA8FBECDA}" type="presParOf" srcId="{8D767D31-511E-436C-BC03-A26062B11517}" destId="{08248170-3A42-4E66-910A-4CD6BF230037}" srcOrd="5" destOrd="0" presId="urn:microsoft.com/office/officeart/2005/8/layout/vList5"/>
    <dgm:cxn modelId="{81BE7F41-A262-4F0C-AF7F-975D6A1F2B57}" type="presParOf" srcId="{8D767D31-511E-436C-BC03-A26062B11517}" destId="{11131D21-50F5-4724-8B63-FB21C731D840}" srcOrd="6" destOrd="0" presId="urn:microsoft.com/office/officeart/2005/8/layout/vList5"/>
    <dgm:cxn modelId="{EBFD46AA-BB11-4255-9303-F59FDAF22CFF}" type="presParOf" srcId="{11131D21-50F5-4724-8B63-FB21C731D840}" destId="{4B7995E2-DD69-4172-94DE-DE16A12058F7}" srcOrd="0" destOrd="0" presId="urn:microsoft.com/office/officeart/2005/8/layout/vList5"/>
    <dgm:cxn modelId="{F7A57836-1CCE-4D0D-A9A4-C2BF7E3CA892}" type="presParOf" srcId="{8D767D31-511E-436C-BC03-A26062B11517}" destId="{7A09A54F-2AEC-41E2-A6B4-9ACF7C6257E7}" srcOrd="7" destOrd="0" presId="urn:microsoft.com/office/officeart/2005/8/layout/vList5"/>
    <dgm:cxn modelId="{693C3010-826D-480F-8369-95B70E8E993C}" type="presParOf" srcId="{8D767D31-511E-436C-BC03-A26062B11517}" destId="{BFAADCD1-3961-4877-A5D6-E4A4CC6D8120}" srcOrd="8" destOrd="0" presId="urn:microsoft.com/office/officeart/2005/8/layout/vList5"/>
    <dgm:cxn modelId="{ECDFD235-C259-41FE-9FBE-9747ED1BDAD4}" type="presParOf" srcId="{BFAADCD1-3961-4877-A5D6-E4A4CC6D8120}" destId="{CA067AD3-863A-4329-85F5-D70B636F472E}" srcOrd="0" destOrd="0" presId="urn:microsoft.com/office/officeart/2005/8/layout/vList5"/>
    <dgm:cxn modelId="{D9C4AB23-0626-4493-BDE9-25966CB808FC}" type="presParOf" srcId="{8D767D31-511E-436C-BC03-A26062B11517}" destId="{59A89C0B-A82C-4251-B4E1-85B6A602DFF6}" srcOrd="9" destOrd="0" presId="urn:microsoft.com/office/officeart/2005/8/layout/vList5"/>
    <dgm:cxn modelId="{615115D5-E66A-473E-81B2-500801634808}" type="presParOf" srcId="{8D767D31-511E-436C-BC03-A26062B11517}" destId="{679A6B5B-E0C5-410F-A2CA-9F61DDC62B0D}" srcOrd="10" destOrd="0" presId="urn:microsoft.com/office/officeart/2005/8/layout/vList5"/>
    <dgm:cxn modelId="{E16D4806-A69B-4049-93A1-B1CB66525988}" type="presParOf" srcId="{679A6B5B-E0C5-410F-A2CA-9F61DDC62B0D}" destId="{BA63A0A0-E799-4443-A7D6-094C20346AF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D70666-4DA3-4FC4-A308-1ABAC6ED9AB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189E09-C963-4EAD-B80B-4FCD27752857}">
      <dgm:prSet/>
      <dgm:spPr/>
      <dgm:t>
        <a:bodyPr/>
        <a:lstStyle/>
        <a:p>
          <a:r>
            <a:rPr lang="cs-CZ"/>
            <a:t>Význam</a:t>
          </a:r>
          <a:endParaRPr lang="en-US"/>
        </a:p>
      </dgm:t>
    </dgm:pt>
    <dgm:pt modelId="{B543F8FA-A235-4B71-B16F-F837A100F85D}" type="parTrans" cxnId="{66FBF543-950F-4111-BD21-66D73364560A}">
      <dgm:prSet/>
      <dgm:spPr/>
      <dgm:t>
        <a:bodyPr/>
        <a:lstStyle/>
        <a:p>
          <a:endParaRPr lang="en-US"/>
        </a:p>
      </dgm:t>
    </dgm:pt>
    <dgm:pt modelId="{140F8009-E94E-48C8-98BA-19C0433AA435}" type="sibTrans" cxnId="{66FBF543-950F-4111-BD21-66D73364560A}">
      <dgm:prSet/>
      <dgm:spPr/>
      <dgm:t>
        <a:bodyPr/>
        <a:lstStyle/>
        <a:p>
          <a:endParaRPr lang="en-US"/>
        </a:p>
      </dgm:t>
    </dgm:pt>
    <dgm:pt modelId="{1F2748C4-4F76-4660-99D6-B9E4A3DB0FA4}">
      <dgm:prSet/>
      <dgm:spPr/>
      <dgm:t>
        <a:bodyPr/>
        <a:lstStyle/>
        <a:p>
          <a:r>
            <a:rPr lang="cs-CZ"/>
            <a:t>Funkcionalita</a:t>
          </a:r>
          <a:endParaRPr lang="en-US"/>
        </a:p>
      </dgm:t>
    </dgm:pt>
    <dgm:pt modelId="{C8487382-848A-4671-A996-26F9739EF20B}" type="parTrans" cxnId="{CE4FBE88-4BAE-4066-A277-A6CCFB9E1C20}">
      <dgm:prSet/>
      <dgm:spPr/>
      <dgm:t>
        <a:bodyPr/>
        <a:lstStyle/>
        <a:p>
          <a:endParaRPr lang="en-US"/>
        </a:p>
      </dgm:t>
    </dgm:pt>
    <dgm:pt modelId="{E7B2F575-F4AD-489C-A72A-E8512FB804E6}" type="sibTrans" cxnId="{CE4FBE88-4BAE-4066-A277-A6CCFB9E1C20}">
      <dgm:prSet/>
      <dgm:spPr/>
      <dgm:t>
        <a:bodyPr/>
        <a:lstStyle/>
        <a:p>
          <a:endParaRPr lang="en-US"/>
        </a:p>
      </dgm:t>
    </dgm:pt>
    <dgm:pt modelId="{0261942D-4DC6-4F61-B316-FE330E224AFD}">
      <dgm:prSet/>
      <dgm:spPr/>
      <dgm:t>
        <a:bodyPr/>
        <a:lstStyle/>
        <a:p>
          <a:r>
            <a:rPr lang="cs-CZ"/>
            <a:t>Použití</a:t>
          </a:r>
          <a:endParaRPr lang="en-US"/>
        </a:p>
      </dgm:t>
    </dgm:pt>
    <dgm:pt modelId="{D69C1930-FACB-446E-859D-834B1E347E25}" type="parTrans" cxnId="{D5D7A260-3A5D-4239-BEDD-C66C30AB6289}">
      <dgm:prSet/>
      <dgm:spPr/>
      <dgm:t>
        <a:bodyPr/>
        <a:lstStyle/>
        <a:p>
          <a:endParaRPr lang="en-US"/>
        </a:p>
      </dgm:t>
    </dgm:pt>
    <dgm:pt modelId="{93A5027A-CF3B-4CD6-941A-3B26678D9FD4}" type="sibTrans" cxnId="{D5D7A260-3A5D-4239-BEDD-C66C30AB6289}">
      <dgm:prSet/>
      <dgm:spPr/>
      <dgm:t>
        <a:bodyPr/>
        <a:lstStyle/>
        <a:p>
          <a:endParaRPr lang="en-US"/>
        </a:p>
      </dgm:t>
    </dgm:pt>
    <dgm:pt modelId="{9ED23319-E050-4773-A6C2-ED557F13358B}">
      <dgm:prSet/>
      <dgm:spPr/>
      <dgm:t>
        <a:bodyPr/>
        <a:lstStyle/>
        <a:p>
          <a:r>
            <a:rPr lang="cs-CZ"/>
            <a:t>V praxi</a:t>
          </a:r>
          <a:endParaRPr lang="en-US"/>
        </a:p>
      </dgm:t>
    </dgm:pt>
    <dgm:pt modelId="{F18A0D5F-659D-4813-B126-BA8219C7A655}" type="parTrans" cxnId="{DB4B50AA-CE74-4CF8-9F44-34B402C8B306}">
      <dgm:prSet/>
      <dgm:spPr/>
      <dgm:t>
        <a:bodyPr/>
        <a:lstStyle/>
        <a:p>
          <a:endParaRPr lang="en-US"/>
        </a:p>
      </dgm:t>
    </dgm:pt>
    <dgm:pt modelId="{780B7CA6-0B7B-42F8-BB3E-5E281E34CF2E}" type="sibTrans" cxnId="{DB4B50AA-CE74-4CF8-9F44-34B402C8B306}">
      <dgm:prSet/>
      <dgm:spPr/>
      <dgm:t>
        <a:bodyPr/>
        <a:lstStyle/>
        <a:p>
          <a:endParaRPr lang="en-US"/>
        </a:p>
      </dgm:t>
    </dgm:pt>
    <dgm:pt modelId="{5EC1BB23-CF0F-487A-AD50-DAFB16A334BB}">
      <dgm:prSet/>
      <dgm:spPr/>
      <dgm:t>
        <a:bodyPr/>
        <a:lstStyle/>
        <a:p>
          <a:r>
            <a:rPr lang="cs-CZ"/>
            <a:t>V projektu</a:t>
          </a:r>
          <a:endParaRPr lang="en-US"/>
        </a:p>
      </dgm:t>
    </dgm:pt>
    <dgm:pt modelId="{82F3828A-5CAB-4BCF-A585-4CCFD1F51B5D}" type="parTrans" cxnId="{808C7501-D557-49AB-BDA9-2B0CB3D8E18D}">
      <dgm:prSet/>
      <dgm:spPr/>
      <dgm:t>
        <a:bodyPr/>
        <a:lstStyle/>
        <a:p>
          <a:endParaRPr lang="en-US"/>
        </a:p>
      </dgm:t>
    </dgm:pt>
    <dgm:pt modelId="{15191A07-FD34-4E8C-B2E0-ECF69A664D4C}" type="sibTrans" cxnId="{808C7501-D557-49AB-BDA9-2B0CB3D8E18D}">
      <dgm:prSet/>
      <dgm:spPr/>
      <dgm:t>
        <a:bodyPr/>
        <a:lstStyle/>
        <a:p>
          <a:endParaRPr lang="en-US"/>
        </a:p>
      </dgm:t>
    </dgm:pt>
    <dgm:pt modelId="{CE3CD5D7-D6EE-4A04-BFB0-2D5BFBE1A6E8}" type="pres">
      <dgm:prSet presAssocID="{E2D70666-4DA3-4FC4-A308-1ABAC6ED9AB4}" presName="Name0" presStyleCnt="0">
        <dgm:presLayoutVars>
          <dgm:dir/>
          <dgm:animLvl val="lvl"/>
          <dgm:resizeHandles val="exact"/>
        </dgm:presLayoutVars>
      </dgm:prSet>
      <dgm:spPr/>
    </dgm:pt>
    <dgm:pt modelId="{6E0AECDD-4C49-453F-8800-5A4F5E986F1E}" type="pres">
      <dgm:prSet presAssocID="{A9189E09-C963-4EAD-B80B-4FCD27752857}" presName="linNode" presStyleCnt="0"/>
      <dgm:spPr/>
    </dgm:pt>
    <dgm:pt modelId="{397D5340-A973-4781-A3DA-645FE1342E12}" type="pres">
      <dgm:prSet presAssocID="{A9189E09-C963-4EAD-B80B-4FCD2775285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B978C87-DC17-4F1F-9B30-8BB34581BBD2}" type="pres">
      <dgm:prSet presAssocID="{140F8009-E94E-48C8-98BA-19C0433AA435}" presName="sp" presStyleCnt="0"/>
      <dgm:spPr/>
    </dgm:pt>
    <dgm:pt modelId="{9BA773F0-DA88-42C6-B401-4FB4259F13F5}" type="pres">
      <dgm:prSet presAssocID="{1F2748C4-4F76-4660-99D6-B9E4A3DB0FA4}" presName="linNode" presStyleCnt="0"/>
      <dgm:spPr/>
    </dgm:pt>
    <dgm:pt modelId="{919B12C9-A209-4A94-84B9-4726EA47ABA8}" type="pres">
      <dgm:prSet presAssocID="{1F2748C4-4F76-4660-99D6-B9E4A3DB0FA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29A2C05-EB63-4E80-B159-51E714C34145}" type="pres">
      <dgm:prSet presAssocID="{E7B2F575-F4AD-489C-A72A-E8512FB804E6}" presName="sp" presStyleCnt="0"/>
      <dgm:spPr/>
    </dgm:pt>
    <dgm:pt modelId="{E2DF77C0-2EA1-4946-BA8D-F034FA80E06C}" type="pres">
      <dgm:prSet presAssocID="{0261942D-4DC6-4F61-B316-FE330E224AFD}" presName="linNode" presStyleCnt="0"/>
      <dgm:spPr/>
    </dgm:pt>
    <dgm:pt modelId="{CCD246D5-DB72-44B2-B6E5-D2310B57BCCE}" type="pres">
      <dgm:prSet presAssocID="{0261942D-4DC6-4F61-B316-FE330E224AFD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168424C-6378-425E-BBF9-DD7BAD659893}" type="pres">
      <dgm:prSet presAssocID="{0261942D-4DC6-4F61-B316-FE330E224AFD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08C7501-D557-49AB-BDA9-2B0CB3D8E18D}" srcId="{0261942D-4DC6-4F61-B316-FE330E224AFD}" destId="{5EC1BB23-CF0F-487A-AD50-DAFB16A334BB}" srcOrd="1" destOrd="0" parTransId="{82F3828A-5CAB-4BCF-A585-4CCFD1F51B5D}" sibTransId="{15191A07-FD34-4E8C-B2E0-ECF69A664D4C}"/>
    <dgm:cxn modelId="{D343FF05-D6D5-42A7-966C-2D76F38FC204}" type="presOf" srcId="{0261942D-4DC6-4F61-B316-FE330E224AFD}" destId="{CCD246D5-DB72-44B2-B6E5-D2310B57BCCE}" srcOrd="0" destOrd="0" presId="urn:microsoft.com/office/officeart/2005/8/layout/vList5"/>
    <dgm:cxn modelId="{D5D7A260-3A5D-4239-BEDD-C66C30AB6289}" srcId="{E2D70666-4DA3-4FC4-A308-1ABAC6ED9AB4}" destId="{0261942D-4DC6-4F61-B316-FE330E224AFD}" srcOrd="2" destOrd="0" parTransId="{D69C1930-FACB-446E-859D-834B1E347E25}" sibTransId="{93A5027A-CF3B-4CD6-941A-3B26678D9FD4}"/>
    <dgm:cxn modelId="{66FBF543-950F-4111-BD21-66D73364560A}" srcId="{E2D70666-4DA3-4FC4-A308-1ABAC6ED9AB4}" destId="{A9189E09-C963-4EAD-B80B-4FCD27752857}" srcOrd="0" destOrd="0" parTransId="{B543F8FA-A235-4B71-B16F-F837A100F85D}" sibTransId="{140F8009-E94E-48C8-98BA-19C0433AA435}"/>
    <dgm:cxn modelId="{ADCD3458-312D-4D64-9FC7-24ECFF54E5CC}" type="presOf" srcId="{A9189E09-C963-4EAD-B80B-4FCD27752857}" destId="{397D5340-A973-4781-A3DA-645FE1342E12}" srcOrd="0" destOrd="0" presId="urn:microsoft.com/office/officeart/2005/8/layout/vList5"/>
    <dgm:cxn modelId="{CE4FBE88-4BAE-4066-A277-A6CCFB9E1C20}" srcId="{E2D70666-4DA3-4FC4-A308-1ABAC6ED9AB4}" destId="{1F2748C4-4F76-4660-99D6-B9E4A3DB0FA4}" srcOrd="1" destOrd="0" parTransId="{C8487382-848A-4671-A996-26F9739EF20B}" sibTransId="{E7B2F575-F4AD-489C-A72A-E8512FB804E6}"/>
    <dgm:cxn modelId="{EFA08194-9F86-42D6-B8D0-2AA53C084412}" type="presOf" srcId="{5EC1BB23-CF0F-487A-AD50-DAFB16A334BB}" destId="{F168424C-6378-425E-BBF9-DD7BAD659893}" srcOrd="0" destOrd="1" presId="urn:microsoft.com/office/officeart/2005/8/layout/vList5"/>
    <dgm:cxn modelId="{16E69F96-A015-4458-8BED-99B04AFD8420}" type="presOf" srcId="{1F2748C4-4F76-4660-99D6-B9E4A3DB0FA4}" destId="{919B12C9-A209-4A94-84B9-4726EA47ABA8}" srcOrd="0" destOrd="0" presId="urn:microsoft.com/office/officeart/2005/8/layout/vList5"/>
    <dgm:cxn modelId="{DB4B50AA-CE74-4CF8-9F44-34B402C8B306}" srcId="{0261942D-4DC6-4F61-B316-FE330E224AFD}" destId="{9ED23319-E050-4773-A6C2-ED557F13358B}" srcOrd="0" destOrd="0" parTransId="{F18A0D5F-659D-4813-B126-BA8219C7A655}" sibTransId="{780B7CA6-0B7B-42F8-BB3E-5E281E34CF2E}"/>
    <dgm:cxn modelId="{AE7AD7AB-4254-4357-AE66-3FE669257407}" type="presOf" srcId="{E2D70666-4DA3-4FC4-A308-1ABAC6ED9AB4}" destId="{CE3CD5D7-D6EE-4A04-BFB0-2D5BFBE1A6E8}" srcOrd="0" destOrd="0" presId="urn:microsoft.com/office/officeart/2005/8/layout/vList5"/>
    <dgm:cxn modelId="{19263FC4-EDA3-455B-B532-CD388AED4CEF}" type="presOf" srcId="{9ED23319-E050-4773-A6C2-ED557F13358B}" destId="{F168424C-6378-425E-BBF9-DD7BAD659893}" srcOrd="0" destOrd="0" presId="urn:microsoft.com/office/officeart/2005/8/layout/vList5"/>
    <dgm:cxn modelId="{F2D2E256-0164-4508-A1D5-BB3539B93650}" type="presParOf" srcId="{CE3CD5D7-D6EE-4A04-BFB0-2D5BFBE1A6E8}" destId="{6E0AECDD-4C49-453F-8800-5A4F5E986F1E}" srcOrd="0" destOrd="0" presId="urn:microsoft.com/office/officeart/2005/8/layout/vList5"/>
    <dgm:cxn modelId="{CC63D15C-FD98-47C5-8126-3202AF6CC5FF}" type="presParOf" srcId="{6E0AECDD-4C49-453F-8800-5A4F5E986F1E}" destId="{397D5340-A973-4781-A3DA-645FE1342E12}" srcOrd="0" destOrd="0" presId="urn:microsoft.com/office/officeart/2005/8/layout/vList5"/>
    <dgm:cxn modelId="{C368587A-F9A7-4719-A95D-FCBBF0ED8B05}" type="presParOf" srcId="{CE3CD5D7-D6EE-4A04-BFB0-2D5BFBE1A6E8}" destId="{8B978C87-DC17-4F1F-9B30-8BB34581BBD2}" srcOrd="1" destOrd="0" presId="urn:microsoft.com/office/officeart/2005/8/layout/vList5"/>
    <dgm:cxn modelId="{C3B1837F-322B-451C-9D6E-3C271D0C0281}" type="presParOf" srcId="{CE3CD5D7-D6EE-4A04-BFB0-2D5BFBE1A6E8}" destId="{9BA773F0-DA88-42C6-B401-4FB4259F13F5}" srcOrd="2" destOrd="0" presId="urn:microsoft.com/office/officeart/2005/8/layout/vList5"/>
    <dgm:cxn modelId="{FB8EF476-C5EF-4417-998D-7215647EB7CF}" type="presParOf" srcId="{9BA773F0-DA88-42C6-B401-4FB4259F13F5}" destId="{919B12C9-A209-4A94-84B9-4726EA47ABA8}" srcOrd="0" destOrd="0" presId="urn:microsoft.com/office/officeart/2005/8/layout/vList5"/>
    <dgm:cxn modelId="{0B0EAB43-53B9-4540-8244-AA068DE66853}" type="presParOf" srcId="{CE3CD5D7-D6EE-4A04-BFB0-2D5BFBE1A6E8}" destId="{629A2C05-EB63-4E80-B159-51E714C34145}" srcOrd="3" destOrd="0" presId="urn:microsoft.com/office/officeart/2005/8/layout/vList5"/>
    <dgm:cxn modelId="{F4C52FC7-A6FB-41DC-AF2D-366D2E4E9781}" type="presParOf" srcId="{CE3CD5D7-D6EE-4A04-BFB0-2D5BFBE1A6E8}" destId="{E2DF77C0-2EA1-4946-BA8D-F034FA80E06C}" srcOrd="4" destOrd="0" presId="urn:microsoft.com/office/officeart/2005/8/layout/vList5"/>
    <dgm:cxn modelId="{C23056FF-373E-4AD7-B462-DB3CAA183A21}" type="presParOf" srcId="{E2DF77C0-2EA1-4946-BA8D-F034FA80E06C}" destId="{CCD246D5-DB72-44B2-B6E5-D2310B57BCCE}" srcOrd="0" destOrd="0" presId="urn:microsoft.com/office/officeart/2005/8/layout/vList5"/>
    <dgm:cxn modelId="{E49D181F-BCDC-484C-ABEF-605E87B10750}" type="presParOf" srcId="{E2DF77C0-2EA1-4946-BA8D-F034FA80E06C}" destId="{F168424C-6378-425E-BBF9-DD7BAD65989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D6518E-B55D-48E0-8163-D73547DD139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EA031C-0204-4AEF-B731-A3F7E3A8FC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Technologie</a:t>
          </a:r>
          <a:endParaRPr lang="en-US"/>
        </a:p>
      </dgm:t>
    </dgm:pt>
    <dgm:pt modelId="{36B72968-573E-4353-BE05-170E38D89A74}" type="parTrans" cxnId="{21333276-1B46-4B46-924E-6CC03F61E241}">
      <dgm:prSet/>
      <dgm:spPr/>
      <dgm:t>
        <a:bodyPr/>
        <a:lstStyle/>
        <a:p>
          <a:endParaRPr lang="en-US"/>
        </a:p>
      </dgm:t>
    </dgm:pt>
    <dgm:pt modelId="{05833321-E416-49AB-A5FC-9319C3B76A69}" type="sibTrans" cxnId="{21333276-1B46-4B46-924E-6CC03F61E241}">
      <dgm:prSet/>
      <dgm:spPr/>
      <dgm:t>
        <a:bodyPr/>
        <a:lstStyle/>
        <a:p>
          <a:endParaRPr lang="en-US"/>
        </a:p>
      </dgm:t>
    </dgm:pt>
    <dgm:pt modelId="{43ECEC46-F92E-44A7-8D1B-B6D33CF75338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HTML</a:t>
          </a:r>
          <a:endParaRPr lang="en-US" dirty="0"/>
        </a:p>
      </dgm:t>
    </dgm:pt>
    <dgm:pt modelId="{FC24E744-49A5-428E-BBDC-EA3717BFA325}" type="parTrans" cxnId="{2C40DB30-A935-47E0-A045-9E434F59E5F9}">
      <dgm:prSet/>
      <dgm:spPr/>
      <dgm:t>
        <a:bodyPr/>
        <a:lstStyle/>
        <a:p>
          <a:endParaRPr lang="en-US"/>
        </a:p>
      </dgm:t>
    </dgm:pt>
    <dgm:pt modelId="{0593C97B-9D42-453D-9112-B9CEDEEFBE4C}" type="sibTrans" cxnId="{2C40DB30-A935-47E0-A045-9E434F59E5F9}">
      <dgm:prSet/>
      <dgm:spPr/>
      <dgm:t>
        <a:bodyPr/>
        <a:lstStyle/>
        <a:p>
          <a:endParaRPr lang="en-US"/>
        </a:p>
      </dgm:t>
    </dgm:pt>
    <dgm:pt modelId="{9E06FE33-ECED-452C-A312-5B9A434D4DED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PHP</a:t>
          </a:r>
          <a:endParaRPr lang="en-US" dirty="0"/>
        </a:p>
      </dgm:t>
    </dgm:pt>
    <dgm:pt modelId="{33DB2E63-8768-407E-9B73-3A366CFDE79D}" type="parTrans" cxnId="{53F6AD0F-C3B9-4FD6-A37E-16A75D81CDC4}">
      <dgm:prSet/>
      <dgm:spPr/>
      <dgm:t>
        <a:bodyPr/>
        <a:lstStyle/>
        <a:p>
          <a:endParaRPr lang="en-US"/>
        </a:p>
      </dgm:t>
    </dgm:pt>
    <dgm:pt modelId="{65FA1A57-34E9-44D6-A83E-F3AD08365D2E}" type="sibTrans" cxnId="{53F6AD0F-C3B9-4FD6-A37E-16A75D81CDC4}">
      <dgm:prSet/>
      <dgm:spPr/>
      <dgm:t>
        <a:bodyPr/>
        <a:lstStyle/>
        <a:p>
          <a:endParaRPr lang="en-US"/>
        </a:p>
      </dgm:t>
    </dgm:pt>
    <dgm:pt modelId="{67E6E276-239C-4D32-95B4-EB1322B83E86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JS</a:t>
          </a:r>
          <a:endParaRPr lang="en-US" dirty="0"/>
        </a:p>
      </dgm:t>
    </dgm:pt>
    <dgm:pt modelId="{988689D2-1629-4001-BCAB-E30A99BCC447}" type="parTrans" cxnId="{3987EAB0-7970-4E6E-8296-B092CFB25865}">
      <dgm:prSet/>
      <dgm:spPr/>
      <dgm:t>
        <a:bodyPr/>
        <a:lstStyle/>
        <a:p>
          <a:endParaRPr lang="en-US"/>
        </a:p>
      </dgm:t>
    </dgm:pt>
    <dgm:pt modelId="{71FEBF80-1287-41FF-98A6-FD9E951F2CC7}" type="sibTrans" cxnId="{3987EAB0-7970-4E6E-8296-B092CFB25865}">
      <dgm:prSet/>
      <dgm:spPr/>
      <dgm:t>
        <a:bodyPr/>
        <a:lstStyle/>
        <a:p>
          <a:endParaRPr lang="en-US"/>
        </a:p>
      </dgm:t>
    </dgm:pt>
    <dgm:pt modelId="{CE9B35B2-A7C6-43AA-8E3F-5524D0764874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CSS</a:t>
          </a:r>
          <a:endParaRPr lang="en-US" dirty="0"/>
        </a:p>
      </dgm:t>
    </dgm:pt>
    <dgm:pt modelId="{FA921B68-8DE1-46FC-B8F1-7BDA1465E081}" type="parTrans" cxnId="{20E6DE0D-C50B-4C78-998A-34BE8E6D2058}">
      <dgm:prSet/>
      <dgm:spPr/>
      <dgm:t>
        <a:bodyPr/>
        <a:lstStyle/>
        <a:p>
          <a:endParaRPr lang="en-US"/>
        </a:p>
      </dgm:t>
    </dgm:pt>
    <dgm:pt modelId="{30162023-81AB-4827-9C63-74BEF4E21948}" type="sibTrans" cxnId="{20E6DE0D-C50B-4C78-998A-34BE8E6D2058}">
      <dgm:prSet/>
      <dgm:spPr/>
      <dgm:t>
        <a:bodyPr/>
        <a:lstStyle/>
        <a:p>
          <a:endParaRPr lang="en-US"/>
        </a:p>
      </dgm:t>
    </dgm:pt>
    <dgm:pt modelId="{C2C828C3-8525-4778-8C0E-50F4B4AA97E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MySQL</a:t>
          </a:r>
          <a:endParaRPr lang="en-US" dirty="0"/>
        </a:p>
      </dgm:t>
    </dgm:pt>
    <dgm:pt modelId="{EEDA8E0E-7911-4B5F-8286-5EE9CE4EF576}" type="parTrans" cxnId="{DB130610-B760-4C88-9004-4D0A63069588}">
      <dgm:prSet/>
      <dgm:spPr/>
      <dgm:t>
        <a:bodyPr/>
        <a:lstStyle/>
        <a:p>
          <a:endParaRPr lang="en-US"/>
        </a:p>
      </dgm:t>
    </dgm:pt>
    <dgm:pt modelId="{618D0CB3-982F-42C3-A6AB-68ABADE5F3C7}" type="sibTrans" cxnId="{DB130610-B760-4C88-9004-4D0A63069588}">
      <dgm:prSet/>
      <dgm:spPr/>
      <dgm:t>
        <a:bodyPr/>
        <a:lstStyle/>
        <a:p>
          <a:endParaRPr lang="en-US"/>
        </a:p>
      </dgm:t>
    </dgm:pt>
    <dgm:pt modelId="{0D87AA3E-0A38-474A-B6E8-2075514E08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Funkce</a:t>
          </a:r>
          <a:endParaRPr lang="en-US"/>
        </a:p>
      </dgm:t>
    </dgm:pt>
    <dgm:pt modelId="{A804BA3D-CF91-4DF0-9060-55D41149B685}" type="parTrans" cxnId="{EFAF9FD0-5550-4057-98D4-30859F703AA7}">
      <dgm:prSet/>
      <dgm:spPr/>
      <dgm:t>
        <a:bodyPr/>
        <a:lstStyle/>
        <a:p>
          <a:endParaRPr lang="en-US"/>
        </a:p>
      </dgm:t>
    </dgm:pt>
    <dgm:pt modelId="{CC3D3B15-2018-4708-8C6B-00644ADFD763}" type="sibTrans" cxnId="{EFAF9FD0-5550-4057-98D4-30859F703AA7}">
      <dgm:prSet/>
      <dgm:spPr/>
      <dgm:t>
        <a:bodyPr/>
        <a:lstStyle/>
        <a:p>
          <a:endParaRPr lang="en-US"/>
        </a:p>
      </dgm:t>
    </dgm:pt>
    <dgm:pt modelId="{B7274B3F-2F4F-4A2E-935F-F50C7822B13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Správa souborů</a:t>
          </a:r>
          <a:endParaRPr lang="en-US" dirty="0"/>
        </a:p>
      </dgm:t>
    </dgm:pt>
    <dgm:pt modelId="{4A3C0B6E-1E91-4A1F-AFAF-1434135D4959}" type="parTrans" cxnId="{761BEE78-6EAB-4C47-9C15-F898AF88D588}">
      <dgm:prSet/>
      <dgm:spPr/>
      <dgm:t>
        <a:bodyPr/>
        <a:lstStyle/>
        <a:p>
          <a:endParaRPr lang="en-US"/>
        </a:p>
      </dgm:t>
    </dgm:pt>
    <dgm:pt modelId="{2FF4218A-5D5A-4165-AF63-B6A2F3D195C1}" type="sibTrans" cxnId="{761BEE78-6EAB-4C47-9C15-F898AF88D588}">
      <dgm:prSet/>
      <dgm:spPr/>
      <dgm:t>
        <a:bodyPr/>
        <a:lstStyle/>
        <a:p>
          <a:endParaRPr lang="en-US"/>
        </a:p>
      </dgm:t>
    </dgm:pt>
    <dgm:pt modelId="{62ACC1A5-3EEC-4929-99F1-8CABEF115062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Práce se soubory</a:t>
          </a:r>
          <a:endParaRPr lang="en-US" dirty="0"/>
        </a:p>
      </dgm:t>
    </dgm:pt>
    <dgm:pt modelId="{BD97FABB-ACAF-412C-B67E-2889CD8A4B89}" type="parTrans" cxnId="{BFA15842-9538-47D2-A560-010F4438EE99}">
      <dgm:prSet/>
      <dgm:spPr/>
      <dgm:t>
        <a:bodyPr/>
        <a:lstStyle/>
        <a:p>
          <a:endParaRPr lang="en-US"/>
        </a:p>
      </dgm:t>
    </dgm:pt>
    <dgm:pt modelId="{2C88D7FF-A78E-47A1-B9DB-591FD4B60581}" type="sibTrans" cxnId="{BFA15842-9538-47D2-A560-010F4438EE99}">
      <dgm:prSet/>
      <dgm:spPr/>
      <dgm:t>
        <a:bodyPr/>
        <a:lstStyle/>
        <a:p>
          <a:endParaRPr lang="en-US"/>
        </a:p>
      </dgm:t>
    </dgm:pt>
    <dgm:pt modelId="{41B713C8-8E90-4411-8735-EF7B319DA378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Zabezpečení</a:t>
          </a:r>
          <a:endParaRPr lang="en-US" dirty="0"/>
        </a:p>
      </dgm:t>
    </dgm:pt>
    <dgm:pt modelId="{BA88D9C4-B630-4F29-B6C9-4E491B5F7B75}" type="parTrans" cxnId="{847CDB1A-422A-41F8-8BBF-34697A759C7F}">
      <dgm:prSet/>
      <dgm:spPr/>
      <dgm:t>
        <a:bodyPr/>
        <a:lstStyle/>
        <a:p>
          <a:endParaRPr lang="en-US"/>
        </a:p>
      </dgm:t>
    </dgm:pt>
    <dgm:pt modelId="{68F0EB32-0E8C-4025-A3E2-64980CFB5794}" type="sibTrans" cxnId="{847CDB1A-422A-41F8-8BBF-34697A759C7F}">
      <dgm:prSet/>
      <dgm:spPr/>
      <dgm:t>
        <a:bodyPr/>
        <a:lstStyle/>
        <a:p>
          <a:endParaRPr lang="en-US"/>
        </a:p>
      </dgm:t>
    </dgm:pt>
    <dgm:pt modelId="{C679EC79-8B2D-4FCD-915A-33CAD4DD0961}" type="pres">
      <dgm:prSet presAssocID="{60D6518E-B55D-48E0-8163-D73547DD1397}" presName="root" presStyleCnt="0">
        <dgm:presLayoutVars>
          <dgm:dir/>
          <dgm:resizeHandles val="exact"/>
        </dgm:presLayoutVars>
      </dgm:prSet>
      <dgm:spPr/>
    </dgm:pt>
    <dgm:pt modelId="{48FB770A-3C11-475E-BA1E-9EA94FF5D53E}" type="pres">
      <dgm:prSet presAssocID="{E0EA031C-0204-4AEF-B731-A3F7E3A8FCFD}" presName="compNode" presStyleCnt="0"/>
      <dgm:spPr/>
    </dgm:pt>
    <dgm:pt modelId="{C47864D7-D01E-4651-AB5D-043D4578EF75}" type="pres">
      <dgm:prSet presAssocID="{E0EA031C-0204-4AEF-B731-A3F7E3A8FCF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A04F9CA1-EA00-435E-895B-5E724AB93196}" type="pres">
      <dgm:prSet presAssocID="{E0EA031C-0204-4AEF-B731-A3F7E3A8FCFD}" presName="iconSpace" presStyleCnt="0"/>
      <dgm:spPr/>
    </dgm:pt>
    <dgm:pt modelId="{EC6B0937-093C-4371-8CB0-B82C2F657651}" type="pres">
      <dgm:prSet presAssocID="{E0EA031C-0204-4AEF-B731-A3F7E3A8FCFD}" presName="parTx" presStyleLbl="revTx" presStyleIdx="0" presStyleCnt="4">
        <dgm:presLayoutVars>
          <dgm:chMax val="0"/>
          <dgm:chPref val="0"/>
        </dgm:presLayoutVars>
      </dgm:prSet>
      <dgm:spPr/>
    </dgm:pt>
    <dgm:pt modelId="{1B95DA42-57F5-4DCB-B984-549DACD15A0A}" type="pres">
      <dgm:prSet presAssocID="{E0EA031C-0204-4AEF-B731-A3F7E3A8FCFD}" presName="txSpace" presStyleCnt="0"/>
      <dgm:spPr/>
    </dgm:pt>
    <dgm:pt modelId="{EF2B7C50-9048-43A2-912D-216976DA63AA}" type="pres">
      <dgm:prSet presAssocID="{E0EA031C-0204-4AEF-B731-A3F7E3A8FCFD}" presName="desTx" presStyleLbl="revTx" presStyleIdx="1" presStyleCnt="4">
        <dgm:presLayoutVars/>
      </dgm:prSet>
      <dgm:spPr/>
    </dgm:pt>
    <dgm:pt modelId="{499CFEA4-26AE-4F59-9ACD-43EA2413AAAA}" type="pres">
      <dgm:prSet presAssocID="{05833321-E416-49AB-A5FC-9319C3B76A69}" presName="sibTrans" presStyleCnt="0"/>
      <dgm:spPr/>
    </dgm:pt>
    <dgm:pt modelId="{EB950976-3A97-4225-B19B-A981CA29734D}" type="pres">
      <dgm:prSet presAssocID="{0D87AA3E-0A38-474A-B6E8-2075514E08BC}" presName="compNode" presStyleCnt="0"/>
      <dgm:spPr/>
    </dgm:pt>
    <dgm:pt modelId="{E16E45B6-B5E3-452B-9EA4-9E70620EF93D}" type="pres">
      <dgm:prSet presAssocID="{0D87AA3E-0A38-474A-B6E8-2075514E08B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29E67A1-B277-4AE9-AA4F-233A5FD2D724}" type="pres">
      <dgm:prSet presAssocID="{0D87AA3E-0A38-474A-B6E8-2075514E08BC}" presName="iconSpace" presStyleCnt="0"/>
      <dgm:spPr/>
    </dgm:pt>
    <dgm:pt modelId="{9241337B-6219-4522-A98F-737DF3E00FD2}" type="pres">
      <dgm:prSet presAssocID="{0D87AA3E-0A38-474A-B6E8-2075514E08BC}" presName="parTx" presStyleLbl="revTx" presStyleIdx="2" presStyleCnt="4">
        <dgm:presLayoutVars>
          <dgm:chMax val="0"/>
          <dgm:chPref val="0"/>
        </dgm:presLayoutVars>
      </dgm:prSet>
      <dgm:spPr/>
    </dgm:pt>
    <dgm:pt modelId="{C2103977-9ACA-4325-8BC3-02B590DEFE72}" type="pres">
      <dgm:prSet presAssocID="{0D87AA3E-0A38-474A-B6E8-2075514E08BC}" presName="txSpace" presStyleCnt="0"/>
      <dgm:spPr/>
    </dgm:pt>
    <dgm:pt modelId="{437F470F-D788-423A-BAF5-17D9DA6B5A35}" type="pres">
      <dgm:prSet presAssocID="{0D87AA3E-0A38-474A-B6E8-2075514E08BC}" presName="desTx" presStyleLbl="revTx" presStyleIdx="3" presStyleCnt="4">
        <dgm:presLayoutVars/>
      </dgm:prSet>
      <dgm:spPr/>
    </dgm:pt>
  </dgm:ptLst>
  <dgm:cxnLst>
    <dgm:cxn modelId="{20E6DE0D-C50B-4C78-998A-34BE8E6D2058}" srcId="{E0EA031C-0204-4AEF-B731-A3F7E3A8FCFD}" destId="{CE9B35B2-A7C6-43AA-8E3F-5524D0764874}" srcOrd="3" destOrd="0" parTransId="{FA921B68-8DE1-46FC-B8F1-7BDA1465E081}" sibTransId="{30162023-81AB-4827-9C63-74BEF4E21948}"/>
    <dgm:cxn modelId="{53F6AD0F-C3B9-4FD6-A37E-16A75D81CDC4}" srcId="{E0EA031C-0204-4AEF-B731-A3F7E3A8FCFD}" destId="{9E06FE33-ECED-452C-A312-5B9A434D4DED}" srcOrd="1" destOrd="0" parTransId="{33DB2E63-8768-407E-9B73-3A366CFDE79D}" sibTransId="{65FA1A57-34E9-44D6-A83E-F3AD08365D2E}"/>
    <dgm:cxn modelId="{DB130610-B760-4C88-9004-4D0A63069588}" srcId="{E0EA031C-0204-4AEF-B731-A3F7E3A8FCFD}" destId="{C2C828C3-8525-4778-8C0E-50F4B4AA97E5}" srcOrd="4" destOrd="0" parTransId="{EEDA8E0E-7911-4B5F-8286-5EE9CE4EF576}" sibTransId="{618D0CB3-982F-42C3-A6AB-68ABADE5F3C7}"/>
    <dgm:cxn modelId="{847CDB1A-422A-41F8-8BBF-34697A759C7F}" srcId="{0D87AA3E-0A38-474A-B6E8-2075514E08BC}" destId="{41B713C8-8E90-4411-8735-EF7B319DA378}" srcOrd="2" destOrd="0" parTransId="{BA88D9C4-B630-4F29-B6C9-4E491B5F7B75}" sibTransId="{68F0EB32-0E8C-4025-A3E2-64980CFB5794}"/>
    <dgm:cxn modelId="{2C40DB30-A935-47E0-A045-9E434F59E5F9}" srcId="{E0EA031C-0204-4AEF-B731-A3F7E3A8FCFD}" destId="{43ECEC46-F92E-44A7-8D1B-B6D33CF75338}" srcOrd="0" destOrd="0" parTransId="{FC24E744-49A5-428E-BBDC-EA3717BFA325}" sibTransId="{0593C97B-9D42-453D-9112-B9CEDEEFBE4C}"/>
    <dgm:cxn modelId="{BFA15842-9538-47D2-A560-010F4438EE99}" srcId="{0D87AA3E-0A38-474A-B6E8-2075514E08BC}" destId="{62ACC1A5-3EEC-4929-99F1-8CABEF115062}" srcOrd="1" destOrd="0" parTransId="{BD97FABB-ACAF-412C-B67E-2889CD8A4B89}" sibTransId="{2C88D7FF-A78E-47A1-B9DB-591FD4B60581}"/>
    <dgm:cxn modelId="{BE03AA43-A4B8-4A18-AA48-6D9906A58E24}" type="presOf" srcId="{0D87AA3E-0A38-474A-B6E8-2075514E08BC}" destId="{9241337B-6219-4522-A98F-737DF3E00FD2}" srcOrd="0" destOrd="0" presId="urn:microsoft.com/office/officeart/2018/5/layout/CenteredIconLabelDescriptionList"/>
    <dgm:cxn modelId="{C1F39446-FB11-4BA7-A1FD-2FB0A6D01C3B}" type="presOf" srcId="{B7274B3F-2F4F-4A2E-935F-F50C7822B13C}" destId="{437F470F-D788-423A-BAF5-17D9DA6B5A35}" srcOrd="0" destOrd="0" presId="urn:microsoft.com/office/officeart/2018/5/layout/CenteredIconLabelDescriptionList"/>
    <dgm:cxn modelId="{177C974F-4524-43DA-9564-C4881F7259F4}" type="presOf" srcId="{67E6E276-239C-4D32-95B4-EB1322B83E86}" destId="{EF2B7C50-9048-43A2-912D-216976DA63AA}" srcOrd="0" destOrd="2" presId="urn:microsoft.com/office/officeart/2018/5/layout/CenteredIconLabelDescriptionList"/>
    <dgm:cxn modelId="{21333276-1B46-4B46-924E-6CC03F61E241}" srcId="{60D6518E-B55D-48E0-8163-D73547DD1397}" destId="{E0EA031C-0204-4AEF-B731-A3F7E3A8FCFD}" srcOrd="0" destOrd="0" parTransId="{36B72968-573E-4353-BE05-170E38D89A74}" sibTransId="{05833321-E416-49AB-A5FC-9319C3B76A69}"/>
    <dgm:cxn modelId="{761BEE78-6EAB-4C47-9C15-F898AF88D588}" srcId="{0D87AA3E-0A38-474A-B6E8-2075514E08BC}" destId="{B7274B3F-2F4F-4A2E-935F-F50C7822B13C}" srcOrd="0" destOrd="0" parTransId="{4A3C0B6E-1E91-4A1F-AFAF-1434135D4959}" sibTransId="{2FF4218A-5D5A-4165-AF63-B6A2F3D195C1}"/>
    <dgm:cxn modelId="{4EF43C7D-9B47-4792-844C-DF4447E240EF}" type="presOf" srcId="{C2C828C3-8525-4778-8C0E-50F4B4AA97E5}" destId="{EF2B7C50-9048-43A2-912D-216976DA63AA}" srcOrd="0" destOrd="4" presId="urn:microsoft.com/office/officeart/2018/5/layout/CenteredIconLabelDescriptionList"/>
    <dgm:cxn modelId="{748FBD89-EEAB-4DE5-AB20-3EE2E9C08890}" type="presOf" srcId="{9E06FE33-ECED-452C-A312-5B9A434D4DED}" destId="{EF2B7C50-9048-43A2-912D-216976DA63AA}" srcOrd="0" destOrd="1" presId="urn:microsoft.com/office/officeart/2018/5/layout/CenteredIconLabelDescriptionList"/>
    <dgm:cxn modelId="{A621058C-087C-470E-BD5E-282AD8F77B5A}" type="presOf" srcId="{CE9B35B2-A7C6-43AA-8E3F-5524D0764874}" destId="{EF2B7C50-9048-43A2-912D-216976DA63AA}" srcOrd="0" destOrd="3" presId="urn:microsoft.com/office/officeart/2018/5/layout/CenteredIconLabelDescriptionList"/>
    <dgm:cxn modelId="{3987EAB0-7970-4E6E-8296-B092CFB25865}" srcId="{E0EA031C-0204-4AEF-B731-A3F7E3A8FCFD}" destId="{67E6E276-239C-4D32-95B4-EB1322B83E86}" srcOrd="2" destOrd="0" parTransId="{988689D2-1629-4001-BCAB-E30A99BCC447}" sibTransId="{71FEBF80-1287-41FF-98A6-FD9E951F2CC7}"/>
    <dgm:cxn modelId="{122E6DCF-901B-4CD0-879B-9B92BC124286}" type="presOf" srcId="{60D6518E-B55D-48E0-8163-D73547DD1397}" destId="{C679EC79-8B2D-4FCD-915A-33CAD4DD0961}" srcOrd="0" destOrd="0" presId="urn:microsoft.com/office/officeart/2018/5/layout/CenteredIconLabelDescriptionList"/>
    <dgm:cxn modelId="{EFAF9FD0-5550-4057-98D4-30859F703AA7}" srcId="{60D6518E-B55D-48E0-8163-D73547DD1397}" destId="{0D87AA3E-0A38-474A-B6E8-2075514E08BC}" srcOrd="1" destOrd="0" parTransId="{A804BA3D-CF91-4DF0-9060-55D41149B685}" sibTransId="{CC3D3B15-2018-4708-8C6B-00644ADFD763}"/>
    <dgm:cxn modelId="{D6A3C1E1-F474-426C-8A9F-06FBC4FB8713}" type="presOf" srcId="{E0EA031C-0204-4AEF-B731-A3F7E3A8FCFD}" destId="{EC6B0937-093C-4371-8CB0-B82C2F657651}" srcOrd="0" destOrd="0" presId="urn:microsoft.com/office/officeart/2018/5/layout/CenteredIconLabelDescriptionList"/>
    <dgm:cxn modelId="{61433CEB-574C-429B-845F-45E355F70433}" type="presOf" srcId="{62ACC1A5-3EEC-4929-99F1-8CABEF115062}" destId="{437F470F-D788-423A-BAF5-17D9DA6B5A35}" srcOrd="0" destOrd="1" presId="urn:microsoft.com/office/officeart/2018/5/layout/CenteredIconLabelDescriptionList"/>
    <dgm:cxn modelId="{FAC66EEB-CE37-4D4B-B3BC-BC24049E737D}" type="presOf" srcId="{43ECEC46-F92E-44A7-8D1B-B6D33CF75338}" destId="{EF2B7C50-9048-43A2-912D-216976DA63AA}" srcOrd="0" destOrd="0" presId="urn:microsoft.com/office/officeart/2018/5/layout/CenteredIconLabelDescriptionList"/>
    <dgm:cxn modelId="{F79FC5F9-3189-42EE-8D1D-031C253E6D59}" type="presOf" srcId="{41B713C8-8E90-4411-8735-EF7B319DA378}" destId="{437F470F-D788-423A-BAF5-17D9DA6B5A35}" srcOrd="0" destOrd="2" presId="urn:microsoft.com/office/officeart/2018/5/layout/CenteredIconLabelDescriptionList"/>
    <dgm:cxn modelId="{6FDE4141-D16A-46C8-9ABD-DCC0DD278221}" type="presParOf" srcId="{C679EC79-8B2D-4FCD-915A-33CAD4DD0961}" destId="{48FB770A-3C11-475E-BA1E-9EA94FF5D53E}" srcOrd="0" destOrd="0" presId="urn:microsoft.com/office/officeart/2018/5/layout/CenteredIconLabelDescriptionList"/>
    <dgm:cxn modelId="{56B967E7-BBA5-493D-A9A7-0CFA2781D14E}" type="presParOf" srcId="{48FB770A-3C11-475E-BA1E-9EA94FF5D53E}" destId="{C47864D7-D01E-4651-AB5D-043D4578EF75}" srcOrd="0" destOrd="0" presId="urn:microsoft.com/office/officeart/2018/5/layout/CenteredIconLabelDescriptionList"/>
    <dgm:cxn modelId="{2650EBCB-EDB2-460C-B882-2C5979CB1293}" type="presParOf" srcId="{48FB770A-3C11-475E-BA1E-9EA94FF5D53E}" destId="{A04F9CA1-EA00-435E-895B-5E724AB93196}" srcOrd="1" destOrd="0" presId="urn:microsoft.com/office/officeart/2018/5/layout/CenteredIconLabelDescriptionList"/>
    <dgm:cxn modelId="{9785B61A-6085-4DC7-BC2B-B5EAADF2C55C}" type="presParOf" srcId="{48FB770A-3C11-475E-BA1E-9EA94FF5D53E}" destId="{EC6B0937-093C-4371-8CB0-B82C2F657651}" srcOrd="2" destOrd="0" presId="urn:microsoft.com/office/officeart/2018/5/layout/CenteredIconLabelDescriptionList"/>
    <dgm:cxn modelId="{FBA07695-8D42-4AD4-8225-507F6BF9B633}" type="presParOf" srcId="{48FB770A-3C11-475E-BA1E-9EA94FF5D53E}" destId="{1B95DA42-57F5-4DCB-B984-549DACD15A0A}" srcOrd="3" destOrd="0" presId="urn:microsoft.com/office/officeart/2018/5/layout/CenteredIconLabelDescriptionList"/>
    <dgm:cxn modelId="{B5BA6BCF-8D37-48E8-BB1E-529D6C74A8F3}" type="presParOf" srcId="{48FB770A-3C11-475E-BA1E-9EA94FF5D53E}" destId="{EF2B7C50-9048-43A2-912D-216976DA63AA}" srcOrd="4" destOrd="0" presId="urn:microsoft.com/office/officeart/2018/5/layout/CenteredIconLabelDescriptionList"/>
    <dgm:cxn modelId="{DC27E9C9-4E10-4826-B6A4-DFF1A6A6AD54}" type="presParOf" srcId="{C679EC79-8B2D-4FCD-915A-33CAD4DD0961}" destId="{499CFEA4-26AE-4F59-9ACD-43EA2413AAAA}" srcOrd="1" destOrd="0" presId="urn:microsoft.com/office/officeart/2018/5/layout/CenteredIconLabelDescriptionList"/>
    <dgm:cxn modelId="{5D5C2F69-A3FD-473E-9338-5F5C36191DF6}" type="presParOf" srcId="{C679EC79-8B2D-4FCD-915A-33CAD4DD0961}" destId="{EB950976-3A97-4225-B19B-A981CA29734D}" srcOrd="2" destOrd="0" presId="urn:microsoft.com/office/officeart/2018/5/layout/CenteredIconLabelDescriptionList"/>
    <dgm:cxn modelId="{2E6B846C-0919-426A-B1F8-CC2795CE115A}" type="presParOf" srcId="{EB950976-3A97-4225-B19B-A981CA29734D}" destId="{E16E45B6-B5E3-452B-9EA4-9E70620EF93D}" srcOrd="0" destOrd="0" presId="urn:microsoft.com/office/officeart/2018/5/layout/CenteredIconLabelDescriptionList"/>
    <dgm:cxn modelId="{4F39CB6A-A5CB-4E7E-8D10-8072DBAD3EC0}" type="presParOf" srcId="{EB950976-3A97-4225-B19B-A981CA29734D}" destId="{129E67A1-B277-4AE9-AA4F-233A5FD2D724}" srcOrd="1" destOrd="0" presId="urn:microsoft.com/office/officeart/2018/5/layout/CenteredIconLabelDescriptionList"/>
    <dgm:cxn modelId="{CB49485C-4DB6-402C-8DBB-0B3C2B197755}" type="presParOf" srcId="{EB950976-3A97-4225-B19B-A981CA29734D}" destId="{9241337B-6219-4522-A98F-737DF3E00FD2}" srcOrd="2" destOrd="0" presId="urn:microsoft.com/office/officeart/2018/5/layout/CenteredIconLabelDescriptionList"/>
    <dgm:cxn modelId="{D07B6E11-3E18-41FE-B613-37ABB8838A7D}" type="presParOf" srcId="{EB950976-3A97-4225-B19B-A981CA29734D}" destId="{C2103977-9ACA-4325-8BC3-02B590DEFE72}" srcOrd="3" destOrd="0" presId="urn:microsoft.com/office/officeart/2018/5/layout/CenteredIconLabelDescriptionList"/>
    <dgm:cxn modelId="{275EA98B-7DE9-462B-B91D-75F4FADCBD6E}" type="presParOf" srcId="{EB950976-3A97-4225-B19B-A981CA29734D}" destId="{437F470F-D788-423A-BAF5-17D9DA6B5A3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C359F4-04FF-4967-8E7F-4953569F021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7AE301E-1305-4327-B94A-6BE1EAE31C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 dirty="0"/>
            <a:t>Technologie a služby</a:t>
          </a:r>
          <a:endParaRPr lang="en-US" dirty="0"/>
        </a:p>
      </dgm:t>
    </dgm:pt>
    <dgm:pt modelId="{F3E1F31D-6B0A-4F83-BB2F-632FDD6C9D2E}" type="parTrans" cxnId="{C3EA1E17-21A8-472D-B20A-52139A7E411A}">
      <dgm:prSet/>
      <dgm:spPr/>
      <dgm:t>
        <a:bodyPr/>
        <a:lstStyle/>
        <a:p>
          <a:endParaRPr lang="en-US"/>
        </a:p>
      </dgm:t>
    </dgm:pt>
    <dgm:pt modelId="{5A1B9584-EF6C-4F8A-9EE0-72791EA3100D}" type="sibTrans" cxnId="{C3EA1E17-21A8-472D-B20A-52139A7E411A}">
      <dgm:prSet/>
      <dgm:spPr/>
      <dgm:t>
        <a:bodyPr/>
        <a:lstStyle/>
        <a:p>
          <a:endParaRPr lang="en-US"/>
        </a:p>
      </dgm:t>
    </dgm:pt>
    <dgm:pt modelId="{4FD7D89B-2433-4ACF-98C5-36DF22CA922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SSH</a:t>
          </a:r>
          <a:endParaRPr lang="en-US" dirty="0"/>
        </a:p>
      </dgm:t>
    </dgm:pt>
    <dgm:pt modelId="{3E7C1D89-9AE4-46B5-9615-C90D50BFA9C0}" type="parTrans" cxnId="{50793235-5483-4A87-A0D0-6C6F03050C3C}">
      <dgm:prSet/>
      <dgm:spPr/>
      <dgm:t>
        <a:bodyPr/>
        <a:lstStyle/>
        <a:p>
          <a:endParaRPr lang="en-US"/>
        </a:p>
      </dgm:t>
    </dgm:pt>
    <dgm:pt modelId="{DFDFED41-6D0C-4F8A-A4CC-89D6DC5ABBF9}" type="sibTrans" cxnId="{50793235-5483-4A87-A0D0-6C6F03050C3C}">
      <dgm:prSet/>
      <dgm:spPr/>
      <dgm:t>
        <a:bodyPr/>
        <a:lstStyle/>
        <a:p>
          <a:endParaRPr lang="en-US"/>
        </a:p>
      </dgm:t>
    </dgm:pt>
    <dgm:pt modelId="{7EF054C6-8CFA-4EEB-B52E-581DE5B44EE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Cockpit</a:t>
          </a:r>
          <a:endParaRPr lang="en-US" dirty="0"/>
        </a:p>
      </dgm:t>
    </dgm:pt>
    <dgm:pt modelId="{1556578F-423C-41A5-9259-A61F77464A04}" type="parTrans" cxnId="{F94895D6-C6A8-4195-93BD-FC5CD22A6732}">
      <dgm:prSet/>
      <dgm:spPr/>
      <dgm:t>
        <a:bodyPr/>
        <a:lstStyle/>
        <a:p>
          <a:endParaRPr lang="en-US"/>
        </a:p>
      </dgm:t>
    </dgm:pt>
    <dgm:pt modelId="{66A43FE4-24A6-426A-8DD2-D9C4156CC620}" type="sibTrans" cxnId="{F94895D6-C6A8-4195-93BD-FC5CD22A6732}">
      <dgm:prSet/>
      <dgm:spPr/>
      <dgm:t>
        <a:bodyPr/>
        <a:lstStyle/>
        <a:p>
          <a:endParaRPr lang="en-US"/>
        </a:p>
      </dgm:t>
    </dgm:pt>
    <dgm:pt modelId="{E036FF7F-3AE6-40ED-86A4-52D2B682221F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Apache</a:t>
          </a:r>
          <a:endParaRPr lang="en-US" dirty="0"/>
        </a:p>
      </dgm:t>
    </dgm:pt>
    <dgm:pt modelId="{055C5B32-6FA4-4F6A-82BD-36433153F7F1}" type="parTrans" cxnId="{827CD4B3-656C-4F25-867B-79F37F31CD5B}">
      <dgm:prSet/>
      <dgm:spPr/>
      <dgm:t>
        <a:bodyPr/>
        <a:lstStyle/>
        <a:p>
          <a:endParaRPr lang="en-US"/>
        </a:p>
      </dgm:t>
    </dgm:pt>
    <dgm:pt modelId="{1395B0CF-58E0-45B7-A627-6D7F22724051}" type="sibTrans" cxnId="{827CD4B3-656C-4F25-867B-79F37F31CD5B}">
      <dgm:prSet/>
      <dgm:spPr/>
      <dgm:t>
        <a:bodyPr/>
        <a:lstStyle/>
        <a:p>
          <a:endParaRPr lang="en-US"/>
        </a:p>
      </dgm:t>
    </dgm:pt>
    <dgm:pt modelId="{81909EEB-32C9-49ED-BCFF-AB154DB2924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MySQL</a:t>
          </a:r>
          <a:endParaRPr lang="en-US" dirty="0"/>
        </a:p>
      </dgm:t>
    </dgm:pt>
    <dgm:pt modelId="{81C2FA6A-11E9-4985-A11E-841BA03D07B7}" type="parTrans" cxnId="{2F383FFD-C956-423A-BFEA-8930453309AF}">
      <dgm:prSet/>
      <dgm:spPr/>
      <dgm:t>
        <a:bodyPr/>
        <a:lstStyle/>
        <a:p>
          <a:endParaRPr lang="en-US"/>
        </a:p>
      </dgm:t>
    </dgm:pt>
    <dgm:pt modelId="{4B2B21B9-75C2-441E-8FB7-332FD7E487B9}" type="sibTrans" cxnId="{2F383FFD-C956-423A-BFEA-8930453309AF}">
      <dgm:prSet/>
      <dgm:spPr/>
      <dgm:t>
        <a:bodyPr/>
        <a:lstStyle/>
        <a:p>
          <a:endParaRPr lang="en-US"/>
        </a:p>
      </dgm:t>
    </dgm:pt>
    <dgm:pt modelId="{8ED82715-EC6D-4A18-B5CE-52CC5D955A2D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MDADM</a:t>
          </a:r>
          <a:endParaRPr lang="en-US" dirty="0"/>
        </a:p>
      </dgm:t>
    </dgm:pt>
    <dgm:pt modelId="{2F10E6FA-25B7-47C1-87E4-D3F31D1FF07C}" type="parTrans" cxnId="{790256FE-600E-47FC-AE4F-A74B2F32A734}">
      <dgm:prSet/>
      <dgm:spPr/>
      <dgm:t>
        <a:bodyPr/>
        <a:lstStyle/>
        <a:p>
          <a:endParaRPr lang="en-US"/>
        </a:p>
      </dgm:t>
    </dgm:pt>
    <dgm:pt modelId="{0419EB82-C9B9-4E6E-81E5-1847419301EE}" type="sibTrans" cxnId="{790256FE-600E-47FC-AE4F-A74B2F32A734}">
      <dgm:prSet/>
      <dgm:spPr/>
      <dgm:t>
        <a:bodyPr/>
        <a:lstStyle/>
        <a:p>
          <a:endParaRPr lang="en-US"/>
        </a:p>
      </dgm:t>
    </dgm:pt>
    <dgm:pt modelId="{A38534BC-521F-4EFA-B479-CD0F12ECC9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 dirty="0"/>
            <a:t>Operační systém</a:t>
          </a:r>
          <a:endParaRPr lang="en-US" dirty="0"/>
        </a:p>
      </dgm:t>
    </dgm:pt>
    <dgm:pt modelId="{C6EAE2DC-6E48-428E-A4C7-23CB2A8AA8F1}" type="parTrans" cxnId="{D9119425-81A7-4EA5-B770-65E8FA73FC74}">
      <dgm:prSet/>
      <dgm:spPr/>
      <dgm:t>
        <a:bodyPr/>
        <a:lstStyle/>
        <a:p>
          <a:endParaRPr lang="en-US"/>
        </a:p>
      </dgm:t>
    </dgm:pt>
    <dgm:pt modelId="{D31CE635-1FAB-48E1-94AE-CB4143C31DC8}" type="sibTrans" cxnId="{D9119425-81A7-4EA5-B770-65E8FA73FC74}">
      <dgm:prSet/>
      <dgm:spPr/>
      <dgm:t>
        <a:bodyPr/>
        <a:lstStyle/>
        <a:p>
          <a:endParaRPr lang="en-US"/>
        </a:p>
      </dgm:t>
    </dgm:pt>
    <dgm:pt modelId="{ACFA3F66-EFB9-4CD4-8338-270AD142D5C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 dirty="0"/>
            <a:t>Potřebný výkon</a:t>
          </a:r>
          <a:endParaRPr lang="en-US" dirty="0"/>
        </a:p>
      </dgm:t>
    </dgm:pt>
    <dgm:pt modelId="{8E344617-4F4B-4724-B7FF-0FE85658B612}" type="parTrans" cxnId="{8D4170B6-91C0-4907-A5CF-8FA81B681070}">
      <dgm:prSet/>
      <dgm:spPr/>
      <dgm:t>
        <a:bodyPr/>
        <a:lstStyle/>
        <a:p>
          <a:endParaRPr lang="en-US"/>
        </a:p>
      </dgm:t>
    </dgm:pt>
    <dgm:pt modelId="{DE3C2F72-A1B9-476D-B1DE-99D8B6E08CBA}" type="sibTrans" cxnId="{8D4170B6-91C0-4907-A5CF-8FA81B681070}">
      <dgm:prSet/>
      <dgm:spPr/>
      <dgm:t>
        <a:bodyPr/>
        <a:lstStyle/>
        <a:p>
          <a:endParaRPr lang="en-US"/>
        </a:p>
      </dgm:t>
    </dgm:pt>
    <dgm:pt modelId="{380A692C-8011-4E9F-9674-AFC42F151170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 err="1"/>
            <a:t>Ubuntu</a:t>
          </a:r>
          <a:r>
            <a:rPr lang="cs-CZ" dirty="0"/>
            <a:t> Server</a:t>
          </a:r>
          <a:endParaRPr lang="en-US" dirty="0"/>
        </a:p>
      </dgm:t>
    </dgm:pt>
    <dgm:pt modelId="{B6ADFFC4-6892-4116-9346-C313572B38A8}" type="parTrans" cxnId="{7EFC33FE-07C4-4331-86F7-983881FCB1D4}">
      <dgm:prSet/>
      <dgm:spPr/>
      <dgm:t>
        <a:bodyPr/>
        <a:lstStyle/>
        <a:p>
          <a:endParaRPr lang="cs-CZ"/>
        </a:p>
      </dgm:t>
    </dgm:pt>
    <dgm:pt modelId="{E5214AE2-466B-4C33-871D-3C61321D25B6}" type="sibTrans" cxnId="{7EFC33FE-07C4-4331-86F7-983881FCB1D4}">
      <dgm:prSet/>
      <dgm:spPr/>
      <dgm:t>
        <a:bodyPr/>
        <a:lstStyle/>
        <a:p>
          <a:endParaRPr lang="cs-CZ"/>
        </a:p>
      </dgm:t>
    </dgm:pt>
    <dgm:pt modelId="{8C588083-FB30-4467-ACE1-6172C295C665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Specifikace serveru</a:t>
          </a:r>
          <a:endParaRPr lang="en-US" dirty="0"/>
        </a:p>
      </dgm:t>
    </dgm:pt>
    <dgm:pt modelId="{78DBC8F9-9304-434D-81C1-C38B8449F3A8}" type="parTrans" cxnId="{96661535-7C58-4592-9BDA-FA4545527232}">
      <dgm:prSet/>
      <dgm:spPr/>
      <dgm:t>
        <a:bodyPr/>
        <a:lstStyle/>
        <a:p>
          <a:endParaRPr lang="cs-CZ"/>
        </a:p>
      </dgm:t>
    </dgm:pt>
    <dgm:pt modelId="{9D7B39A1-F397-4593-9B68-423F659EB5A7}" type="sibTrans" cxnId="{96661535-7C58-4592-9BDA-FA4545527232}">
      <dgm:prSet/>
      <dgm:spPr/>
      <dgm:t>
        <a:bodyPr/>
        <a:lstStyle/>
        <a:p>
          <a:endParaRPr lang="cs-CZ"/>
        </a:p>
      </dgm:t>
    </dgm:pt>
    <dgm:pt modelId="{D74C7F26-C5C2-4539-B02D-98F07D31AC2B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Využití prostředků</a:t>
          </a:r>
          <a:endParaRPr lang="en-US" dirty="0"/>
        </a:p>
      </dgm:t>
    </dgm:pt>
    <dgm:pt modelId="{E5226CD4-3328-4BDD-9139-C675C2D06BB7}" type="parTrans" cxnId="{EA539A50-F3E2-41DA-A418-046738F45875}">
      <dgm:prSet/>
      <dgm:spPr/>
      <dgm:t>
        <a:bodyPr/>
        <a:lstStyle/>
        <a:p>
          <a:endParaRPr lang="cs-CZ"/>
        </a:p>
      </dgm:t>
    </dgm:pt>
    <dgm:pt modelId="{770068E6-AF31-4C73-97F2-33F11B33A5C9}" type="sibTrans" cxnId="{EA539A50-F3E2-41DA-A418-046738F45875}">
      <dgm:prSet/>
      <dgm:spPr/>
      <dgm:t>
        <a:bodyPr/>
        <a:lstStyle/>
        <a:p>
          <a:endParaRPr lang="cs-CZ"/>
        </a:p>
      </dgm:t>
    </dgm:pt>
    <dgm:pt modelId="{1F1059BD-20A8-42F0-9B67-90A0752831EF}" type="pres">
      <dgm:prSet presAssocID="{B1C359F4-04FF-4967-8E7F-4953569F0219}" presName="root" presStyleCnt="0">
        <dgm:presLayoutVars>
          <dgm:dir/>
          <dgm:resizeHandles val="exact"/>
        </dgm:presLayoutVars>
      </dgm:prSet>
      <dgm:spPr/>
    </dgm:pt>
    <dgm:pt modelId="{21926C44-5A9A-4347-A6E7-399BED88D3AA}" type="pres">
      <dgm:prSet presAssocID="{27AE301E-1305-4327-B94A-6BE1EAE31C1C}" presName="compNode" presStyleCnt="0"/>
      <dgm:spPr/>
    </dgm:pt>
    <dgm:pt modelId="{2D0CECBA-0E9E-4F3A-88BF-BDC763B4008B}" type="pres">
      <dgm:prSet presAssocID="{27AE301E-1305-4327-B94A-6BE1EAE31C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F3A64836-2EBC-47A6-935D-DAB173F4A7EA}" type="pres">
      <dgm:prSet presAssocID="{27AE301E-1305-4327-B94A-6BE1EAE31C1C}" presName="iconSpace" presStyleCnt="0"/>
      <dgm:spPr/>
    </dgm:pt>
    <dgm:pt modelId="{3B110E8F-75E6-48D9-A4C8-A7833FFB2F56}" type="pres">
      <dgm:prSet presAssocID="{27AE301E-1305-4327-B94A-6BE1EAE31C1C}" presName="parTx" presStyleLbl="revTx" presStyleIdx="0" presStyleCnt="6">
        <dgm:presLayoutVars>
          <dgm:chMax val="0"/>
          <dgm:chPref val="0"/>
        </dgm:presLayoutVars>
      </dgm:prSet>
      <dgm:spPr/>
    </dgm:pt>
    <dgm:pt modelId="{986B67FF-8B7E-4EA5-9772-9BE0B9E508E8}" type="pres">
      <dgm:prSet presAssocID="{27AE301E-1305-4327-B94A-6BE1EAE31C1C}" presName="txSpace" presStyleCnt="0"/>
      <dgm:spPr/>
    </dgm:pt>
    <dgm:pt modelId="{683B9390-7CC5-4A3A-B68D-19FDDD39C27A}" type="pres">
      <dgm:prSet presAssocID="{27AE301E-1305-4327-B94A-6BE1EAE31C1C}" presName="desTx" presStyleLbl="revTx" presStyleIdx="1" presStyleCnt="6">
        <dgm:presLayoutVars/>
      </dgm:prSet>
      <dgm:spPr/>
    </dgm:pt>
    <dgm:pt modelId="{6388D272-66D2-4FFA-9662-9CFAABB09C13}" type="pres">
      <dgm:prSet presAssocID="{5A1B9584-EF6C-4F8A-9EE0-72791EA3100D}" presName="sibTrans" presStyleCnt="0"/>
      <dgm:spPr/>
    </dgm:pt>
    <dgm:pt modelId="{5540F4E2-3A9A-4817-A59D-5D5D5288F463}" type="pres">
      <dgm:prSet presAssocID="{A38534BC-521F-4EFA-B479-CD0F12ECC9F4}" presName="compNode" presStyleCnt="0"/>
      <dgm:spPr/>
    </dgm:pt>
    <dgm:pt modelId="{38A7FFB3-457B-4331-80C4-46A67D692299}" type="pres">
      <dgm:prSet presAssocID="{A38534BC-521F-4EFA-B479-CD0F12ECC9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zubená kola"/>
        </a:ext>
      </dgm:extLst>
    </dgm:pt>
    <dgm:pt modelId="{48368E0A-E438-48A2-8B32-6445EA30B54E}" type="pres">
      <dgm:prSet presAssocID="{A38534BC-521F-4EFA-B479-CD0F12ECC9F4}" presName="iconSpace" presStyleCnt="0"/>
      <dgm:spPr/>
    </dgm:pt>
    <dgm:pt modelId="{026CB785-4C7A-497A-9FE1-751BABD5840D}" type="pres">
      <dgm:prSet presAssocID="{A38534BC-521F-4EFA-B479-CD0F12ECC9F4}" presName="parTx" presStyleLbl="revTx" presStyleIdx="2" presStyleCnt="6">
        <dgm:presLayoutVars>
          <dgm:chMax val="0"/>
          <dgm:chPref val="0"/>
        </dgm:presLayoutVars>
      </dgm:prSet>
      <dgm:spPr/>
    </dgm:pt>
    <dgm:pt modelId="{DFEE76B3-C895-49E7-88C4-576B0104B953}" type="pres">
      <dgm:prSet presAssocID="{A38534BC-521F-4EFA-B479-CD0F12ECC9F4}" presName="txSpace" presStyleCnt="0"/>
      <dgm:spPr/>
    </dgm:pt>
    <dgm:pt modelId="{B0F2A56B-F965-4AA0-AD17-4BB273301590}" type="pres">
      <dgm:prSet presAssocID="{A38534BC-521F-4EFA-B479-CD0F12ECC9F4}" presName="desTx" presStyleLbl="revTx" presStyleIdx="3" presStyleCnt="6">
        <dgm:presLayoutVars/>
      </dgm:prSet>
      <dgm:spPr/>
    </dgm:pt>
    <dgm:pt modelId="{D5C60D4F-639D-41CD-B6A2-53FEE848AE96}" type="pres">
      <dgm:prSet presAssocID="{D31CE635-1FAB-48E1-94AE-CB4143C31DC8}" presName="sibTrans" presStyleCnt="0"/>
      <dgm:spPr/>
    </dgm:pt>
    <dgm:pt modelId="{358C8FE5-281D-439A-B60D-330494C2592E}" type="pres">
      <dgm:prSet presAssocID="{ACFA3F66-EFB9-4CD4-8338-270AD142D5C0}" presName="compNode" presStyleCnt="0"/>
      <dgm:spPr/>
    </dgm:pt>
    <dgm:pt modelId="{5D0FFED6-4DDF-4C72-A960-F214C4C7D766}" type="pres">
      <dgm:prSet presAssocID="{ACFA3F66-EFB9-4CD4-8338-270AD142D5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kazatel"/>
        </a:ext>
      </dgm:extLst>
    </dgm:pt>
    <dgm:pt modelId="{15CFED12-DDFF-4CA3-8398-42B7ACA39477}" type="pres">
      <dgm:prSet presAssocID="{ACFA3F66-EFB9-4CD4-8338-270AD142D5C0}" presName="iconSpace" presStyleCnt="0"/>
      <dgm:spPr/>
    </dgm:pt>
    <dgm:pt modelId="{0E482FA5-970F-4BF6-8601-AB9925FC3219}" type="pres">
      <dgm:prSet presAssocID="{ACFA3F66-EFB9-4CD4-8338-270AD142D5C0}" presName="parTx" presStyleLbl="revTx" presStyleIdx="4" presStyleCnt="6">
        <dgm:presLayoutVars>
          <dgm:chMax val="0"/>
          <dgm:chPref val="0"/>
        </dgm:presLayoutVars>
      </dgm:prSet>
      <dgm:spPr/>
    </dgm:pt>
    <dgm:pt modelId="{42E192C5-84B4-4263-B106-2E81CE632425}" type="pres">
      <dgm:prSet presAssocID="{ACFA3F66-EFB9-4CD4-8338-270AD142D5C0}" presName="txSpace" presStyleCnt="0"/>
      <dgm:spPr/>
    </dgm:pt>
    <dgm:pt modelId="{5C818215-2CD4-4B78-9814-76D3EB7E40F3}" type="pres">
      <dgm:prSet presAssocID="{ACFA3F66-EFB9-4CD4-8338-270AD142D5C0}" presName="desTx" presStyleLbl="revTx" presStyleIdx="5" presStyleCnt="6">
        <dgm:presLayoutVars/>
      </dgm:prSet>
      <dgm:spPr/>
    </dgm:pt>
  </dgm:ptLst>
  <dgm:cxnLst>
    <dgm:cxn modelId="{C3EA1E17-21A8-472D-B20A-52139A7E411A}" srcId="{B1C359F4-04FF-4967-8E7F-4953569F0219}" destId="{27AE301E-1305-4327-B94A-6BE1EAE31C1C}" srcOrd="0" destOrd="0" parTransId="{F3E1F31D-6B0A-4F83-BB2F-632FDD6C9D2E}" sibTransId="{5A1B9584-EF6C-4F8A-9EE0-72791EA3100D}"/>
    <dgm:cxn modelId="{D9119425-81A7-4EA5-B770-65E8FA73FC74}" srcId="{B1C359F4-04FF-4967-8E7F-4953569F0219}" destId="{A38534BC-521F-4EFA-B479-CD0F12ECC9F4}" srcOrd="1" destOrd="0" parTransId="{C6EAE2DC-6E48-428E-A4C7-23CB2A8AA8F1}" sibTransId="{D31CE635-1FAB-48E1-94AE-CB4143C31DC8}"/>
    <dgm:cxn modelId="{6F6C6926-A233-4823-A81E-3578688533B5}" type="presOf" srcId="{ACFA3F66-EFB9-4CD4-8338-270AD142D5C0}" destId="{0E482FA5-970F-4BF6-8601-AB9925FC3219}" srcOrd="0" destOrd="0" presId="urn:microsoft.com/office/officeart/2018/5/layout/CenteredIconLabelDescriptionList"/>
    <dgm:cxn modelId="{2C450131-2249-46C6-9786-F950ED048073}" type="presOf" srcId="{380A692C-8011-4E9F-9674-AFC42F151170}" destId="{B0F2A56B-F965-4AA0-AD17-4BB273301590}" srcOrd="0" destOrd="0" presId="urn:microsoft.com/office/officeart/2018/5/layout/CenteredIconLabelDescriptionList"/>
    <dgm:cxn modelId="{96661535-7C58-4592-9BDA-FA4545527232}" srcId="{ACFA3F66-EFB9-4CD4-8338-270AD142D5C0}" destId="{8C588083-FB30-4467-ACE1-6172C295C665}" srcOrd="0" destOrd="0" parTransId="{78DBC8F9-9304-434D-81C1-C38B8449F3A8}" sibTransId="{9D7B39A1-F397-4593-9B68-423F659EB5A7}"/>
    <dgm:cxn modelId="{50793235-5483-4A87-A0D0-6C6F03050C3C}" srcId="{27AE301E-1305-4327-B94A-6BE1EAE31C1C}" destId="{4FD7D89B-2433-4ACF-98C5-36DF22CA922A}" srcOrd="0" destOrd="0" parTransId="{3E7C1D89-9AE4-46B5-9615-C90D50BFA9C0}" sibTransId="{DFDFED41-6D0C-4F8A-A4CC-89D6DC5ABBF9}"/>
    <dgm:cxn modelId="{4997FB36-938B-4163-9971-536E139EFC89}" type="presOf" srcId="{D74C7F26-C5C2-4539-B02D-98F07D31AC2B}" destId="{5C818215-2CD4-4B78-9814-76D3EB7E40F3}" srcOrd="0" destOrd="1" presId="urn:microsoft.com/office/officeart/2018/5/layout/CenteredIconLabelDescriptionList"/>
    <dgm:cxn modelId="{EA539A50-F3E2-41DA-A418-046738F45875}" srcId="{ACFA3F66-EFB9-4CD4-8338-270AD142D5C0}" destId="{D74C7F26-C5C2-4539-B02D-98F07D31AC2B}" srcOrd="1" destOrd="0" parTransId="{E5226CD4-3328-4BDD-9139-C675C2D06BB7}" sibTransId="{770068E6-AF31-4C73-97F2-33F11B33A5C9}"/>
    <dgm:cxn modelId="{FC2CFE7C-8F79-43BB-94B9-01E2788798A3}" type="presOf" srcId="{7EF054C6-8CFA-4EEB-B52E-581DE5B44EE0}" destId="{683B9390-7CC5-4A3A-B68D-19FDDD39C27A}" srcOrd="0" destOrd="1" presId="urn:microsoft.com/office/officeart/2018/5/layout/CenteredIconLabelDescriptionList"/>
    <dgm:cxn modelId="{78FCFD97-7309-4BC3-85BF-8D0EAF1CACAC}" type="presOf" srcId="{8ED82715-EC6D-4A18-B5CE-52CC5D955A2D}" destId="{683B9390-7CC5-4A3A-B68D-19FDDD39C27A}" srcOrd="0" destOrd="4" presId="urn:microsoft.com/office/officeart/2018/5/layout/CenteredIconLabelDescriptionList"/>
    <dgm:cxn modelId="{827CD4B3-656C-4F25-867B-79F37F31CD5B}" srcId="{27AE301E-1305-4327-B94A-6BE1EAE31C1C}" destId="{E036FF7F-3AE6-40ED-86A4-52D2B682221F}" srcOrd="2" destOrd="0" parTransId="{055C5B32-6FA4-4F6A-82BD-36433153F7F1}" sibTransId="{1395B0CF-58E0-45B7-A627-6D7F22724051}"/>
    <dgm:cxn modelId="{8D4170B6-91C0-4907-A5CF-8FA81B681070}" srcId="{B1C359F4-04FF-4967-8E7F-4953569F0219}" destId="{ACFA3F66-EFB9-4CD4-8338-270AD142D5C0}" srcOrd="2" destOrd="0" parTransId="{8E344617-4F4B-4724-B7FF-0FE85658B612}" sibTransId="{DE3C2F72-A1B9-476D-B1DE-99D8B6E08CBA}"/>
    <dgm:cxn modelId="{B2A77DB8-DAB6-4966-9F2A-6A001F5413D1}" type="presOf" srcId="{27AE301E-1305-4327-B94A-6BE1EAE31C1C}" destId="{3B110E8F-75E6-48D9-A4C8-A7833FFB2F56}" srcOrd="0" destOrd="0" presId="urn:microsoft.com/office/officeart/2018/5/layout/CenteredIconLabelDescriptionList"/>
    <dgm:cxn modelId="{22A98CBD-5160-45F0-8146-F58768A7F4F9}" type="presOf" srcId="{81909EEB-32C9-49ED-BCFF-AB154DB2924C}" destId="{683B9390-7CC5-4A3A-B68D-19FDDD39C27A}" srcOrd="0" destOrd="3" presId="urn:microsoft.com/office/officeart/2018/5/layout/CenteredIconLabelDescriptionList"/>
    <dgm:cxn modelId="{424354C4-67AE-4F92-9584-2499DCB46FFA}" type="presOf" srcId="{A38534BC-521F-4EFA-B479-CD0F12ECC9F4}" destId="{026CB785-4C7A-497A-9FE1-751BABD5840D}" srcOrd="0" destOrd="0" presId="urn:microsoft.com/office/officeart/2018/5/layout/CenteredIconLabelDescriptionList"/>
    <dgm:cxn modelId="{67FB6AD3-5A53-429A-B881-B81FB4EB1078}" type="presOf" srcId="{4FD7D89B-2433-4ACF-98C5-36DF22CA922A}" destId="{683B9390-7CC5-4A3A-B68D-19FDDD39C27A}" srcOrd="0" destOrd="0" presId="urn:microsoft.com/office/officeart/2018/5/layout/CenteredIconLabelDescriptionList"/>
    <dgm:cxn modelId="{F94895D6-C6A8-4195-93BD-FC5CD22A6732}" srcId="{27AE301E-1305-4327-B94A-6BE1EAE31C1C}" destId="{7EF054C6-8CFA-4EEB-B52E-581DE5B44EE0}" srcOrd="1" destOrd="0" parTransId="{1556578F-423C-41A5-9259-A61F77464A04}" sibTransId="{66A43FE4-24A6-426A-8DD2-D9C4156CC620}"/>
    <dgm:cxn modelId="{CC0DEEE3-641C-41FF-BE47-25A453E5ADB7}" type="presOf" srcId="{8C588083-FB30-4467-ACE1-6172C295C665}" destId="{5C818215-2CD4-4B78-9814-76D3EB7E40F3}" srcOrd="0" destOrd="0" presId="urn:microsoft.com/office/officeart/2018/5/layout/CenteredIconLabelDescriptionList"/>
    <dgm:cxn modelId="{B81262F0-D67A-4979-BB54-6C294F75EA54}" type="presOf" srcId="{B1C359F4-04FF-4967-8E7F-4953569F0219}" destId="{1F1059BD-20A8-42F0-9B67-90A0752831EF}" srcOrd="0" destOrd="0" presId="urn:microsoft.com/office/officeart/2018/5/layout/CenteredIconLabelDescriptionList"/>
    <dgm:cxn modelId="{F4BBE4F3-3DA5-41DB-8363-732416F99BE1}" type="presOf" srcId="{E036FF7F-3AE6-40ED-86A4-52D2B682221F}" destId="{683B9390-7CC5-4A3A-B68D-19FDDD39C27A}" srcOrd="0" destOrd="2" presId="urn:microsoft.com/office/officeart/2018/5/layout/CenteredIconLabelDescriptionList"/>
    <dgm:cxn modelId="{2F383FFD-C956-423A-BFEA-8930453309AF}" srcId="{27AE301E-1305-4327-B94A-6BE1EAE31C1C}" destId="{81909EEB-32C9-49ED-BCFF-AB154DB2924C}" srcOrd="3" destOrd="0" parTransId="{81C2FA6A-11E9-4985-A11E-841BA03D07B7}" sibTransId="{4B2B21B9-75C2-441E-8FB7-332FD7E487B9}"/>
    <dgm:cxn modelId="{7EFC33FE-07C4-4331-86F7-983881FCB1D4}" srcId="{A38534BC-521F-4EFA-B479-CD0F12ECC9F4}" destId="{380A692C-8011-4E9F-9674-AFC42F151170}" srcOrd="0" destOrd="0" parTransId="{B6ADFFC4-6892-4116-9346-C313572B38A8}" sibTransId="{E5214AE2-466B-4C33-871D-3C61321D25B6}"/>
    <dgm:cxn modelId="{790256FE-600E-47FC-AE4F-A74B2F32A734}" srcId="{27AE301E-1305-4327-B94A-6BE1EAE31C1C}" destId="{8ED82715-EC6D-4A18-B5CE-52CC5D955A2D}" srcOrd="4" destOrd="0" parTransId="{2F10E6FA-25B7-47C1-87E4-D3F31D1FF07C}" sibTransId="{0419EB82-C9B9-4E6E-81E5-1847419301EE}"/>
    <dgm:cxn modelId="{1B693D8C-548F-4E7B-B745-53130F34AB38}" type="presParOf" srcId="{1F1059BD-20A8-42F0-9B67-90A0752831EF}" destId="{21926C44-5A9A-4347-A6E7-399BED88D3AA}" srcOrd="0" destOrd="0" presId="urn:microsoft.com/office/officeart/2018/5/layout/CenteredIconLabelDescriptionList"/>
    <dgm:cxn modelId="{E2F11C4B-E7FC-4766-881F-ED79E738CA59}" type="presParOf" srcId="{21926C44-5A9A-4347-A6E7-399BED88D3AA}" destId="{2D0CECBA-0E9E-4F3A-88BF-BDC763B4008B}" srcOrd="0" destOrd="0" presId="urn:microsoft.com/office/officeart/2018/5/layout/CenteredIconLabelDescriptionList"/>
    <dgm:cxn modelId="{6F8E3F72-B9FE-4303-A006-3F8B6CA7BF7A}" type="presParOf" srcId="{21926C44-5A9A-4347-A6E7-399BED88D3AA}" destId="{F3A64836-2EBC-47A6-935D-DAB173F4A7EA}" srcOrd="1" destOrd="0" presId="urn:microsoft.com/office/officeart/2018/5/layout/CenteredIconLabelDescriptionList"/>
    <dgm:cxn modelId="{DAC15E91-3E45-4465-9443-664B349098DE}" type="presParOf" srcId="{21926C44-5A9A-4347-A6E7-399BED88D3AA}" destId="{3B110E8F-75E6-48D9-A4C8-A7833FFB2F56}" srcOrd="2" destOrd="0" presId="urn:microsoft.com/office/officeart/2018/5/layout/CenteredIconLabelDescriptionList"/>
    <dgm:cxn modelId="{122C229D-9321-4380-8458-FACD40C444C3}" type="presParOf" srcId="{21926C44-5A9A-4347-A6E7-399BED88D3AA}" destId="{986B67FF-8B7E-4EA5-9772-9BE0B9E508E8}" srcOrd="3" destOrd="0" presId="urn:microsoft.com/office/officeart/2018/5/layout/CenteredIconLabelDescriptionList"/>
    <dgm:cxn modelId="{2BA15353-70D4-4803-813C-FEEDB62FC0AF}" type="presParOf" srcId="{21926C44-5A9A-4347-A6E7-399BED88D3AA}" destId="{683B9390-7CC5-4A3A-B68D-19FDDD39C27A}" srcOrd="4" destOrd="0" presId="urn:microsoft.com/office/officeart/2018/5/layout/CenteredIconLabelDescriptionList"/>
    <dgm:cxn modelId="{358E4287-B34D-4CFA-8B2C-D825D9260713}" type="presParOf" srcId="{1F1059BD-20A8-42F0-9B67-90A0752831EF}" destId="{6388D272-66D2-4FFA-9662-9CFAABB09C13}" srcOrd="1" destOrd="0" presId="urn:microsoft.com/office/officeart/2018/5/layout/CenteredIconLabelDescriptionList"/>
    <dgm:cxn modelId="{157210D4-5A6B-43E3-A2C9-C46F2BC40D3E}" type="presParOf" srcId="{1F1059BD-20A8-42F0-9B67-90A0752831EF}" destId="{5540F4E2-3A9A-4817-A59D-5D5D5288F463}" srcOrd="2" destOrd="0" presId="urn:microsoft.com/office/officeart/2018/5/layout/CenteredIconLabelDescriptionList"/>
    <dgm:cxn modelId="{81961FB3-47D5-40F0-AE7D-C32D8E461B16}" type="presParOf" srcId="{5540F4E2-3A9A-4817-A59D-5D5D5288F463}" destId="{38A7FFB3-457B-4331-80C4-46A67D692299}" srcOrd="0" destOrd="0" presId="urn:microsoft.com/office/officeart/2018/5/layout/CenteredIconLabelDescriptionList"/>
    <dgm:cxn modelId="{A3FCC208-771D-4D72-A1D3-C8B69839A1FB}" type="presParOf" srcId="{5540F4E2-3A9A-4817-A59D-5D5D5288F463}" destId="{48368E0A-E438-48A2-8B32-6445EA30B54E}" srcOrd="1" destOrd="0" presId="urn:microsoft.com/office/officeart/2018/5/layout/CenteredIconLabelDescriptionList"/>
    <dgm:cxn modelId="{51ED0C61-AA54-40C7-BA5F-7D49A57498B0}" type="presParOf" srcId="{5540F4E2-3A9A-4817-A59D-5D5D5288F463}" destId="{026CB785-4C7A-497A-9FE1-751BABD5840D}" srcOrd="2" destOrd="0" presId="urn:microsoft.com/office/officeart/2018/5/layout/CenteredIconLabelDescriptionList"/>
    <dgm:cxn modelId="{E3882BAA-2F5F-4851-95A5-E506CEEDD9A0}" type="presParOf" srcId="{5540F4E2-3A9A-4817-A59D-5D5D5288F463}" destId="{DFEE76B3-C895-49E7-88C4-576B0104B953}" srcOrd="3" destOrd="0" presId="urn:microsoft.com/office/officeart/2018/5/layout/CenteredIconLabelDescriptionList"/>
    <dgm:cxn modelId="{2043BADC-58C7-45C5-9E43-2D35A69B49F4}" type="presParOf" srcId="{5540F4E2-3A9A-4817-A59D-5D5D5288F463}" destId="{B0F2A56B-F965-4AA0-AD17-4BB273301590}" srcOrd="4" destOrd="0" presId="urn:microsoft.com/office/officeart/2018/5/layout/CenteredIconLabelDescriptionList"/>
    <dgm:cxn modelId="{1B2C9CE8-21AB-405E-8313-243C0BFFAD7E}" type="presParOf" srcId="{1F1059BD-20A8-42F0-9B67-90A0752831EF}" destId="{D5C60D4F-639D-41CD-B6A2-53FEE848AE96}" srcOrd="3" destOrd="0" presId="urn:microsoft.com/office/officeart/2018/5/layout/CenteredIconLabelDescriptionList"/>
    <dgm:cxn modelId="{854637E8-0423-4999-A3CE-0F9372D873FC}" type="presParOf" srcId="{1F1059BD-20A8-42F0-9B67-90A0752831EF}" destId="{358C8FE5-281D-439A-B60D-330494C2592E}" srcOrd="4" destOrd="0" presId="urn:microsoft.com/office/officeart/2018/5/layout/CenteredIconLabelDescriptionList"/>
    <dgm:cxn modelId="{1480BA5B-D884-4AEB-8FEC-2F50FC1EB1CD}" type="presParOf" srcId="{358C8FE5-281D-439A-B60D-330494C2592E}" destId="{5D0FFED6-4DDF-4C72-A960-F214C4C7D766}" srcOrd="0" destOrd="0" presId="urn:microsoft.com/office/officeart/2018/5/layout/CenteredIconLabelDescriptionList"/>
    <dgm:cxn modelId="{02E8C8F5-1A27-4CB3-A403-C887A1948C50}" type="presParOf" srcId="{358C8FE5-281D-439A-B60D-330494C2592E}" destId="{15CFED12-DDFF-4CA3-8398-42B7ACA39477}" srcOrd="1" destOrd="0" presId="urn:microsoft.com/office/officeart/2018/5/layout/CenteredIconLabelDescriptionList"/>
    <dgm:cxn modelId="{BA59179A-3672-4393-9D01-71C415CA8EEF}" type="presParOf" srcId="{358C8FE5-281D-439A-B60D-330494C2592E}" destId="{0E482FA5-970F-4BF6-8601-AB9925FC3219}" srcOrd="2" destOrd="0" presId="urn:microsoft.com/office/officeart/2018/5/layout/CenteredIconLabelDescriptionList"/>
    <dgm:cxn modelId="{55BE31E9-1160-45D9-9AAC-DEA5A7ED237F}" type="presParOf" srcId="{358C8FE5-281D-439A-B60D-330494C2592E}" destId="{42E192C5-84B4-4263-B106-2E81CE632425}" srcOrd="3" destOrd="0" presId="urn:microsoft.com/office/officeart/2018/5/layout/CenteredIconLabelDescriptionList"/>
    <dgm:cxn modelId="{C48328E3-9E79-47E5-9038-1701C18624D0}" type="presParOf" srcId="{358C8FE5-281D-439A-B60D-330494C2592E}" destId="{5C818215-2CD4-4B78-9814-76D3EB7E40F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35C935-98EC-4146-BBE7-1C9DA5D854F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73DB80-6A26-4090-829D-0BCDA51D67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RAID v praxi</a:t>
          </a:r>
          <a:endParaRPr lang="en-US"/>
        </a:p>
      </dgm:t>
    </dgm:pt>
    <dgm:pt modelId="{01D252BA-8534-49D3-90CF-5B6C05D13CD3}" type="parTrans" cxnId="{B2D177AA-567D-4A09-9F8E-1D8F6F385A17}">
      <dgm:prSet/>
      <dgm:spPr/>
      <dgm:t>
        <a:bodyPr/>
        <a:lstStyle/>
        <a:p>
          <a:endParaRPr lang="en-US"/>
        </a:p>
      </dgm:t>
    </dgm:pt>
    <dgm:pt modelId="{40C7D3FF-1837-4F54-B867-9147BC4B999E}" type="sibTrans" cxnId="{B2D177AA-567D-4A09-9F8E-1D8F6F385A17}">
      <dgm:prSet/>
      <dgm:spPr/>
      <dgm:t>
        <a:bodyPr/>
        <a:lstStyle/>
        <a:p>
          <a:endParaRPr lang="en-US"/>
        </a:p>
      </dgm:t>
    </dgm:pt>
    <dgm:pt modelId="{31FC24A9-659B-425B-825C-785F67E926E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Redundance</a:t>
          </a:r>
          <a:endParaRPr lang="en-US" dirty="0"/>
        </a:p>
      </dgm:t>
    </dgm:pt>
    <dgm:pt modelId="{AF514AD5-F775-4ED0-8A88-EEEE5D75D7D8}" type="parTrans" cxnId="{9A72E790-0CFE-4084-AB0E-D8B09C8D964D}">
      <dgm:prSet/>
      <dgm:spPr/>
      <dgm:t>
        <a:bodyPr/>
        <a:lstStyle/>
        <a:p>
          <a:endParaRPr lang="en-US"/>
        </a:p>
      </dgm:t>
    </dgm:pt>
    <dgm:pt modelId="{27487B8C-C4A0-425B-8B10-FF0D4C3EB36E}" type="sibTrans" cxnId="{9A72E790-0CFE-4084-AB0E-D8B09C8D964D}">
      <dgm:prSet/>
      <dgm:spPr/>
      <dgm:t>
        <a:bodyPr/>
        <a:lstStyle/>
        <a:p>
          <a:endParaRPr lang="en-US"/>
        </a:p>
      </dgm:t>
    </dgm:pt>
    <dgm:pt modelId="{29D1AF0E-F425-4E48-ADE1-085724917A3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cs-CZ"/>
            <a:t>Webová aplikace</a:t>
          </a:r>
          <a:endParaRPr lang="en-US"/>
        </a:p>
      </dgm:t>
    </dgm:pt>
    <dgm:pt modelId="{B4DB77C0-182B-4064-8062-E6A2089904AA}" type="parTrans" cxnId="{C052D02F-6056-453A-98C3-8D8DE3BE42CE}">
      <dgm:prSet/>
      <dgm:spPr/>
      <dgm:t>
        <a:bodyPr/>
        <a:lstStyle/>
        <a:p>
          <a:endParaRPr lang="en-US"/>
        </a:p>
      </dgm:t>
    </dgm:pt>
    <dgm:pt modelId="{17CF82EE-362B-42F6-A762-B7D25EFC4499}" type="sibTrans" cxnId="{C052D02F-6056-453A-98C3-8D8DE3BE42CE}">
      <dgm:prSet/>
      <dgm:spPr/>
      <dgm:t>
        <a:bodyPr/>
        <a:lstStyle/>
        <a:p>
          <a:endParaRPr lang="en-US"/>
        </a:p>
      </dgm:t>
    </dgm:pt>
    <dgm:pt modelId="{1F00407F-5930-43C1-AF9F-70AB50C147F3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Práce se soubory</a:t>
          </a:r>
          <a:endParaRPr lang="en-US" dirty="0"/>
        </a:p>
      </dgm:t>
    </dgm:pt>
    <dgm:pt modelId="{F3FD61CC-F68B-4B2E-A9D2-44012F2F1ED9}" type="parTrans" cxnId="{609695B9-9DD4-4EC8-8AA1-C1AD29293185}">
      <dgm:prSet/>
      <dgm:spPr/>
      <dgm:t>
        <a:bodyPr/>
        <a:lstStyle/>
        <a:p>
          <a:endParaRPr lang="en-US"/>
        </a:p>
      </dgm:t>
    </dgm:pt>
    <dgm:pt modelId="{15725FF7-8190-4DAD-B902-FBAD29CF57D0}" type="sibTrans" cxnId="{609695B9-9DD4-4EC8-8AA1-C1AD29293185}">
      <dgm:prSet/>
      <dgm:spPr/>
      <dgm:t>
        <a:bodyPr/>
        <a:lstStyle/>
        <a:p>
          <a:endParaRPr lang="en-US"/>
        </a:p>
      </dgm:t>
    </dgm:pt>
    <dgm:pt modelId="{F571A643-A920-4836-9A6C-C32935DD9346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Správa souborů</a:t>
          </a:r>
          <a:endParaRPr lang="en-US" dirty="0"/>
        </a:p>
      </dgm:t>
    </dgm:pt>
    <dgm:pt modelId="{3FE76454-5E6C-496A-ACDA-722FB08C7040}" type="parTrans" cxnId="{46205221-0511-4D13-996C-D73FE40C4394}">
      <dgm:prSet/>
      <dgm:spPr/>
      <dgm:t>
        <a:bodyPr/>
        <a:lstStyle/>
        <a:p>
          <a:endParaRPr lang="en-US"/>
        </a:p>
      </dgm:t>
    </dgm:pt>
    <dgm:pt modelId="{BDA208ED-784E-4626-B8F9-69DC2C5D6D97}" type="sibTrans" cxnId="{46205221-0511-4D13-996C-D73FE40C4394}">
      <dgm:prSet/>
      <dgm:spPr/>
      <dgm:t>
        <a:bodyPr/>
        <a:lstStyle/>
        <a:p>
          <a:endParaRPr lang="en-US"/>
        </a:p>
      </dgm:t>
    </dgm:pt>
    <dgm:pt modelId="{AACEECB7-215E-4F5D-98EE-07105AAE6BDA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Admin panel</a:t>
          </a:r>
          <a:endParaRPr lang="en-US" dirty="0"/>
        </a:p>
      </dgm:t>
    </dgm:pt>
    <dgm:pt modelId="{39D671DD-2E92-4B6C-BA5A-FCF895D4A494}" type="parTrans" cxnId="{D39F38AA-5FEA-4B3F-ADD3-9066D81ED360}">
      <dgm:prSet/>
      <dgm:spPr/>
      <dgm:t>
        <a:bodyPr/>
        <a:lstStyle/>
        <a:p>
          <a:endParaRPr lang="en-US"/>
        </a:p>
      </dgm:t>
    </dgm:pt>
    <dgm:pt modelId="{09198EBE-A5A8-42D1-9E6A-1E2477F05608}" type="sibTrans" cxnId="{D39F38AA-5FEA-4B3F-ADD3-9066D81ED360}">
      <dgm:prSet/>
      <dgm:spPr/>
      <dgm:t>
        <a:bodyPr/>
        <a:lstStyle/>
        <a:p>
          <a:endParaRPr lang="en-US"/>
        </a:p>
      </dgm:t>
    </dgm:pt>
    <dgm:pt modelId="{AE435DEF-5CA6-44E8-846A-A1DA935D7459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Motivy</a:t>
          </a:r>
          <a:endParaRPr lang="en-US" dirty="0"/>
        </a:p>
      </dgm:t>
    </dgm:pt>
    <dgm:pt modelId="{2A2540F2-59CA-403D-B267-FD20EBF372A8}" type="parTrans" cxnId="{AAD06AE7-5CF8-49E7-AB4C-AB8B69E8DC72}">
      <dgm:prSet/>
      <dgm:spPr/>
      <dgm:t>
        <a:bodyPr/>
        <a:lstStyle/>
        <a:p>
          <a:endParaRPr lang="en-US"/>
        </a:p>
      </dgm:t>
    </dgm:pt>
    <dgm:pt modelId="{17A53693-E984-4015-90CA-234E5DE2C2B6}" type="sibTrans" cxnId="{AAD06AE7-5CF8-49E7-AB4C-AB8B69E8DC72}">
      <dgm:prSet/>
      <dgm:spPr/>
      <dgm:t>
        <a:bodyPr/>
        <a:lstStyle/>
        <a:p>
          <a:endParaRPr lang="en-US"/>
        </a:p>
      </dgm:t>
    </dgm:pt>
    <dgm:pt modelId="{5453C38F-DE76-469B-B93C-91D7FD0EF0AC}">
      <dgm:prSet/>
      <dgm:spPr/>
      <dgm:t>
        <a:bodyPr/>
        <a:lstStyle/>
        <a:p>
          <a:pPr>
            <a:lnSpc>
              <a:spcPct val="100000"/>
            </a:lnSpc>
          </a:pPr>
          <a:r>
            <a:rPr lang="cs-CZ" dirty="0"/>
            <a:t>Změna hesla</a:t>
          </a:r>
          <a:endParaRPr lang="en-US" dirty="0"/>
        </a:p>
      </dgm:t>
    </dgm:pt>
    <dgm:pt modelId="{EAABC504-76B8-4121-B861-8AAFF0969ACF}" type="parTrans" cxnId="{2C6B79BF-22B2-4319-B123-2034379954AB}">
      <dgm:prSet/>
      <dgm:spPr/>
      <dgm:t>
        <a:bodyPr/>
        <a:lstStyle/>
        <a:p>
          <a:endParaRPr lang="en-US"/>
        </a:p>
      </dgm:t>
    </dgm:pt>
    <dgm:pt modelId="{3EDA89DE-57DA-4192-A027-17FEE6401DB3}" type="sibTrans" cxnId="{2C6B79BF-22B2-4319-B123-2034379954AB}">
      <dgm:prSet/>
      <dgm:spPr/>
      <dgm:t>
        <a:bodyPr/>
        <a:lstStyle/>
        <a:p>
          <a:endParaRPr lang="en-US"/>
        </a:p>
      </dgm:t>
    </dgm:pt>
    <dgm:pt modelId="{686801D1-D1E0-42D2-85ED-1F95FA187DA0}" type="pres">
      <dgm:prSet presAssocID="{AF35C935-98EC-4146-BBE7-1C9DA5D854FB}" presName="root" presStyleCnt="0">
        <dgm:presLayoutVars>
          <dgm:dir/>
          <dgm:resizeHandles val="exact"/>
        </dgm:presLayoutVars>
      </dgm:prSet>
      <dgm:spPr/>
    </dgm:pt>
    <dgm:pt modelId="{4E7E9B0E-C69C-4573-BE3C-D2D7D5B2E988}" type="pres">
      <dgm:prSet presAssocID="{F173DB80-6A26-4090-829D-0BCDA51D67BF}" presName="compNode" presStyleCnt="0"/>
      <dgm:spPr/>
    </dgm:pt>
    <dgm:pt modelId="{AB09A7DD-F17B-4BB8-A2A8-305B8AA6C3B1}" type="pres">
      <dgm:prSet presAssocID="{F173DB80-6A26-4090-829D-0BCDA51D67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kazatel"/>
        </a:ext>
      </dgm:extLst>
    </dgm:pt>
    <dgm:pt modelId="{53A03A75-4B24-404B-835E-2B7830CDE196}" type="pres">
      <dgm:prSet presAssocID="{F173DB80-6A26-4090-829D-0BCDA51D67BF}" presName="iconSpace" presStyleCnt="0"/>
      <dgm:spPr/>
    </dgm:pt>
    <dgm:pt modelId="{6CC7868C-CBB5-4194-8401-E6854E2FE607}" type="pres">
      <dgm:prSet presAssocID="{F173DB80-6A26-4090-829D-0BCDA51D67BF}" presName="parTx" presStyleLbl="revTx" presStyleIdx="0" presStyleCnt="4">
        <dgm:presLayoutVars>
          <dgm:chMax val="0"/>
          <dgm:chPref val="0"/>
        </dgm:presLayoutVars>
      </dgm:prSet>
      <dgm:spPr/>
    </dgm:pt>
    <dgm:pt modelId="{4CCB65E2-5637-40AC-8420-6BD9A64E4359}" type="pres">
      <dgm:prSet presAssocID="{F173DB80-6A26-4090-829D-0BCDA51D67BF}" presName="txSpace" presStyleCnt="0"/>
      <dgm:spPr/>
    </dgm:pt>
    <dgm:pt modelId="{EEEC0220-88CC-4DCB-9A93-B29B862C1F95}" type="pres">
      <dgm:prSet presAssocID="{F173DB80-6A26-4090-829D-0BCDA51D67BF}" presName="desTx" presStyleLbl="revTx" presStyleIdx="1" presStyleCnt="4">
        <dgm:presLayoutVars/>
      </dgm:prSet>
      <dgm:spPr/>
    </dgm:pt>
    <dgm:pt modelId="{F92D9564-2E3E-44B0-8639-FB3C80BC0B5B}" type="pres">
      <dgm:prSet presAssocID="{40C7D3FF-1837-4F54-B867-9147BC4B999E}" presName="sibTrans" presStyleCnt="0"/>
      <dgm:spPr/>
    </dgm:pt>
    <dgm:pt modelId="{E039C514-C75D-463D-9070-D85E1414AEF6}" type="pres">
      <dgm:prSet presAssocID="{29D1AF0E-F425-4E48-ADE1-085724917A3C}" presName="compNode" presStyleCnt="0"/>
      <dgm:spPr/>
    </dgm:pt>
    <dgm:pt modelId="{0DDFAB4F-B2B2-4135-BB44-2D408E915D9F}" type="pres">
      <dgm:prSet presAssocID="{29D1AF0E-F425-4E48-ADE1-085724917A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živatel"/>
        </a:ext>
      </dgm:extLst>
    </dgm:pt>
    <dgm:pt modelId="{9DCC833D-790A-41A3-AF7A-7CCA02DCD7BA}" type="pres">
      <dgm:prSet presAssocID="{29D1AF0E-F425-4E48-ADE1-085724917A3C}" presName="iconSpace" presStyleCnt="0"/>
      <dgm:spPr/>
    </dgm:pt>
    <dgm:pt modelId="{B82E2C32-83AB-4FBD-A085-0FE93C065A1C}" type="pres">
      <dgm:prSet presAssocID="{29D1AF0E-F425-4E48-ADE1-085724917A3C}" presName="parTx" presStyleLbl="revTx" presStyleIdx="2" presStyleCnt="4">
        <dgm:presLayoutVars>
          <dgm:chMax val="0"/>
          <dgm:chPref val="0"/>
        </dgm:presLayoutVars>
      </dgm:prSet>
      <dgm:spPr/>
    </dgm:pt>
    <dgm:pt modelId="{A7F1A32F-466A-4048-8ED5-E8ACBEF68765}" type="pres">
      <dgm:prSet presAssocID="{29D1AF0E-F425-4E48-ADE1-085724917A3C}" presName="txSpace" presStyleCnt="0"/>
      <dgm:spPr/>
    </dgm:pt>
    <dgm:pt modelId="{30A16D67-A388-490A-9708-8CAB4D30A5DA}" type="pres">
      <dgm:prSet presAssocID="{29D1AF0E-F425-4E48-ADE1-085724917A3C}" presName="desTx" presStyleLbl="revTx" presStyleIdx="3" presStyleCnt="4">
        <dgm:presLayoutVars/>
      </dgm:prSet>
      <dgm:spPr/>
    </dgm:pt>
  </dgm:ptLst>
  <dgm:cxnLst>
    <dgm:cxn modelId="{46205221-0511-4D13-996C-D73FE40C4394}" srcId="{29D1AF0E-F425-4E48-ADE1-085724917A3C}" destId="{F571A643-A920-4836-9A6C-C32935DD9346}" srcOrd="1" destOrd="0" parTransId="{3FE76454-5E6C-496A-ACDA-722FB08C7040}" sibTransId="{BDA208ED-784E-4626-B8F9-69DC2C5D6D97}"/>
    <dgm:cxn modelId="{C052D02F-6056-453A-98C3-8D8DE3BE42CE}" srcId="{AF35C935-98EC-4146-BBE7-1C9DA5D854FB}" destId="{29D1AF0E-F425-4E48-ADE1-085724917A3C}" srcOrd="1" destOrd="0" parTransId="{B4DB77C0-182B-4064-8062-E6A2089904AA}" sibTransId="{17CF82EE-362B-42F6-A762-B7D25EFC4499}"/>
    <dgm:cxn modelId="{39C6AC31-40FE-4827-8851-3518A2EF8B69}" type="presOf" srcId="{1F00407F-5930-43C1-AF9F-70AB50C147F3}" destId="{30A16D67-A388-490A-9708-8CAB4D30A5DA}" srcOrd="0" destOrd="0" presId="urn:microsoft.com/office/officeart/2018/5/layout/CenteredIconLabelDescriptionList"/>
    <dgm:cxn modelId="{ACE17B3F-DB13-40BF-92EB-3172542FA1F0}" type="presOf" srcId="{5453C38F-DE76-469B-B93C-91D7FD0EF0AC}" destId="{30A16D67-A388-490A-9708-8CAB4D30A5DA}" srcOrd="0" destOrd="4" presId="urn:microsoft.com/office/officeart/2018/5/layout/CenteredIconLabelDescriptionList"/>
    <dgm:cxn modelId="{99858266-5345-4840-9F32-139348BDC148}" type="presOf" srcId="{F571A643-A920-4836-9A6C-C32935DD9346}" destId="{30A16D67-A388-490A-9708-8CAB4D30A5DA}" srcOrd="0" destOrd="1" presId="urn:microsoft.com/office/officeart/2018/5/layout/CenteredIconLabelDescriptionList"/>
    <dgm:cxn modelId="{0F6E674C-9779-49B6-8F7B-03937ED6801F}" type="presOf" srcId="{29D1AF0E-F425-4E48-ADE1-085724917A3C}" destId="{B82E2C32-83AB-4FBD-A085-0FE93C065A1C}" srcOrd="0" destOrd="0" presId="urn:microsoft.com/office/officeart/2018/5/layout/CenteredIconLabelDescriptionList"/>
    <dgm:cxn modelId="{90C16D6C-9865-4973-BD7D-735115DE30CF}" type="presOf" srcId="{AF35C935-98EC-4146-BBE7-1C9DA5D854FB}" destId="{686801D1-D1E0-42D2-85ED-1F95FA187DA0}" srcOrd="0" destOrd="0" presId="urn:microsoft.com/office/officeart/2018/5/layout/CenteredIconLabelDescriptionList"/>
    <dgm:cxn modelId="{2CE0AF8A-BAC6-46A0-9F8D-3183A1667680}" type="presOf" srcId="{AACEECB7-215E-4F5D-98EE-07105AAE6BDA}" destId="{30A16D67-A388-490A-9708-8CAB4D30A5DA}" srcOrd="0" destOrd="2" presId="urn:microsoft.com/office/officeart/2018/5/layout/CenteredIconLabelDescriptionList"/>
    <dgm:cxn modelId="{9A72E790-0CFE-4084-AB0E-D8B09C8D964D}" srcId="{F173DB80-6A26-4090-829D-0BCDA51D67BF}" destId="{31FC24A9-659B-425B-825C-785F67E926EC}" srcOrd="0" destOrd="0" parTransId="{AF514AD5-F775-4ED0-8A88-EEEE5D75D7D8}" sibTransId="{27487B8C-C4A0-425B-8B10-FF0D4C3EB36E}"/>
    <dgm:cxn modelId="{75996996-17B5-435E-9883-C0E463CA15E1}" type="presOf" srcId="{31FC24A9-659B-425B-825C-785F67E926EC}" destId="{EEEC0220-88CC-4DCB-9A93-B29B862C1F95}" srcOrd="0" destOrd="0" presId="urn:microsoft.com/office/officeart/2018/5/layout/CenteredIconLabelDescriptionList"/>
    <dgm:cxn modelId="{3CA51497-451C-48CD-BB1D-20B4162FEE30}" type="presOf" srcId="{F173DB80-6A26-4090-829D-0BCDA51D67BF}" destId="{6CC7868C-CBB5-4194-8401-E6854E2FE607}" srcOrd="0" destOrd="0" presId="urn:microsoft.com/office/officeart/2018/5/layout/CenteredIconLabelDescriptionList"/>
    <dgm:cxn modelId="{0CA0279A-CDBA-42A9-8EE5-34A7F2D27410}" type="presOf" srcId="{AE435DEF-5CA6-44E8-846A-A1DA935D7459}" destId="{30A16D67-A388-490A-9708-8CAB4D30A5DA}" srcOrd="0" destOrd="3" presId="urn:microsoft.com/office/officeart/2018/5/layout/CenteredIconLabelDescriptionList"/>
    <dgm:cxn modelId="{D39F38AA-5FEA-4B3F-ADD3-9066D81ED360}" srcId="{29D1AF0E-F425-4E48-ADE1-085724917A3C}" destId="{AACEECB7-215E-4F5D-98EE-07105AAE6BDA}" srcOrd="2" destOrd="0" parTransId="{39D671DD-2E92-4B6C-BA5A-FCF895D4A494}" sibTransId="{09198EBE-A5A8-42D1-9E6A-1E2477F05608}"/>
    <dgm:cxn modelId="{B2D177AA-567D-4A09-9F8E-1D8F6F385A17}" srcId="{AF35C935-98EC-4146-BBE7-1C9DA5D854FB}" destId="{F173DB80-6A26-4090-829D-0BCDA51D67BF}" srcOrd="0" destOrd="0" parTransId="{01D252BA-8534-49D3-90CF-5B6C05D13CD3}" sibTransId="{40C7D3FF-1837-4F54-B867-9147BC4B999E}"/>
    <dgm:cxn modelId="{609695B9-9DD4-4EC8-8AA1-C1AD29293185}" srcId="{29D1AF0E-F425-4E48-ADE1-085724917A3C}" destId="{1F00407F-5930-43C1-AF9F-70AB50C147F3}" srcOrd="0" destOrd="0" parTransId="{F3FD61CC-F68B-4B2E-A9D2-44012F2F1ED9}" sibTransId="{15725FF7-8190-4DAD-B902-FBAD29CF57D0}"/>
    <dgm:cxn modelId="{2C6B79BF-22B2-4319-B123-2034379954AB}" srcId="{29D1AF0E-F425-4E48-ADE1-085724917A3C}" destId="{5453C38F-DE76-469B-B93C-91D7FD0EF0AC}" srcOrd="4" destOrd="0" parTransId="{EAABC504-76B8-4121-B861-8AAFF0969ACF}" sibTransId="{3EDA89DE-57DA-4192-A027-17FEE6401DB3}"/>
    <dgm:cxn modelId="{AAD06AE7-5CF8-49E7-AB4C-AB8B69E8DC72}" srcId="{29D1AF0E-F425-4E48-ADE1-085724917A3C}" destId="{AE435DEF-5CA6-44E8-846A-A1DA935D7459}" srcOrd="3" destOrd="0" parTransId="{2A2540F2-59CA-403D-B267-FD20EBF372A8}" sibTransId="{17A53693-E984-4015-90CA-234E5DE2C2B6}"/>
    <dgm:cxn modelId="{70E37DA6-9B8C-4860-B593-EAF6489390C0}" type="presParOf" srcId="{686801D1-D1E0-42D2-85ED-1F95FA187DA0}" destId="{4E7E9B0E-C69C-4573-BE3C-D2D7D5B2E988}" srcOrd="0" destOrd="0" presId="urn:microsoft.com/office/officeart/2018/5/layout/CenteredIconLabelDescriptionList"/>
    <dgm:cxn modelId="{0E3D0EAA-5D53-4701-A482-3DFAC2567CC0}" type="presParOf" srcId="{4E7E9B0E-C69C-4573-BE3C-D2D7D5B2E988}" destId="{AB09A7DD-F17B-4BB8-A2A8-305B8AA6C3B1}" srcOrd="0" destOrd="0" presId="urn:microsoft.com/office/officeart/2018/5/layout/CenteredIconLabelDescriptionList"/>
    <dgm:cxn modelId="{99113B85-07CD-452A-8848-A92FEC7E0074}" type="presParOf" srcId="{4E7E9B0E-C69C-4573-BE3C-D2D7D5B2E988}" destId="{53A03A75-4B24-404B-835E-2B7830CDE196}" srcOrd="1" destOrd="0" presId="urn:microsoft.com/office/officeart/2018/5/layout/CenteredIconLabelDescriptionList"/>
    <dgm:cxn modelId="{2FA01E22-6754-4958-BBD3-5280C1C6F0D3}" type="presParOf" srcId="{4E7E9B0E-C69C-4573-BE3C-D2D7D5B2E988}" destId="{6CC7868C-CBB5-4194-8401-E6854E2FE607}" srcOrd="2" destOrd="0" presId="urn:microsoft.com/office/officeart/2018/5/layout/CenteredIconLabelDescriptionList"/>
    <dgm:cxn modelId="{DDF08BBD-55A3-4B65-8279-81A341159005}" type="presParOf" srcId="{4E7E9B0E-C69C-4573-BE3C-D2D7D5B2E988}" destId="{4CCB65E2-5637-40AC-8420-6BD9A64E4359}" srcOrd="3" destOrd="0" presId="urn:microsoft.com/office/officeart/2018/5/layout/CenteredIconLabelDescriptionList"/>
    <dgm:cxn modelId="{7D2C6B5B-9EE7-4390-9237-A53B9AA84846}" type="presParOf" srcId="{4E7E9B0E-C69C-4573-BE3C-D2D7D5B2E988}" destId="{EEEC0220-88CC-4DCB-9A93-B29B862C1F95}" srcOrd="4" destOrd="0" presId="urn:microsoft.com/office/officeart/2018/5/layout/CenteredIconLabelDescriptionList"/>
    <dgm:cxn modelId="{419FAAA0-8B31-4ECD-B53B-A716E2087A5A}" type="presParOf" srcId="{686801D1-D1E0-42D2-85ED-1F95FA187DA0}" destId="{F92D9564-2E3E-44B0-8639-FB3C80BC0B5B}" srcOrd="1" destOrd="0" presId="urn:microsoft.com/office/officeart/2018/5/layout/CenteredIconLabelDescriptionList"/>
    <dgm:cxn modelId="{F98DEA5D-854B-425D-85BA-936ECB0541C4}" type="presParOf" srcId="{686801D1-D1E0-42D2-85ED-1F95FA187DA0}" destId="{E039C514-C75D-463D-9070-D85E1414AEF6}" srcOrd="2" destOrd="0" presId="urn:microsoft.com/office/officeart/2018/5/layout/CenteredIconLabelDescriptionList"/>
    <dgm:cxn modelId="{2385F9AD-EF4C-4E7E-999D-589D3741FA5C}" type="presParOf" srcId="{E039C514-C75D-463D-9070-D85E1414AEF6}" destId="{0DDFAB4F-B2B2-4135-BB44-2D408E915D9F}" srcOrd="0" destOrd="0" presId="urn:microsoft.com/office/officeart/2018/5/layout/CenteredIconLabelDescriptionList"/>
    <dgm:cxn modelId="{5FD0C7B8-0D19-4665-A177-CCC5842FA468}" type="presParOf" srcId="{E039C514-C75D-463D-9070-D85E1414AEF6}" destId="{9DCC833D-790A-41A3-AF7A-7CCA02DCD7BA}" srcOrd="1" destOrd="0" presId="urn:microsoft.com/office/officeart/2018/5/layout/CenteredIconLabelDescriptionList"/>
    <dgm:cxn modelId="{D391F88E-7209-4DEC-9488-3A28D50B7D36}" type="presParOf" srcId="{E039C514-C75D-463D-9070-D85E1414AEF6}" destId="{B82E2C32-83AB-4FBD-A085-0FE93C065A1C}" srcOrd="2" destOrd="0" presId="urn:microsoft.com/office/officeart/2018/5/layout/CenteredIconLabelDescriptionList"/>
    <dgm:cxn modelId="{83504070-C2FE-4C2C-9CA7-7343E107CE7C}" type="presParOf" srcId="{E039C514-C75D-463D-9070-D85E1414AEF6}" destId="{A7F1A32F-466A-4048-8ED5-E8ACBEF68765}" srcOrd="3" destOrd="0" presId="urn:microsoft.com/office/officeart/2018/5/layout/CenteredIconLabelDescriptionList"/>
    <dgm:cxn modelId="{1120A474-0904-4F75-BCE7-198BECBC98AC}" type="presParOf" srcId="{E039C514-C75D-463D-9070-D85E1414AEF6}" destId="{30A16D67-A388-490A-9708-8CAB4D30A5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309B856-34EE-48FD-985A-BED22F1FA4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7D78A5-ED47-4346-92D5-09C7DF55A044}">
      <dgm:prSet/>
      <dgm:spPr/>
      <dgm:t>
        <a:bodyPr/>
        <a:lstStyle/>
        <a:p>
          <a:r>
            <a:rPr lang="cs-CZ"/>
            <a:t>Vyzkoušené konfigurace</a:t>
          </a:r>
          <a:endParaRPr lang="en-US"/>
        </a:p>
      </dgm:t>
    </dgm:pt>
    <dgm:pt modelId="{C9F4312E-763D-4192-A6EA-293FFB5E6754}" type="parTrans" cxnId="{653A89AA-DC73-4B28-BC87-3D07886536AB}">
      <dgm:prSet/>
      <dgm:spPr/>
      <dgm:t>
        <a:bodyPr/>
        <a:lstStyle/>
        <a:p>
          <a:endParaRPr lang="en-US"/>
        </a:p>
      </dgm:t>
    </dgm:pt>
    <dgm:pt modelId="{0BDEE987-3D40-485C-9477-D4870CE908B0}" type="sibTrans" cxnId="{653A89AA-DC73-4B28-BC87-3D07886536AB}">
      <dgm:prSet/>
      <dgm:spPr/>
      <dgm:t>
        <a:bodyPr/>
        <a:lstStyle/>
        <a:p>
          <a:endParaRPr lang="en-US"/>
        </a:p>
      </dgm:t>
    </dgm:pt>
    <dgm:pt modelId="{9A938F9D-399E-41F1-9D27-467BE2D23943}">
      <dgm:prSet/>
      <dgm:spPr/>
      <dgm:t>
        <a:bodyPr/>
        <a:lstStyle/>
        <a:p>
          <a:r>
            <a:rPr lang="cs-CZ"/>
            <a:t>Potřebné prostředky pro různé konfigurace</a:t>
          </a:r>
          <a:endParaRPr lang="en-US"/>
        </a:p>
      </dgm:t>
    </dgm:pt>
    <dgm:pt modelId="{3DE6501A-F05A-4FBD-9672-56A058C339A6}" type="parTrans" cxnId="{3761A380-F732-4EBD-83B1-21589C3AEC2B}">
      <dgm:prSet/>
      <dgm:spPr/>
      <dgm:t>
        <a:bodyPr/>
        <a:lstStyle/>
        <a:p>
          <a:endParaRPr lang="en-US"/>
        </a:p>
      </dgm:t>
    </dgm:pt>
    <dgm:pt modelId="{5DA43A67-CF2F-4CC1-A2D7-0A5D4D4CE634}" type="sibTrans" cxnId="{3761A380-F732-4EBD-83B1-21589C3AEC2B}">
      <dgm:prSet/>
      <dgm:spPr/>
      <dgm:t>
        <a:bodyPr/>
        <a:lstStyle/>
        <a:p>
          <a:endParaRPr lang="en-US"/>
        </a:p>
      </dgm:t>
    </dgm:pt>
    <dgm:pt modelId="{B8C1AA04-4359-4EB3-A3FB-CE8B577EC5DE}">
      <dgm:prSet/>
      <dgm:spPr/>
      <dgm:t>
        <a:bodyPr/>
        <a:lstStyle/>
        <a:p>
          <a:r>
            <a:rPr lang="cs-CZ"/>
            <a:t>Redundance</a:t>
          </a:r>
          <a:endParaRPr lang="en-US"/>
        </a:p>
      </dgm:t>
    </dgm:pt>
    <dgm:pt modelId="{DA5F2AEC-E732-4B57-ABA6-F93057341440}" type="parTrans" cxnId="{A50D3B0E-8113-4958-9643-8CAA089891E5}">
      <dgm:prSet/>
      <dgm:spPr/>
      <dgm:t>
        <a:bodyPr/>
        <a:lstStyle/>
        <a:p>
          <a:endParaRPr lang="en-US"/>
        </a:p>
      </dgm:t>
    </dgm:pt>
    <dgm:pt modelId="{2A62C9BF-0151-4BA3-AD8B-B17FBDCC5A95}" type="sibTrans" cxnId="{A50D3B0E-8113-4958-9643-8CAA089891E5}">
      <dgm:prSet/>
      <dgm:spPr/>
      <dgm:t>
        <a:bodyPr/>
        <a:lstStyle/>
        <a:p>
          <a:endParaRPr lang="en-US"/>
        </a:p>
      </dgm:t>
    </dgm:pt>
    <dgm:pt modelId="{9E22A9C1-7787-45C5-9A5B-577A0598331F}">
      <dgm:prSet/>
      <dgm:spPr/>
      <dgm:t>
        <a:bodyPr/>
        <a:lstStyle/>
        <a:p>
          <a:r>
            <a:rPr lang="cs-CZ"/>
            <a:t>Srovnání rychlostí</a:t>
          </a:r>
          <a:endParaRPr lang="en-US"/>
        </a:p>
      </dgm:t>
    </dgm:pt>
    <dgm:pt modelId="{7C7AC46B-25CE-4230-BCD5-8FDBE4942863}" type="parTrans" cxnId="{E8C81CB9-D050-4A1A-8E56-36CA2E182127}">
      <dgm:prSet/>
      <dgm:spPr/>
      <dgm:t>
        <a:bodyPr/>
        <a:lstStyle/>
        <a:p>
          <a:endParaRPr lang="en-US"/>
        </a:p>
      </dgm:t>
    </dgm:pt>
    <dgm:pt modelId="{B6CA89E6-99B8-47EF-88E8-ADF426876578}" type="sibTrans" cxnId="{E8C81CB9-D050-4A1A-8E56-36CA2E182127}">
      <dgm:prSet/>
      <dgm:spPr/>
      <dgm:t>
        <a:bodyPr/>
        <a:lstStyle/>
        <a:p>
          <a:endParaRPr lang="en-US"/>
        </a:p>
      </dgm:t>
    </dgm:pt>
    <dgm:pt modelId="{D531BA73-9634-4075-807E-9AC921BA8BF0}" type="pres">
      <dgm:prSet presAssocID="{6309B856-34EE-48FD-985A-BED22F1FA4FC}" presName="linear" presStyleCnt="0">
        <dgm:presLayoutVars>
          <dgm:animLvl val="lvl"/>
          <dgm:resizeHandles val="exact"/>
        </dgm:presLayoutVars>
      </dgm:prSet>
      <dgm:spPr/>
    </dgm:pt>
    <dgm:pt modelId="{1048C26B-36C0-4C38-8004-A591DE5512BB}" type="pres">
      <dgm:prSet presAssocID="{CE7D78A5-ED47-4346-92D5-09C7DF55A0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F2390C7-F9BD-45F4-8718-6EDA34EB59E5}" type="pres">
      <dgm:prSet presAssocID="{0BDEE987-3D40-485C-9477-D4870CE908B0}" presName="spacer" presStyleCnt="0"/>
      <dgm:spPr/>
    </dgm:pt>
    <dgm:pt modelId="{9434F0EB-E5AD-4805-9505-DD985D22E06A}" type="pres">
      <dgm:prSet presAssocID="{9A938F9D-399E-41F1-9D27-467BE2D2394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10B54D-66D4-485B-8BE5-2D6145B26074}" type="pres">
      <dgm:prSet presAssocID="{5DA43A67-CF2F-4CC1-A2D7-0A5D4D4CE634}" presName="spacer" presStyleCnt="0"/>
      <dgm:spPr/>
    </dgm:pt>
    <dgm:pt modelId="{DFC1F4B0-2C44-4DB0-AF84-E09EDAFE05DC}" type="pres">
      <dgm:prSet presAssocID="{B8C1AA04-4359-4EB3-A3FB-CE8B577EC5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D9061A2-09EC-458C-96C6-E628DA0A2142}" type="pres">
      <dgm:prSet presAssocID="{2A62C9BF-0151-4BA3-AD8B-B17FBDCC5A95}" presName="spacer" presStyleCnt="0"/>
      <dgm:spPr/>
    </dgm:pt>
    <dgm:pt modelId="{2DE03654-F595-4760-9EC0-A0ED8B3581F7}" type="pres">
      <dgm:prSet presAssocID="{9E22A9C1-7787-45C5-9A5B-577A0598331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060510C-9ED4-435D-91B8-FA270FB1CFB3}" type="presOf" srcId="{9A938F9D-399E-41F1-9D27-467BE2D23943}" destId="{9434F0EB-E5AD-4805-9505-DD985D22E06A}" srcOrd="0" destOrd="0" presId="urn:microsoft.com/office/officeart/2005/8/layout/vList2"/>
    <dgm:cxn modelId="{A50D3B0E-8113-4958-9643-8CAA089891E5}" srcId="{6309B856-34EE-48FD-985A-BED22F1FA4FC}" destId="{B8C1AA04-4359-4EB3-A3FB-CE8B577EC5DE}" srcOrd="2" destOrd="0" parTransId="{DA5F2AEC-E732-4B57-ABA6-F93057341440}" sibTransId="{2A62C9BF-0151-4BA3-AD8B-B17FBDCC5A95}"/>
    <dgm:cxn modelId="{76EBDB32-3EDA-420F-AF44-F591FCB8845A}" type="presOf" srcId="{9E22A9C1-7787-45C5-9A5B-577A0598331F}" destId="{2DE03654-F595-4760-9EC0-A0ED8B3581F7}" srcOrd="0" destOrd="0" presId="urn:microsoft.com/office/officeart/2005/8/layout/vList2"/>
    <dgm:cxn modelId="{3761A380-F732-4EBD-83B1-21589C3AEC2B}" srcId="{6309B856-34EE-48FD-985A-BED22F1FA4FC}" destId="{9A938F9D-399E-41F1-9D27-467BE2D23943}" srcOrd="1" destOrd="0" parTransId="{3DE6501A-F05A-4FBD-9672-56A058C339A6}" sibTransId="{5DA43A67-CF2F-4CC1-A2D7-0A5D4D4CE634}"/>
    <dgm:cxn modelId="{1C03F589-5722-46A8-81E9-F4F066142AA7}" type="presOf" srcId="{CE7D78A5-ED47-4346-92D5-09C7DF55A044}" destId="{1048C26B-36C0-4C38-8004-A591DE5512BB}" srcOrd="0" destOrd="0" presId="urn:microsoft.com/office/officeart/2005/8/layout/vList2"/>
    <dgm:cxn modelId="{653A89AA-DC73-4B28-BC87-3D07886536AB}" srcId="{6309B856-34EE-48FD-985A-BED22F1FA4FC}" destId="{CE7D78A5-ED47-4346-92D5-09C7DF55A044}" srcOrd="0" destOrd="0" parTransId="{C9F4312E-763D-4192-A6EA-293FFB5E6754}" sibTransId="{0BDEE987-3D40-485C-9477-D4870CE908B0}"/>
    <dgm:cxn modelId="{E8C81CB9-D050-4A1A-8E56-36CA2E182127}" srcId="{6309B856-34EE-48FD-985A-BED22F1FA4FC}" destId="{9E22A9C1-7787-45C5-9A5B-577A0598331F}" srcOrd="3" destOrd="0" parTransId="{7C7AC46B-25CE-4230-BCD5-8FDBE4942863}" sibTransId="{B6CA89E6-99B8-47EF-88E8-ADF426876578}"/>
    <dgm:cxn modelId="{95DC95BB-C56A-4A07-B046-0F9850F3220C}" type="presOf" srcId="{B8C1AA04-4359-4EB3-A3FB-CE8B577EC5DE}" destId="{DFC1F4B0-2C44-4DB0-AF84-E09EDAFE05DC}" srcOrd="0" destOrd="0" presId="urn:microsoft.com/office/officeart/2005/8/layout/vList2"/>
    <dgm:cxn modelId="{F88356E0-54B6-4B68-8F6F-AF5A3A0708DF}" type="presOf" srcId="{6309B856-34EE-48FD-985A-BED22F1FA4FC}" destId="{D531BA73-9634-4075-807E-9AC921BA8BF0}" srcOrd="0" destOrd="0" presId="urn:microsoft.com/office/officeart/2005/8/layout/vList2"/>
    <dgm:cxn modelId="{16A4ED97-9E5F-42B1-A16F-FEB04CC94E7C}" type="presParOf" srcId="{D531BA73-9634-4075-807E-9AC921BA8BF0}" destId="{1048C26B-36C0-4C38-8004-A591DE5512BB}" srcOrd="0" destOrd="0" presId="urn:microsoft.com/office/officeart/2005/8/layout/vList2"/>
    <dgm:cxn modelId="{D687C10A-68DD-4509-97BF-F0C3593E4390}" type="presParOf" srcId="{D531BA73-9634-4075-807E-9AC921BA8BF0}" destId="{9F2390C7-F9BD-45F4-8718-6EDA34EB59E5}" srcOrd="1" destOrd="0" presId="urn:microsoft.com/office/officeart/2005/8/layout/vList2"/>
    <dgm:cxn modelId="{105799B0-EA6D-4EE8-9FD4-E6AEE634AFC4}" type="presParOf" srcId="{D531BA73-9634-4075-807E-9AC921BA8BF0}" destId="{9434F0EB-E5AD-4805-9505-DD985D22E06A}" srcOrd="2" destOrd="0" presId="urn:microsoft.com/office/officeart/2005/8/layout/vList2"/>
    <dgm:cxn modelId="{EE3EF8E3-8A6C-42A8-AF87-B57DC4DF3DD0}" type="presParOf" srcId="{D531BA73-9634-4075-807E-9AC921BA8BF0}" destId="{9A10B54D-66D4-485B-8BE5-2D6145B26074}" srcOrd="3" destOrd="0" presId="urn:microsoft.com/office/officeart/2005/8/layout/vList2"/>
    <dgm:cxn modelId="{9E646641-23E8-4458-A651-E335C4A04F19}" type="presParOf" srcId="{D531BA73-9634-4075-807E-9AC921BA8BF0}" destId="{DFC1F4B0-2C44-4DB0-AF84-E09EDAFE05DC}" srcOrd="4" destOrd="0" presId="urn:microsoft.com/office/officeart/2005/8/layout/vList2"/>
    <dgm:cxn modelId="{11EA7B62-6F99-4290-B394-4E8B89B510B9}" type="presParOf" srcId="{D531BA73-9634-4075-807E-9AC921BA8BF0}" destId="{FD9061A2-09EC-458C-96C6-E628DA0A2142}" srcOrd="5" destOrd="0" presId="urn:microsoft.com/office/officeart/2005/8/layout/vList2"/>
    <dgm:cxn modelId="{A29C4D26-27D7-412C-9199-6F3F3E0B6E88}" type="presParOf" srcId="{D531BA73-9634-4075-807E-9AC921BA8BF0}" destId="{2DE03654-F595-4760-9EC0-A0ED8B3581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C3C20-99CE-4530-960B-50DD49C3EAFF}">
      <dsp:nvSpPr>
        <dsp:cNvPr id="0" name=""/>
        <dsp:cNvSpPr/>
      </dsp:nvSpPr>
      <dsp:spPr>
        <a:xfrm>
          <a:off x="2454" y="375251"/>
          <a:ext cx="1235882" cy="1235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DE05F-894E-443E-8542-4413837483DA}">
      <dsp:nvSpPr>
        <dsp:cNvPr id="0" name=""/>
        <dsp:cNvSpPr/>
      </dsp:nvSpPr>
      <dsp:spPr>
        <a:xfrm>
          <a:off x="2454" y="1754313"/>
          <a:ext cx="3531093" cy="52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1600" kern="1200"/>
            <a:t>Znovu využití zastaralých medií (např. USB flash disky)</a:t>
          </a:r>
          <a:endParaRPr lang="en-US" sz="1600" kern="1200"/>
        </a:p>
      </dsp:txBody>
      <dsp:txXfrm>
        <a:off x="2454" y="1754313"/>
        <a:ext cx="3531093" cy="529664"/>
      </dsp:txXfrm>
    </dsp:sp>
    <dsp:sp modelId="{E3198880-22D1-461F-A159-4B4CA709E83D}">
      <dsp:nvSpPr>
        <dsp:cNvPr id="0" name=""/>
        <dsp:cNvSpPr/>
      </dsp:nvSpPr>
      <dsp:spPr>
        <a:xfrm>
          <a:off x="2454" y="2350572"/>
          <a:ext cx="3531093" cy="135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/>
            <a:t>Využít technologii RAID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/>
            <a:t>Vyzkoušet různé konfigurace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 dirty="0"/>
            <a:t>Zjistit nejlepší konfiguraci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/>
            <a:t>S přístupem k souborům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/>
            <a:t>Zabezpečený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200" kern="1200"/>
            <a:t>Jednoduchý k použití</a:t>
          </a:r>
          <a:endParaRPr lang="en-US" sz="1200" kern="1200"/>
        </a:p>
      </dsp:txBody>
      <dsp:txXfrm>
        <a:off x="2454" y="2350572"/>
        <a:ext cx="3531093" cy="1354426"/>
      </dsp:txXfrm>
    </dsp:sp>
    <dsp:sp modelId="{755D4FD8-FB9A-4976-8370-DCF4E3A5C565}">
      <dsp:nvSpPr>
        <dsp:cNvPr id="0" name=""/>
        <dsp:cNvSpPr/>
      </dsp:nvSpPr>
      <dsp:spPr>
        <a:xfrm>
          <a:off x="4151489" y="375251"/>
          <a:ext cx="1235882" cy="1235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3B281-CD07-48F3-8DF7-4BD840C8CEBE}">
      <dsp:nvSpPr>
        <dsp:cNvPr id="0" name=""/>
        <dsp:cNvSpPr/>
      </dsp:nvSpPr>
      <dsp:spPr>
        <a:xfrm>
          <a:off x="4151489" y="1754313"/>
          <a:ext cx="3531093" cy="52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1600" kern="1200"/>
            <a:t>Umožnit replikování projektu</a:t>
          </a:r>
          <a:endParaRPr lang="en-US" sz="1600" kern="1200"/>
        </a:p>
      </dsp:txBody>
      <dsp:txXfrm>
        <a:off x="4151489" y="1754313"/>
        <a:ext cx="3531093" cy="529664"/>
      </dsp:txXfrm>
    </dsp:sp>
    <dsp:sp modelId="{D576C00C-E80D-46E6-86A3-E18695A95E8C}">
      <dsp:nvSpPr>
        <dsp:cNvPr id="0" name=""/>
        <dsp:cNvSpPr/>
      </dsp:nvSpPr>
      <dsp:spPr>
        <a:xfrm>
          <a:off x="4151489" y="2350572"/>
          <a:ext cx="3531093" cy="1354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/>
            <a:t>Dokumentace pro nastavení serveru</a:t>
          </a:r>
          <a:endParaRPr lang="en-US" sz="1200" kern="120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200" kern="1200"/>
            <a:t>Versatilní webová aplikace</a:t>
          </a:r>
          <a:endParaRPr lang="en-US" sz="1200" kern="1200"/>
        </a:p>
      </dsp:txBody>
      <dsp:txXfrm>
        <a:off x="4151489" y="2350572"/>
        <a:ext cx="3531093" cy="1354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8E3F0-603F-4E7F-94DC-F449CD506C9A}">
      <dsp:nvSpPr>
        <dsp:cNvPr id="0" name=""/>
        <dsp:cNvSpPr/>
      </dsp:nvSpPr>
      <dsp:spPr>
        <a:xfrm>
          <a:off x="7264" y="1124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Význam</a:t>
          </a:r>
          <a:endParaRPr lang="en-US" sz="2900" kern="1200"/>
        </a:p>
      </dsp:txBody>
      <dsp:txXfrm>
        <a:off x="37329" y="31189"/>
        <a:ext cx="2619062" cy="555747"/>
      </dsp:txXfrm>
    </dsp:sp>
    <dsp:sp modelId="{58E60593-2571-4AC5-AA25-A91F97CB7605}">
      <dsp:nvSpPr>
        <dsp:cNvPr id="0" name=""/>
        <dsp:cNvSpPr/>
      </dsp:nvSpPr>
      <dsp:spPr>
        <a:xfrm>
          <a:off x="7264" y="647795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Využití</a:t>
          </a:r>
          <a:endParaRPr lang="en-US" sz="2900" kern="1200"/>
        </a:p>
      </dsp:txBody>
      <dsp:txXfrm>
        <a:off x="37329" y="677860"/>
        <a:ext cx="2619062" cy="555747"/>
      </dsp:txXfrm>
    </dsp:sp>
    <dsp:sp modelId="{2288212F-27B1-4C21-AD78-03A133126803}">
      <dsp:nvSpPr>
        <dsp:cNvPr id="0" name=""/>
        <dsp:cNvSpPr/>
      </dsp:nvSpPr>
      <dsp:spPr>
        <a:xfrm rot="5400000">
          <a:off x="4641501" y="-665809"/>
          <a:ext cx="833158" cy="47537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RAID 0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RAID 1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RAID 5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000" kern="1200"/>
            <a:t>JBOD</a:t>
          </a:r>
          <a:endParaRPr lang="en-US" sz="1000" kern="1200"/>
        </a:p>
      </dsp:txBody>
      <dsp:txXfrm rot="-5400000">
        <a:off x="2681226" y="1335137"/>
        <a:ext cx="4713038" cy="751816"/>
      </dsp:txXfrm>
    </dsp:sp>
    <dsp:sp modelId="{3BFCF843-2CC0-4807-85AE-07F27D9B6DAE}">
      <dsp:nvSpPr>
        <dsp:cNvPr id="0" name=""/>
        <dsp:cNvSpPr/>
      </dsp:nvSpPr>
      <dsp:spPr>
        <a:xfrm>
          <a:off x="7264" y="1403107"/>
          <a:ext cx="2673961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 dirty="0"/>
            <a:t>Konfigurace</a:t>
          </a:r>
          <a:endParaRPr lang="en-US" sz="2900" kern="1200" dirty="0"/>
        </a:p>
      </dsp:txBody>
      <dsp:txXfrm>
        <a:off x="37329" y="1433172"/>
        <a:ext cx="2613831" cy="555747"/>
      </dsp:txXfrm>
    </dsp:sp>
    <dsp:sp modelId="{4B7995E2-DD69-4172-94DE-DE16A12058F7}">
      <dsp:nvSpPr>
        <dsp:cNvPr id="0" name=""/>
        <dsp:cNvSpPr/>
      </dsp:nvSpPr>
      <dsp:spPr>
        <a:xfrm>
          <a:off x="7264" y="2158418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Kombinování</a:t>
          </a:r>
          <a:endParaRPr lang="en-US" sz="2900" kern="1200"/>
        </a:p>
      </dsp:txBody>
      <dsp:txXfrm>
        <a:off x="37329" y="2188483"/>
        <a:ext cx="2619062" cy="555747"/>
      </dsp:txXfrm>
    </dsp:sp>
    <dsp:sp modelId="{CA067AD3-863A-4329-85F5-D70B636F472E}">
      <dsp:nvSpPr>
        <dsp:cNvPr id="0" name=""/>
        <dsp:cNvSpPr/>
      </dsp:nvSpPr>
      <dsp:spPr>
        <a:xfrm>
          <a:off x="7264" y="2805089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Druhy ovladače</a:t>
          </a:r>
          <a:endParaRPr lang="en-US" sz="2900" kern="1200"/>
        </a:p>
      </dsp:txBody>
      <dsp:txXfrm>
        <a:off x="37329" y="2835154"/>
        <a:ext cx="2619062" cy="555747"/>
      </dsp:txXfrm>
    </dsp:sp>
    <dsp:sp modelId="{BA63A0A0-E799-4443-A7D6-094C20346AF1}">
      <dsp:nvSpPr>
        <dsp:cNvPr id="0" name=""/>
        <dsp:cNvSpPr/>
      </dsp:nvSpPr>
      <dsp:spPr>
        <a:xfrm>
          <a:off x="7264" y="3451760"/>
          <a:ext cx="2679192" cy="6158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900" kern="1200"/>
            <a:t>Shrnutí</a:t>
          </a:r>
          <a:endParaRPr lang="en-US" sz="2900" kern="1200"/>
        </a:p>
      </dsp:txBody>
      <dsp:txXfrm>
        <a:off x="37329" y="3481825"/>
        <a:ext cx="2619062" cy="5557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D5340-A973-4781-A3DA-645FE1342E12}">
      <dsp:nvSpPr>
        <dsp:cNvPr id="0" name=""/>
        <dsp:cNvSpPr/>
      </dsp:nvSpPr>
      <dsp:spPr>
        <a:xfrm>
          <a:off x="0" y="1992"/>
          <a:ext cx="2766613" cy="1314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Význam</a:t>
          </a:r>
          <a:endParaRPr lang="en-US" sz="3300" kern="1200"/>
        </a:p>
      </dsp:txBody>
      <dsp:txXfrm>
        <a:off x="64189" y="66181"/>
        <a:ext cx="2638235" cy="1186546"/>
      </dsp:txXfrm>
    </dsp:sp>
    <dsp:sp modelId="{919B12C9-A209-4A94-84B9-4726EA47ABA8}">
      <dsp:nvSpPr>
        <dsp:cNvPr id="0" name=""/>
        <dsp:cNvSpPr/>
      </dsp:nvSpPr>
      <dsp:spPr>
        <a:xfrm>
          <a:off x="0" y="1382662"/>
          <a:ext cx="2766613" cy="1314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Funkcionalita</a:t>
          </a:r>
          <a:endParaRPr lang="en-US" sz="3300" kern="1200"/>
        </a:p>
      </dsp:txBody>
      <dsp:txXfrm>
        <a:off x="64189" y="1446851"/>
        <a:ext cx="2638235" cy="1186546"/>
      </dsp:txXfrm>
    </dsp:sp>
    <dsp:sp modelId="{F168424C-6378-425E-BBF9-DD7BAD659893}">
      <dsp:nvSpPr>
        <dsp:cNvPr id="0" name=""/>
        <dsp:cNvSpPr/>
      </dsp:nvSpPr>
      <dsp:spPr>
        <a:xfrm rot="5400000">
          <a:off x="4699855" y="961583"/>
          <a:ext cx="1051939" cy="491842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600" kern="1200"/>
            <a:t>V praxi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2600" kern="1200"/>
            <a:t>V projektu</a:t>
          </a:r>
          <a:endParaRPr lang="en-US" sz="2600" kern="1200"/>
        </a:p>
      </dsp:txBody>
      <dsp:txXfrm rot="-5400000">
        <a:off x="2766614" y="2946176"/>
        <a:ext cx="4867072" cy="949237"/>
      </dsp:txXfrm>
    </dsp:sp>
    <dsp:sp modelId="{CCD246D5-DB72-44B2-B6E5-D2310B57BCCE}">
      <dsp:nvSpPr>
        <dsp:cNvPr id="0" name=""/>
        <dsp:cNvSpPr/>
      </dsp:nvSpPr>
      <dsp:spPr>
        <a:xfrm>
          <a:off x="0" y="2763333"/>
          <a:ext cx="2766613" cy="1314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300" kern="1200"/>
            <a:t>Použití</a:t>
          </a:r>
          <a:endParaRPr lang="en-US" sz="3300" kern="1200"/>
        </a:p>
      </dsp:txBody>
      <dsp:txXfrm>
        <a:off x="64189" y="2827522"/>
        <a:ext cx="2638235" cy="1186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864D7-D01E-4651-AB5D-043D4578EF75}">
      <dsp:nvSpPr>
        <dsp:cNvPr id="0" name=""/>
        <dsp:cNvSpPr/>
      </dsp:nvSpPr>
      <dsp:spPr>
        <a:xfrm>
          <a:off x="2302911" y="0"/>
          <a:ext cx="1510523" cy="1454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B0937-093C-4371-8CB0-B82C2F657651}">
      <dsp:nvSpPr>
        <dsp:cNvPr id="0" name=""/>
        <dsp:cNvSpPr/>
      </dsp:nvSpPr>
      <dsp:spPr>
        <a:xfrm>
          <a:off x="900282" y="1623832"/>
          <a:ext cx="4315781" cy="62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Technologie</a:t>
          </a:r>
          <a:endParaRPr lang="en-US" sz="3600" kern="1200"/>
        </a:p>
      </dsp:txBody>
      <dsp:txXfrm>
        <a:off x="900282" y="1623832"/>
        <a:ext cx="4315781" cy="623512"/>
      </dsp:txXfrm>
    </dsp:sp>
    <dsp:sp modelId="{EF2B7C50-9048-43A2-912D-216976DA63AA}">
      <dsp:nvSpPr>
        <dsp:cNvPr id="0" name=""/>
        <dsp:cNvSpPr/>
      </dsp:nvSpPr>
      <dsp:spPr>
        <a:xfrm>
          <a:off x="900282" y="2325936"/>
          <a:ext cx="4315781" cy="1753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HTML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PHP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JS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CSS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MySQL</a:t>
          </a:r>
          <a:endParaRPr lang="en-US" sz="1700" kern="1200" dirty="0"/>
        </a:p>
      </dsp:txBody>
      <dsp:txXfrm>
        <a:off x="900282" y="2325936"/>
        <a:ext cx="4315781" cy="1753938"/>
      </dsp:txXfrm>
    </dsp:sp>
    <dsp:sp modelId="{E16E45B6-B5E3-452B-9EA4-9E70620EF93D}">
      <dsp:nvSpPr>
        <dsp:cNvPr id="0" name=""/>
        <dsp:cNvSpPr/>
      </dsp:nvSpPr>
      <dsp:spPr>
        <a:xfrm>
          <a:off x="7373954" y="0"/>
          <a:ext cx="1510523" cy="1454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1337B-6219-4522-A98F-737DF3E00FD2}">
      <dsp:nvSpPr>
        <dsp:cNvPr id="0" name=""/>
        <dsp:cNvSpPr/>
      </dsp:nvSpPr>
      <dsp:spPr>
        <a:xfrm>
          <a:off x="5971325" y="1623832"/>
          <a:ext cx="4315781" cy="62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Funkce</a:t>
          </a:r>
          <a:endParaRPr lang="en-US" sz="3600" kern="1200"/>
        </a:p>
      </dsp:txBody>
      <dsp:txXfrm>
        <a:off x="5971325" y="1623832"/>
        <a:ext cx="4315781" cy="623512"/>
      </dsp:txXfrm>
    </dsp:sp>
    <dsp:sp modelId="{437F470F-D788-423A-BAF5-17D9DA6B5A35}">
      <dsp:nvSpPr>
        <dsp:cNvPr id="0" name=""/>
        <dsp:cNvSpPr/>
      </dsp:nvSpPr>
      <dsp:spPr>
        <a:xfrm>
          <a:off x="5971325" y="2325936"/>
          <a:ext cx="4315781" cy="1753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Správa souborů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Práce se soubory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Zabezpečení</a:t>
          </a:r>
          <a:endParaRPr lang="en-US" sz="1700" kern="1200" dirty="0"/>
        </a:p>
      </dsp:txBody>
      <dsp:txXfrm>
        <a:off x="5971325" y="2325936"/>
        <a:ext cx="4315781" cy="17539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ECBA-0E9E-4F3A-88BF-BDC763B4008B}">
      <dsp:nvSpPr>
        <dsp:cNvPr id="0" name=""/>
        <dsp:cNvSpPr/>
      </dsp:nvSpPr>
      <dsp:spPr>
        <a:xfrm>
          <a:off x="1093102" y="180685"/>
          <a:ext cx="1166820" cy="1166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10E8F-75E6-48D9-A4C8-A7833FFB2F56}">
      <dsp:nvSpPr>
        <dsp:cNvPr id="0" name=""/>
        <dsp:cNvSpPr/>
      </dsp:nvSpPr>
      <dsp:spPr>
        <a:xfrm>
          <a:off x="9626" y="1507401"/>
          <a:ext cx="3333772" cy="50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700" kern="1200" dirty="0"/>
            <a:t>Technologie a služby</a:t>
          </a:r>
          <a:endParaRPr lang="en-US" sz="2700" kern="1200" dirty="0"/>
        </a:p>
      </dsp:txBody>
      <dsp:txXfrm>
        <a:off x="9626" y="1507401"/>
        <a:ext cx="3333772" cy="500065"/>
      </dsp:txXfrm>
    </dsp:sp>
    <dsp:sp modelId="{683B9390-7CC5-4A3A-B68D-19FDDD39C27A}">
      <dsp:nvSpPr>
        <dsp:cNvPr id="0" name=""/>
        <dsp:cNvSpPr/>
      </dsp:nvSpPr>
      <dsp:spPr>
        <a:xfrm>
          <a:off x="9626" y="2081837"/>
          <a:ext cx="3333772" cy="181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SSH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Cockpit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Apache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MySQL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MDADM</a:t>
          </a:r>
          <a:endParaRPr lang="en-US" sz="1700" kern="1200" dirty="0"/>
        </a:p>
      </dsp:txBody>
      <dsp:txXfrm>
        <a:off x="9626" y="2081837"/>
        <a:ext cx="3333772" cy="1817351"/>
      </dsp:txXfrm>
    </dsp:sp>
    <dsp:sp modelId="{38A7FFB3-457B-4331-80C4-46A67D692299}">
      <dsp:nvSpPr>
        <dsp:cNvPr id="0" name=""/>
        <dsp:cNvSpPr/>
      </dsp:nvSpPr>
      <dsp:spPr>
        <a:xfrm>
          <a:off x="5010284" y="180685"/>
          <a:ext cx="1166820" cy="1166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CB785-4C7A-497A-9FE1-751BABD5840D}">
      <dsp:nvSpPr>
        <dsp:cNvPr id="0" name=""/>
        <dsp:cNvSpPr/>
      </dsp:nvSpPr>
      <dsp:spPr>
        <a:xfrm>
          <a:off x="3926808" y="1507401"/>
          <a:ext cx="3333772" cy="50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700" kern="1200" dirty="0"/>
            <a:t>Operační systém</a:t>
          </a:r>
          <a:endParaRPr lang="en-US" sz="2700" kern="1200" dirty="0"/>
        </a:p>
      </dsp:txBody>
      <dsp:txXfrm>
        <a:off x="3926808" y="1507401"/>
        <a:ext cx="3333772" cy="500065"/>
      </dsp:txXfrm>
    </dsp:sp>
    <dsp:sp modelId="{B0F2A56B-F965-4AA0-AD17-4BB273301590}">
      <dsp:nvSpPr>
        <dsp:cNvPr id="0" name=""/>
        <dsp:cNvSpPr/>
      </dsp:nvSpPr>
      <dsp:spPr>
        <a:xfrm>
          <a:off x="3926808" y="2081837"/>
          <a:ext cx="3333772" cy="181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 err="1"/>
            <a:t>Ubuntu</a:t>
          </a:r>
          <a:r>
            <a:rPr lang="cs-CZ" sz="1700" kern="1200" dirty="0"/>
            <a:t> Server</a:t>
          </a:r>
          <a:endParaRPr lang="en-US" sz="1700" kern="1200" dirty="0"/>
        </a:p>
      </dsp:txBody>
      <dsp:txXfrm>
        <a:off x="3926808" y="2081837"/>
        <a:ext cx="3333772" cy="1817351"/>
      </dsp:txXfrm>
    </dsp:sp>
    <dsp:sp modelId="{5D0FFED6-4DDF-4C72-A960-F214C4C7D766}">
      <dsp:nvSpPr>
        <dsp:cNvPr id="0" name=""/>
        <dsp:cNvSpPr/>
      </dsp:nvSpPr>
      <dsp:spPr>
        <a:xfrm>
          <a:off x="8927467" y="180685"/>
          <a:ext cx="1166820" cy="1166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82FA5-970F-4BF6-8601-AB9925FC3219}">
      <dsp:nvSpPr>
        <dsp:cNvPr id="0" name=""/>
        <dsp:cNvSpPr/>
      </dsp:nvSpPr>
      <dsp:spPr>
        <a:xfrm>
          <a:off x="7843991" y="1507401"/>
          <a:ext cx="3333772" cy="500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2700" kern="1200" dirty="0"/>
            <a:t>Potřebný výkon</a:t>
          </a:r>
          <a:endParaRPr lang="en-US" sz="2700" kern="1200" dirty="0"/>
        </a:p>
      </dsp:txBody>
      <dsp:txXfrm>
        <a:off x="7843991" y="1507401"/>
        <a:ext cx="3333772" cy="500065"/>
      </dsp:txXfrm>
    </dsp:sp>
    <dsp:sp modelId="{5C818215-2CD4-4B78-9814-76D3EB7E40F3}">
      <dsp:nvSpPr>
        <dsp:cNvPr id="0" name=""/>
        <dsp:cNvSpPr/>
      </dsp:nvSpPr>
      <dsp:spPr>
        <a:xfrm>
          <a:off x="7843991" y="2081837"/>
          <a:ext cx="3333772" cy="1817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Specifikace serveru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Využití prostředků</a:t>
          </a:r>
          <a:endParaRPr lang="en-US" sz="1700" kern="1200" dirty="0"/>
        </a:p>
      </dsp:txBody>
      <dsp:txXfrm>
        <a:off x="7843991" y="2081837"/>
        <a:ext cx="3333772" cy="18173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9A7DD-F17B-4BB8-A2A8-305B8AA6C3B1}">
      <dsp:nvSpPr>
        <dsp:cNvPr id="0" name=""/>
        <dsp:cNvSpPr/>
      </dsp:nvSpPr>
      <dsp:spPr>
        <a:xfrm>
          <a:off x="2302911" y="75168"/>
          <a:ext cx="1510523" cy="1454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7868C-CBB5-4194-8401-E6854E2FE607}">
      <dsp:nvSpPr>
        <dsp:cNvPr id="0" name=""/>
        <dsp:cNvSpPr/>
      </dsp:nvSpPr>
      <dsp:spPr>
        <a:xfrm>
          <a:off x="900282" y="1699001"/>
          <a:ext cx="4315781" cy="62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RAID v praxi</a:t>
          </a:r>
          <a:endParaRPr lang="en-US" sz="3600" kern="1200"/>
        </a:p>
      </dsp:txBody>
      <dsp:txXfrm>
        <a:off x="900282" y="1699001"/>
        <a:ext cx="4315781" cy="623512"/>
      </dsp:txXfrm>
    </dsp:sp>
    <dsp:sp modelId="{EEEC0220-88CC-4DCB-9A93-B29B862C1F95}">
      <dsp:nvSpPr>
        <dsp:cNvPr id="0" name=""/>
        <dsp:cNvSpPr/>
      </dsp:nvSpPr>
      <dsp:spPr>
        <a:xfrm>
          <a:off x="900282" y="2401105"/>
          <a:ext cx="4315781" cy="160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Redundance</a:t>
          </a:r>
          <a:endParaRPr lang="en-US" sz="1700" kern="1200" dirty="0"/>
        </a:p>
      </dsp:txBody>
      <dsp:txXfrm>
        <a:off x="900282" y="2401105"/>
        <a:ext cx="4315781" cy="1603601"/>
      </dsp:txXfrm>
    </dsp:sp>
    <dsp:sp modelId="{0DDFAB4F-B2B2-4135-BB44-2D408E915D9F}">
      <dsp:nvSpPr>
        <dsp:cNvPr id="0" name=""/>
        <dsp:cNvSpPr/>
      </dsp:nvSpPr>
      <dsp:spPr>
        <a:xfrm>
          <a:off x="7373954" y="75168"/>
          <a:ext cx="1510523" cy="1454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E2C32-83AB-4FBD-A085-0FE93C065A1C}">
      <dsp:nvSpPr>
        <dsp:cNvPr id="0" name=""/>
        <dsp:cNvSpPr/>
      </dsp:nvSpPr>
      <dsp:spPr>
        <a:xfrm>
          <a:off x="5971325" y="1699001"/>
          <a:ext cx="4315781" cy="623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cs-CZ" sz="3600" kern="1200"/>
            <a:t>Webová aplikace</a:t>
          </a:r>
          <a:endParaRPr lang="en-US" sz="3600" kern="1200"/>
        </a:p>
      </dsp:txBody>
      <dsp:txXfrm>
        <a:off x="5971325" y="1699001"/>
        <a:ext cx="4315781" cy="623512"/>
      </dsp:txXfrm>
    </dsp:sp>
    <dsp:sp modelId="{30A16D67-A388-490A-9708-8CAB4D30A5DA}">
      <dsp:nvSpPr>
        <dsp:cNvPr id="0" name=""/>
        <dsp:cNvSpPr/>
      </dsp:nvSpPr>
      <dsp:spPr>
        <a:xfrm>
          <a:off x="5971325" y="2401105"/>
          <a:ext cx="4315781" cy="16036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Práce se soubory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Správa souborů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Admin panel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Motivy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 dirty="0"/>
            <a:t>Změna hesla</a:t>
          </a:r>
          <a:endParaRPr lang="en-US" sz="1700" kern="1200" dirty="0"/>
        </a:p>
      </dsp:txBody>
      <dsp:txXfrm>
        <a:off x="5971325" y="2401105"/>
        <a:ext cx="4315781" cy="16036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48C26B-36C0-4C38-8004-A591DE5512BB}">
      <dsp:nvSpPr>
        <dsp:cNvPr id="0" name=""/>
        <dsp:cNvSpPr/>
      </dsp:nvSpPr>
      <dsp:spPr>
        <a:xfrm>
          <a:off x="0" y="291964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Vyzkoušené konfigurace</a:t>
          </a:r>
          <a:endParaRPr lang="en-US" sz="3200" kern="1200"/>
        </a:p>
      </dsp:txBody>
      <dsp:txXfrm>
        <a:off x="39295" y="331259"/>
        <a:ext cx="7606447" cy="726370"/>
      </dsp:txXfrm>
    </dsp:sp>
    <dsp:sp modelId="{9434F0EB-E5AD-4805-9505-DD985D22E06A}">
      <dsp:nvSpPr>
        <dsp:cNvPr id="0" name=""/>
        <dsp:cNvSpPr/>
      </dsp:nvSpPr>
      <dsp:spPr>
        <a:xfrm>
          <a:off x="0" y="1189084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Potřebné prostředky pro různé konfigurace</a:t>
          </a:r>
          <a:endParaRPr lang="en-US" sz="3200" kern="1200"/>
        </a:p>
      </dsp:txBody>
      <dsp:txXfrm>
        <a:off x="39295" y="1228379"/>
        <a:ext cx="7606447" cy="726370"/>
      </dsp:txXfrm>
    </dsp:sp>
    <dsp:sp modelId="{DFC1F4B0-2C44-4DB0-AF84-E09EDAFE05DC}">
      <dsp:nvSpPr>
        <dsp:cNvPr id="0" name=""/>
        <dsp:cNvSpPr/>
      </dsp:nvSpPr>
      <dsp:spPr>
        <a:xfrm>
          <a:off x="0" y="2086205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Redundance</a:t>
          </a:r>
          <a:endParaRPr lang="en-US" sz="3200" kern="1200"/>
        </a:p>
      </dsp:txBody>
      <dsp:txXfrm>
        <a:off x="39295" y="2125500"/>
        <a:ext cx="7606447" cy="726370"/>
      </dsp:txXfrm>
    </dsp:sp>
    <dsp:sp modelId="{2DE03654-F595-4760-9EC0-A0ED8B3581F7}">
      <dsp:nvSpPr>
        <dsp:cNvPr id="0" name=""/>
        <dsp:cNvSpPr/>
      </dsp:nvSpPr>
      <dsp:spPr>
        <a:xfrm>
          <a:off x="0" y="2983325"/>
          <a:ext cx="7685037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200" kern="1200"/>
            <a:t>Srovnání rychlostí</a:t>
          </a:r>
          <a:endParaRPr lang="en-US" sz="3200" kern="1200"/>
        </a:p>
      </dsp:txBody>
      <dsp:txXfrm>
        <a:off x="39295" y="3022620"/>
        <a:ext cx="7606447" cy="72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4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7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3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1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7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0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8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46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78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3E5E751B-5852-4839-83B3-6F79F8E8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lor Fill">
            <a:extLst>
              <a:ext uri="{FF2B5EF4-FFF2-40B4-BE49-F238E27FC236}">
                <a16:creationId xmlns:a16="http://schemas.microsoft.com/office/drawing/2014/main" id="{428B6687-5D8A-41C9-A626-A8C2CBFD8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73574D-F06D-455C-8175-AF8EB2E32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34870" y="0"/>
            <a:ext cx="4257130" cy="6858000"/>
            <a:chOff x="7934870" y="0"/>
            <a:chExt cx="4257130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F862D1-D372-44FB-AEB1-8F6EA5683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48949" y="5077229"/>
              <a:ext cx="2643051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0288BFC-8446-4D20-BA63-79FA81DA9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469962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39C530-AFE7-4C51-B999-86DC5F3F7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65646" y="1470520"/>
              <a:ext cx="328008" cy="32800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CC9DA47-842F-4D6E-AED6-94B36610C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4870" y="1"/>
              <a:ext cx="3034340" cy="2483913"/>
            </a:xfrm>
            <a:custGeom>
              <a:avLst/>
              <a:gdLst>
                <a:gd name="connsiteX0" fmla="*/ 39219 w 3034340"/>
                <a:gd name="connsiteY0" fmla="*/ 0 h 2483913"/>
                <a:gd name="connsiteX1" fmla="*/ 2995122 w 3034340"/>
                <a:gd name="connsiteY1" fmla="*/ 0 h 2483913"/>
                <a:gd name="connsiteX2" fmla="*/ 3006509 w 3034340"/>
                <a:gd name="connsiteY2" fmla="*/ 46641 h 2483913"/>
                <a:gd name="connsiteX3" fmla="*/ 2589045 w 3034340"/>
                <a:gd name="connsiteY3" fmla="*/ 1412038 h 2483913"/>
                <a:gd name="connsiteX4" fmla="*/ 1517170 w 3034340"/>
                <a:gd name="connsiteY4" fmla="*/ 2483913 h 2483913"/>
                <a:gd name="connsiteX5" fmla="*/ 445296 w 3034340"/>
                <a:gd name="connsiteY5" fmla="*/ 1412038 h 2483913"/>
                <a:gd name="connsiteX6" fmla="*/ 27832 w 3034340"/>
                <a:gd name="connsiteY6" fmla="*/ 46641 h 248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34340" h="2483913">
                  <a:moveTo>
                    <a:pt x="39219" y="0"/>
                  </a:moveTo>
                  <a:lnTo>
                    <a:pt x="2995122" y="0"/>
                  </a:lnTo>
                  <a:lnTo>
                    <a:pt x="3006509" y="46641"/>
                  </a:lnTo>
                  <a:cubicBezTo>
                    <a:pt x="3099279" y="525788"/>
                    <a:pt x="2960124" y="1040959"/>
                    <a:pt x="2589045" y="1412038"/>
                  </a:cubicBezTo>
                  <a:lnTo>
                    <a:pt x="1517170" y="2483913"/>
                  </a:lnTo>
                  <a:lnTo>
                    <a:pt x="445296" y="1412038"/>
                  </a:lnTo>
                  <a:cubicBezTo>
                    <a:pt x="74217" y="1040959"/>
                    <a:pt x="-64938" y="525788"/>
                    <a:pt x="27832" y="46641"/>
                  </a:cubicBez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D7B5037-A44A-4D5D-B12D-68631CF4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97828" y="0"/>
              <a:ext cx="2708425" cy="2263840"/>
            </a:xfrm>
            <a:custGeom>
              <a:avLst/>
              <a:gdLst>
                <a:gd name="connsiteX0" fmla="*/ 46413 w 2708425"/>
                <a:gd name="connsiteY0" fmla="*/ 0 h 2263840"/>
                <a:gd name="connsiteX1" fmla="*/ 2662013 w 2708425"/>
                <a:gd name="connsiteY1" fmla="*/ 0 h 2263840"/>
                <a:gd name="connsiteX2" fmla="*/ 2683584 w 2708425"/>
                <a:gd name="connsiteY2" fmla="*/ 88351 h 2263840"/>
                <a:gd name="connsiteX3" fmla="*/ 2310959 w 2708425"/>
                <a:gd name="connsiteY3" fmla="*/ 1307094 h 2263840"/>
                <a:gd name="connsiteX4" fmla="*/ 1354213 w 2708425"/>
                <a:gd name="connsiteY4" fmla="*/ 2263840 h 2263840"/>
                <a:gd name="connsiteX5" fmla="*/ 397467 w 2708425"/>
                <a:gd name="connsiteY5" fmla="*/ 1307094 h 2263840"/>
                <a:gd name="connsiteX6" fmla="*/ 24842 w 2708425"/>
                <a:gd name="connsiteY6" fmla="*/ 88351 h 226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8425" h="2263840">
                  <a:moveTo>
                    <a:pt x="46413" y="0"/>
                  </a:moveTo>
                  <a:lnTo>
                    <a:pt x="2662013" y="0"/>
                  </a:lnTo>
                  <a:lnTo>
                    <a:pt x="2683584" y="88351"/>
                  </a:lnTo>
                  <a:cubicBezTo>
                    <a:pt x="2766390" y="516035"/>
                    <a:pt x="2642182" y="975871"/>
                    <a:pt x="2310959" y="1307094"/>
                  </a:cubicBezTo>
                  <a:lnTo>
                    <a:pt x="1354213" y="2263840"/>
                  </a:lnTo>
                  <a:lnTo>
                    <a:pt x="397467" y="1307094"/>
                  </a:lnTo>
                  <a:cubicBezTo>
                    <a:pt x="66245" y="975871"/>
                    <a:pt x="-57964" y="516035"/>
                    <a:pt x="24842" y="88351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8" name="Texture">
            <a:extLst>
              <a:ext uri="{FF2B5EF4-FFF2-40B4-BE49-F238E27FC236}">
                <a16:creationId xmlns:a16="http://schemas.microsoft.com/office/drawing/2014/main" id="{D9F678FF-4541-4601-B506-CC0A4AC96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CA6D485-394D-7992-3F2A-2671CAE05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5540202" cy="3063240"/>
          </a:xfrm>
        </p:spPr>
        <p:txBody>
          <a:bodyPr>
            <a:normAutofit/>
          </a:bodyPr>
          <a:lstStyle/>
          <a:p>
            <a:r>
              <a:rPr lang="cs-CZ"/>
              <a:t>USB RAID pole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7D79E88-0792-F772-5389-C8495DE89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0"/>
            <a:ext cx="5540202" cy="2340864"/>
          </a:xfrm>
        </p:spPr>
        <p:txBody>
          <a:bodyPr>
            <a:normAutofit/>
          </a:bodyPr>
          <a:lstStyle/>
          <a:p>
            <a:r>
              <a:rPr lang="cs-CZ"/>
              <a:t>Vypracoval: Michal Sedlák</a:t>
            </a:r>
          </a:p>
        </p:txBody>
      </p:sp>
      <p:pic>
        <p:nvPicPr>
          <p:cNvPr id="4" name="Picture 3" descr="Obsah obrázku kancelářské potřeby, Dětské kresby, Barevnost, papírenské zboží&#10;&#10;Obsah vygenerovaný umělou inteligencí může být nesprávný.">
            <a:extLst>
              <a:ext uri="{FF2B5EF4-FFF2-40B4-BE49-F238E27FC236}">
                <a16:creationId xmlns:a16="http://schemas.microsoft.com/office/drawing/2014/main" id="{01438CCB-133F-1EC0-C73B-132921C93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097" r="3" b="18797"/>
          <a:stretch/>
        </p:blipFill>
        <p:spPr>
          <a:xfrm>
            <a:off x="6360177" y="1934966"/>
            <a:ext cx="5831823" cy="3046917"/>
          </a:xfrm>
          <a:custGeom>
            <a:avLst/>
            <a:gdLst/>
            <a:ahLst/>
            <a:cxnLst/>
            <a:rect l="l" t="t" r="r" b="b"/>
            <a:pathLst>
              <a:path w="5831823" h="3046917">
                <a:moveTo>
                  <a:pt x="4630021" y="7292"/>
                </a:moveTo>
                <a:lnTo>
                  <a:pt x="5831823" y="7292"/>
                </a:lnTo>
                <a:lnTo>
                  <a:pt x="5831823" y="2450538"/>
                </a:lnTo>
                <a:lnTo>
                  <a:pt x="5800042" y="2493038"/>
                </a:lnTo>
                <a:cubicBezTo>
                  <a:pt x="5520878" y="2831307"/>
                  <a:pt x="5098400" y="3046917"/>
                  <a:pt x="4625556" y="3046917"/>
                </a:cubicBezTo>
                <a:lnTo>
                  <a:pt x="3107978" y="3046917"/>
                </a:lnTo>
                <a:lnTo>
                  <a:pt x="3107978" y="1529337"/>
                </a:lnTo>
                <a:cubicBezTo>
                  <a:pt x="3107978" y="688726"/>
                  <a:pt x="3789410" y="7292"/>
                  <a:pt x="4630021" y="7292"/>
                </a:cubicBezTo>
                <a:close/>
                <a:moveTo>
                  <a:pt x="0" y="0"/>
                </a:moveTo>
                <a:lnTo>
                  <a:pt x="1517580" y="0"/>
                </a:lnTo>
                <a:cubicBezTo>
                  <a:pt x="2358191" y="0"/>
                  <a:pt x="3039624" y="681433"/>
                  <a:pt x="3039624" y="1522044"/>
                </a:cubicBezTo>
                <a:lnTo>
                  <a:pt x="3039624" y="3039623"/>
                </a:lnTo>
                <a:lnTo>
                  <a:pt x="1522045" y="3039623"/>
                </a:lnTo>
                <a:cubicBezTo>
                  <a:pt x="681434" y="3039623"/>
                  <a:pt x="0" y="2358190"/>
                  <a:pt x="0" y="151757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456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5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8A4FD55-043A-40AF-E336-8215D6AE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/>
              <a:t>Otázky</a:t>
            </a:r>
            <a:r>
              <a:rPr lang="en-US" sz="5400" dirty="0"/>
              <a:t> </a:t>
            </a:r>
            <a:r>
              <a:rPr lang="en-US" sz="5400" dirty="0" err="1"/>
              <a:t>oponenta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614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76872E-2392-496C-B41D-5E4265710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87A98A1-D478-4890-9CAB-83521D6C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8306C6CC-5E45-43CC-915C-D1E4F60B5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30DAE9-1ABF-4097-906C-3946FCEEC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742C534-079F-463F-95B1-F1ADF182B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B785FB3-00D0-4B8C-8799-4918D17A3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944720BF-1F8B-441A-A60F-2EF68888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F3C8C97-B710-E699-ED1C-7B5E3802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53" y="2202569"/>
            <a:ext cx="8104995" cy="2452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1. Jak </a:t>
            </a:r>
            <a:r>
              <a:rPr lang="en-US" sz="3400" dirty="0" err="1"/>
              <a:t>bys</a:t>
            </a:r>
            <a:r>
              <a:rPr lang="en-US" sz="3400" dirty="0"/>
              <a:t> </a:t>
            </a:r>
            <a:r>
              <a:rPr lang="en-US" sz="3400" dirty="0" err="1"/>
              <a:t>ve</a:t>
            </a:r>
            <a:r>
              <a:rPr lang="en-US" sz="3400" dirty="0"/>
              <a:t> </a:t>
            </a:r>
            <a:r>
              <a:rPr lang="en-US" sz="3400" dirty="0" err="1"/>
              <a:t>své</a:t>
            </a:r>
            <a:r>
              <a:rPr lang="en-US" sz="3400" dirty="0"/>
              <a:t> </a:t>
            </a:r>
            <a:r>
              <a:rPr lang="en-US" sz="3400" dirty="0" err="1"/>
              <a:t>aplikaci</a:t>
            </a:r>
            <a:r>
              <a:rPr lang="en-US" sz="3400" dirty="0"/>
              <a:t> </a:t>
            </a:r>
            <a:r>
              <a:rPr lang="en-US" sz="3400" dirty="0" err="1"/>
              <a:t>nejjednodušeji</a:t>
            </a:r>
            <a:r>
              <a:rPr lang="en-US" sz="3400" dirty="0"/>
              <a:t> </a:t>
            </a:r>
            <a:r>
              <a:rPr lang="en-US" sz="3400" dirty="0" err="1"/>
              <a:t>zajistil</a:t>
            </a:r>
            <a:r>
              <a:rPr lang="en-US" sz="3400" dirty="0"/>
              <a:t>, aby </a:t>
            </a:r>
            <a:r>
              <a:rPr lang="en-US" sz="3400" dirty="0" err="1"/>
              <a:t>uživatel</a:t>
            </a:r>
            <a:r>
              <a:rPr lang="en-US" sz="3400" dirty="0"/>
              <a:t> </a:t>
            </a:r>
            <a:r>
              <a:rPr lang="en-US" sz="3400" dirty="0" err="1"/>
              <a:t>nemohl</a:t>
            </a:r>
            <a:r>
              <a:rPr lang="en-US" sz="3400" dirty="0"/>
              <a:t> </a:t>
            </a:r>
            <a:r>
              <a:rPr lang="en-US" sz="3400" dirty="0" err="1"/>
              <a:t>zadat</a:t>
            </a:r>
            <a:r>
              <a:rPr lang="en-US" sz="3400" dirty="0"/>
              <a:t> </a:t>
            </a:r>
            <a:r>
              <a:rPr lang="en-US" sz="3400" dirty="0" err="1"/>
              <a:t>heslo</a:t>
            </a:r>
            <a:r>
              <a:rPr lang="en-US" sz="3400" dirty="0"/>
              <a:t>, </a:t>
            </a:r>
            <a:r>
              <a:rPr lang="en-US" sz="3400" dirty="0" err="1"/>
              <a:t>které</a:t>
            </a:r>
            <a:r>
              <a:rPr lang="en-US" sz="3400" dirty="0"/>
              <a:t> </a:t>
            </a:r>
            <a:r>
              <a:rPr lang="en-US" sz="3400" dirty="0" err="1"/>
              <a:t>nesplňuje</a:t>
            </a:r>
            <a:r>
              <a:rPr lang="en-US" sz="3400" dirty="0"/>
              <a:t> </a:t>
            </a:r>
            <a:r>
              <a:rPr lang="en-US" sz="3400" dirty="0" err="1"/>
              <a:t>požadavky</a:t>
            </a:r>
            <a:r>
              <a:rPr lang="en-US" sz="3400" dirty="0"/>
              <a:t> </a:t>
            </a:r>
            <a:r>
              <a:rPr lang="en-US" sz="3400" dirty="0" err="1"/>
              <a:t>na</a:t>
            </a:r>
            <a:r>
              <a:rPr lang="en-US" sz="3400" dirty="0"/>
              <a:t> </a:t>
            </a:r>
            <a:r>
              <a:rPr lang="en-US" sz="3400" dirty="0" err="1"/>
              <a:t>složitost</a:t>
            </a:r>
            <a:r>
              <a:rPr lang="en-US" sz="3400" dirty="0"/>
              <a:t>? </a:t>
            </a:r>
            <a:r>
              <a:rPr lang="en-US" sz="3400" dirty="0" err="1"/>
              <a:t>Ať</a:t>
            </a:r>
            <a:r>
              <a:rPr lang="en-US" sz="3400" dirty="0"/>
              <a:t> </a:t>
            </a:r>
            <a:r>
              <a:rPr lang="en-US" sz="3400" dirty="0" err="1"/>
              <a:t>už</a:t>
            </a:r>
            <a:r>
              <a:rPr lang="en-US" sz="3400" dirty="0"/>
              <a:t> </a:t>
            </a:r>
            <a:r>
              <a:rPr lang="en-US" sz="3400" dirty="0" err="1"/>
              <a:t>při</a:t>
            </a:r>
            <a:r>
              <a:rPr lang="en-US" sz="3400" dirty="0"/>
              <a:t> </a:t>
            </a:r>
            <a:r>
              <a:rPr lang="en-US" sz="3400" dirty="0" err="1"/>
              <a:t>změně</a:t>
            </a:r>
            <a:r>
              <a:rPr lang="en-US" sz="3400" dirty="0"/>
              <a:t> </a:t>
            </a:r>
            <a:r>
              <a:rPr lang="en-US" sz="3400" dirty="0" err="1"/>
              <a:t>hesla</a:t>
            </a:r>
            <a:r>
              <a:rPr lang="en-US" sz="3400" dirty="0"/>
              <a:t> </a:t>
            </a:r>
            <a:r>
              <a:rPr lang="en-US" sz="3400" dirty="0" err="1"/>
              <a:t>nebo</a:t>
            </a:r>
            <a:r>
              <a:rPr lang="en-US" sz="3400" dirty="0"/>
              <a:t> </a:t>
            </a:r>
            <a:r>
              <a:rPr lang="en-US" sz="3400" dirty="0" err="1"/>
              <a:t>při</a:t>
            </a:r>
            <a:r>
              <a:rPr lang="en-US" sz="3400" dirty="0"/>
              <a:t> </a:t>
            </a:r>
            <a:r>
              <a:rPr lang="en-US" sz="3400" dirty="0" err="1"/>
              <a:t>přidání</a:t>
            </a:r>
            <a:r>
              <a:rPr lang="en-US" sz="3400" dirty="0"/>
              <a:t> </a:t>
            </a:r>
            <a:r>
              <a:rPr lang="en-US" sz="3400" dirty="0" err="1"/>
              <a:t>dalšího</a:t>
            </a:r>
            <a:r>
              <a:rPr lang="en-US" sz="3400" dirty="0"/>
              <a:t> </a:t>
            </a:r>
            <a:r>
              <a:rPr lang="en-US" sz="3400" dirty="0" err="1"/>
              <a:t>uživatele</a:t>
            </a:r>
            <a:r>
              <a:rPr lang="en-US" sz="3400" dirty="0"/>
              <a:t> (s admin </a:t>
            </a:r>
            <a:r>
              <a:rPr lang="en-US" sz="3400" dirty="0" err="1"/>
              <a:t>právy</a:t>
            </a:r>
            <a:r>
              <a:rPr lang="en-US" sz="3400" dirty="0"/>
              <a:t>).</a:t>
            </a:r>
          </a:p>
        </p:txBody>
      </p:sp>
      <p:pic>
        <p:nvPicPr>
          <p:cNvPr id="6" name="Graphic 5" descr="Zámek">
            <a:extLst>
              <a:ext uri="{FF2B5EF4-FFF2-40B4-BE49-F238E27FC236}">
                <a16:creationId xmlns:a16="http://schemas.microsoft.com/office/drawing/2014/main" id="{7092974F-D6BF-8044-14CD-0E4D5B8B2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720" y="2251775"/>
            <a:ext cx="2398656" cy="239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0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0823C5-54D9-2944-1F9D-0B8300BF5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2385BF8-BFDE-6A4B-1223-729DC565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21ED12D2-AFCD-1B18-A916-EBD34AB15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576CAC-AD6D-76BB-9F93-6BB225607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9832D9-B403-9809-1486-E83FF4C69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834DF9E-E006-21BB-D295-F30D9A77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1F0D4B-F244-E452-6E3C-E60FE8801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3C4EA2F-F2D4-8708-278F-B3EE45155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C1DE91BF-7E6B-3893-3A50-8C4999DC7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AD6C2BA7-AE44-5CC5-939B-7F30F9C88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8077683C-E79D-E58C-F998-1764FE2B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00DEA15C-E2EF-DA47-F307-5A8EB61E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3FDC3B7-8D18-4B0F-84E8-CB248A8DD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10B1805-C59B-AB3D-8F75-A762B4EFA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E0D07515-685F-BF6F-42DA-044E6CC79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AE46C32-921D-910C-035A-CA9A9720C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C47B04-0691-F1DF-BC4F-3CE248E3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6F3C97C-FFCD-2C55-6773-B352CF35A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8EB55C52-A9E5-3311-EF16-489D721A5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F86C99C7-65B5-7097-07F9-46783AB38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79DAE38-4628-3EBC-DB08-7098F3C9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17" y="1993612"/>
            <a:ext cx="5813983" cy="2479501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ts val="1425"/>
              </a:lnSpc>
            </a:pP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&lt; </a:t>
            </a:r>
            <a:r>
              <a:rPr lang="cs-CZ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cs-CZ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preg_match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8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'/[0-9]/'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8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cs-CZ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preg_match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8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'/[A-Z]/'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dirty="0"/>
          </a:p>
        </p:txBody>
      </p:sp>
      <p:pic>
        <p:nvPicPr>
          <p:cNvPr id="6" name="Graphic 5" descr="Zámek">
            <a:extLst>
              <a:ext uri="{FF2B5EF4-FFF2-40B4-BE49-F238E27FC236}">
                <a16:creationId xmlns:a16="http://schemas.microsoft.com/office/drawing/2014/main" id="{EFB7EB2A-8E5B-D5DE-98E4-AE3C6F92D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720" y="2251775"/>
            <a:ext cx="2398656" cy="2398656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2AF4A825-3CB6-04D4-1FF5-F273F668947E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Funkce pro kontrolu</a:t>
            </a:r>
          </a:p>
        </p:txBody>
      </p:sp>
    </p:spTree>
    <p:extLst>
      <p:ext uri="{BB962C8B-B14F-4D97-AF65-F5344CB8AC3E}">
        <p14:creationId xmlns:p14="http://schemas.microsoft.com/office/powerpoint/2010/main" val="196263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587A3E-7AAA-AA7E-6B54-28C5605C2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86BCB-EC69-97D4-470A-C11F2EAD8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C7F2F6E2-1F1A-4D7D-FAE0-13058EF04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622030-2D6D-083D-19A5-F655AE8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FD8F75-2B73-3088-AA33-70296A198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8D7AD08-E496-99C8-3F28-433D3C7A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5FDC1F1-7F57-1F5D-B8DC-3E9596DE0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51A48F-3578-F313-2F72-67E372873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EE1CB454-FB9F-F5A5-5BB1-0626A4E3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01E21D82-51B0-E948-3BCD-78816BF9E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21666320-B4CB-48CC-B7DB-3B064E77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358670A5-DA82-8A86-2ADA-FEC38A268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18BDCB-0C2B-3717-5CB2-15B03DA6A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60754D-3B75-551F-F988-5D3FBF200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AAADF2DD-7DD5-A33F-C158-791DB612F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F6F6625-A7A1-B644-2A6B-78539D43F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384F397-E3E3-8D2F-2D0D-5550E549A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A7390C-D023-7B58-8672-1DEA8AFB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51734B60-2BC2-FC4B-9436-1015B41D6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6FC077F0-5C63-8F9A-2188-F6059ED12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FF823F9-0942-F9AF-3600-6BF03E27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17" y="1993612"/>
            <a:ext cx="7568120" cy="2587796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ts val="1425"/>
              </a:lnSpc>
            </a:pP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least 8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long,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least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letter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messageType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confirm_password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cs-CZ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"New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do not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messageType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danger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…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600" dirty="0"/>
          </a:p>
        </p:txBody>
      </p:sp>
      <p:pic>
        <p:nvPicPr>
          <p:cNvPr id="6" name="Graphic 5" descr="Zámek">
            <a:extLst>
              <a:ext uri="{FF2B5EF4-FFF2-40B4-BE49-F238E27FC236}">
                <a16:creationId xmlns:a16="http://schemas.microsoft.com/office/drawing/2014/main" id="{ADEBC9DF-4FCC-A8DB-78DD-60657FC69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720" y="2251775"/>
            <a:ext cx="2398656" cy="2398656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9452ED4E-2807-7A82-4440-EC1070235758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Implementace</a:t>
            </a:r>
          </a:p>
        </p:txBody>
      </p:sp>
    </p:spTree>
    <p:extLst>
      <p:ext uri="{BB962C8B-B14F-4D97-AF65-F5344CB8AC3E}">
        <p14:creationId xmlns:p14="http://schemas.microsoft.com/office/powerpoint/2010/main" val="67277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D5E2D4-5678-6493-CFCF-424DAE887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E002DD-82D6-2005-AB6B-7D507FD08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A54F1CCC-D248-1A65-0B1A-741874C77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6ED46D-7398-85BA-72AA-E33D4A1AA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AAB406-7CE7-48F3-501D-96FDEBA47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204C752-1EF9-ADB4-D116-4E6157C76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636BFD-BA9C-E861-D257-AD56FE40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3434865-9C76-F636-946F-D174AFB0E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DB2D973A-9A83-8CF9-57E9-C8EF84B8F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AFA251F1-2258-8B4C-16A9-B1CF892B7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2C1429BB-77A9-D08E-2B04-3F69A65B8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460786A7-DF8B-C11F-DCB3-8A4D91226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93D03E-2B73-F657-FA55-91BEC89E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49180" y="-1190"/>
            <a:ext cx="4263283" cy="6859191"/>
            <a:chOff x="7649180" y="-1190"/>
            <a:chExt cx="4263283" cy="685919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848D28-EBB2-4B74-404D-625C1AB3B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Graphic 18">
              <a:extLst>
                <a:ext uri="{FF2B5EF4-FFF2-40B4-BE49-F238E27FC236}">
                  <a16:creationId xmlns:a16="http://schemas.microsoft.com/office/drawing/2014/main" id="{F94B218E-8E01-1C88-B235-4C87473BE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49180" y="4581409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F9F9107-F8DC-11D0-78F8-CBF6D7C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66922" y="5224794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E88FF63-4082-D938-D4D1-47F0451A6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4482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68D0D76-A0A1-0653-1CEC-7CF67E49B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8140" y="5358010"/>
              <a:ext cx="3597678" cy="1499991"/>
            </a:xfrm>
            <a:custGeom>
              <a:avLst/>
              <a:gdLst>
                <a:gd name="connsiteX0" fmla="*/ 1786859 w 3597678"/>
                <a:gd name="connsiteY0" fmla="*/ 0 h 1499991"/>
                <a:gd name="connsiteX1" fmla="*/ 3597678 w 3597678"/>
                <a:gd name="connsiteY1" fmla="*/ 0 h 1499991"/>
                <a:gd name="connsiteX2" fmla="*/ 3597678 w 3597678"/>
                <a:gd name="connsiteY2" fmla="*/ 1499991 h 1499991"/>
                <a:gd name="connsiteX3" fmla="*/ 0 w 3597678"/>
                <a:gd name="connsiteY3" fmla="*/ 1499991 h 1499991"/>
                <a:gd name="connsiteX4" fmla="*/ 7610 w 3597678"/>
                <a:gd name="connsiteY4" fmla="*/ 1450127 h 1499991"/>
                <a:gd name="connsiteX5" fmla="*/ 1786859 w 3597678"/>
                <a:gd name="connsiteY5" fmla="*/ 0 h 1499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678" h="1499991">
                  <a:moveTo>
                    <a:pt x="1786859" y="0"/>
                  </a:moveTo>
                  <a:lnTo>
                    <a:pt x="3597678" y="0"/>
                  </a:lnTo>
                  <a:lnTo>
                    <a:pt x="3597678" y="1499991"/>
                  </a:lnTo>
                  <a:lnTo>
                    <a:pt x="0" y="1499991"/>
                  </a:lnTo>
                  <a:lnTo>
                    <a:pt x="7610" y="1450127"/>
                  </a:lnTo>
                  <a:cubicBezTo>
                    <a:pt x="176957" y="622534"/>
                    <a:pt x="909198" y="0"/>
                    <a:pt x="1786859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FE05CA76-89EC-BE9E-DDFF-878794FD8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9791" y="1693710"/>
              <a:ext cx="3496027" cy="349602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BDEE3F2C-FCE1-BD1C-327E-768CA157E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4E95F73-18D0-7045-DA11-38DDAF80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17" y="1993611"/>
            <a:ext cx="7568120" cy="2952157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pswd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are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!‘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message_type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CheckPassword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pswd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must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least 8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characters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long,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least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letter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!‘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message_type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…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600" dirty="0"/>
          </a:p>
        </p:txBody>
      </p:sp>
      <p:pic>
        <p:nvPicPr>
          <p:cNvPr id="6" name="Graphic 5" descr="Zámek">
            <a:extLst>
              <a:ext uri="{FF2B5EF4-FFF2-40B4-BE49-F238E27FC236}">
                <a16:creationId xmlns:a16="http://schemas.microsoft.com/office/drawing/2014/main" id="{3834327D-5198-6622-F7AA-72FD9F44B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1720" y="2251775"/>
            <a:ext cx="2398656" cy="2398656"/>
          </a:xfrm>
          <a:prstGeom prst="rect">
            <a:avLst/>
          </a:prstGeom>
        </p:spPr>
      </p:pic>
      <p:sp>
        <p:nvSpPr>
          <p:cNvPr id="5" name="Nadpis 1">
            <a:extLst>
              <a:ext uri="{FF2B5EF4-FFF2-40B4-BE49-F238E27FC236}">
                <a16:creationId xmlns:a16="http://schemas.microsoft.com/office/drawing/2014/main" id="{0B679FB0-479C-0A21-0E47-AC61F8570E62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Implementace</a:t>
            </a:r>
          </a:p>
        </p:txBody>
      </p:sp>
    </p:spTree>
    <p:extLst>
      <p:ext uri="{BB962C8B-B14F-4D97-AF65-F5344CB8AC3E}">
        <p14:creationId xmlns:p14="http://schemas.microsoft.com/office/powerpoint/2010/main" val="215813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ADB1CD-7DD9-D0DE-E72B-81C560481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17EA1F2D-693A-4E79-9D69-EDA2A763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lor Fill">
            <a:extLst>
              <a:ext uri="{FF2B5EF4-FFF2-40B4-BE49-F238E27FC236}">
                <a16:creationId xmlns:a16="http://schemas.microsoft.com/office/drawing/2014/main" id="{0A26F20B-3813-4E7C-80FF-8F80274D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52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32B464-FDD8-41D9-A7F3-9AA731534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61815" cy="6861532"/>
            <a:chOff x="7739089" y="-3532"/>
            <a:chExt cx="4461815" cy="686153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37BB846-50A1-46A2-8FBC-B6C3E6FD2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B55FAE3-D1E1-4BDC-8B93-A37313A84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F45B5D3-1E2D-41D8-9D96-ABC220F21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4579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60" name="Graphic 9">
              <a:extLst>
                <a:ext uri="{FF2B5EF4-FFF2-40B4-BE49-F238E27FC236}">
                  <a16:creationId xmlns:a16="http://schemas.microsoft.com/office/drawing/2014/main" id="{BB3C8A82-EA4E-4E28-9541-B5155E32B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9">
              <a:extLst>
                <a:ext uri="{FF2B5EF4-FFF2-40B4-BE49-F238E27FC236}">
                  <a16:creationId xmlns:a16="http://schemas.microsoft.com/office/drawing/2014/main" id="{C65AC3E4-8626-485D-8F38-A6197D41C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1792" y="168275"/>
              <a:ext cx="3499104" cy="349910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Texture">
            <a:extLst>
              <a:ext uri="{FF2B5EF4-FFF2-40B4-BE49-F238E27FC236}">
                <a16:creationId xmlns:a16="http://schemas.microsoft.com/office/drawing/2014/main" id="{5373211B-420C-4BF9-81EE-37671F101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58B82E4-BDBB-BF73-6068-0C6F3859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90" y="2057510"/>
            <a:ext cx="7092448" cy="27429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2. Jak </a:t>
            </a:r>
            <a:r>
              <a:rPr lang="en-US" sz="4600" dirty="0" err="1"/>
              <a:t>bys</a:t>
            </a:r>
            <a:r>
              <a:rPr lang="en-US" sz="4600" dirty="0"/>
              <a:t> </a:t>
            </a:r>
            <a:r>
              <a:rPr lang="en-US" sz="4600" dirty="0" err="1"/>
              <a:t>na</a:t>
            </a:r>
            <a:r>
              <a:rPr lang="en-US" sz="4600" dirty="0"/>
              <a:t> </a:t>
            </a:r>
            <a:r>
              <a:rPr lang="en-US" sz="4600" dirty="0" err="1"/>
              <a:t>svém</a:t>
            </a:r>
            <a:r>
              <a:rPr lang="en-US" sz="4600" dirty="0"/>
              <a:t> </a:t>
            </a:r>
            <a:r>
              <a:rPr lang="en-US" sz="4600" dirty="0" err="1"/>
              <a:t>webu</a:t>
            </a:r>
            <a:r>
              <a:rPr lang="en-US" sz="4600" dirty="0"/>
              <a:t> </a:t>
            </a:r>
            <a:r>
              <a:rPr lang="en-US" sz="4600" dirty="0" err="1"/>
              <a:t>zajistil</a:t>
            </a:r>
            <a:r>
              <a:rPr lang="en-US" sz="4600" dirty="0"/>
              <a:t> pro </a:t>
            </a:r>
            <a:r>
              <a:rPr lang="en-US" sz="4600" dirty="0" err="1"/>
              <a:t>uživatele</a:t>
            </a:r>
            <a:r>
              <a:rPr lang="en-US" sz="4600" dirty="0"/>
              <a:t> </a:t>
            </a:r>
            <a:r>
              <a:rPr lang="en-US" sz="4600" dirty="0" err="1"/>
              <a:t>možnost</a:t>
            </a:r>
            <a:r>
              <a:rPr lang="en-US" sz="4600" dirty="0"/>
              <a:t> </a:t>
            </a:r>
            <a:r>
              <a:rPr lang="en-US" sz="4600" dirty="0" err="1"/>
              <a:t>přejmenování</a:t>
            </a:r>
            <a:r>
              <a:rPr lang="en-US" sz="4600" dirty="0"/>
              <a:t> </a:t>
            </a:r>
            <a:r>
              <a:rPr lang="en-US" sz="4600" dirty="0" err="1"/>
              <a:t>souboru</a:t>
            </a:r>
            <a:r>
              <a:rPr lang="en-US" sz="4600" dirty="0"/>
              <a:t> </a:t>
            </a:r>
            <a:r>
              <a:rPr lang="en-US" sz="4600" dirty="0" err="1"/>
              <a:t>či</a:t>
            </a:r>
            <a:r>
              <a:rPr lang="en-US" sz="4600" dirty="0"/>
              <a:t> </a:t>
            </a:r>
            <a:r>
              <a:rPr lang="en-US" sz="4600" dirty="0" err="1"/>
              <a:t>adresáře</a:t>
            </a:r>
            <a:r>
              <a:rPr lang="en-US" sz="4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940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DC7574-4C8E-91D9-4A46-98F6D707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D7F1266-C2FF-F276-8A70-27FAAB633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or Fill">
            <a:extLst>
              <a:ext uri="{FF2B5EF4-FFF2-40B4-BE49-F238E27FC236}">
                <a16:creationId xmlns:a16="http://schemas.microsoft.com/office/drawing/2014/main" id="{E074FE38-B2AC-AB60-E3DF-7554E5277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CE3AC6-4299-486B-5930-80196DF62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98B77F3-897C-2F85-F3FA-11E1CADFF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C2191D7-5615-D116-0660-A49BD5E07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FD425BC-1ED3-D588-0776-C66F942B0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6636E11-0803-361E-F5D3-510D924FA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8" name="Graphic 9">
              <a:extLst>
                <a:ext uri="{FF2B5EF4-FFF2-40B4-BE49-F238E27FC236}">
                  <a16:creationId xmlns:a16="http://schemas.microsoft.com/office/drawing/2014/main" id="{1C2C7003-66B3-8F50-E933-47AAAE7B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0" name="Texture">
            <a:extLst>
              <a:ext uri="{FF2B5EF4-FFF2-40B4-BE49-F238E27FC236}">
                <a16:creationId xmlns:a16="http://schemas.microsoft.com/office/drawing/2014/main" id="{113CF6F0-5468-433A-1B59-54BD506AA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5697656B-ACC0-0942-6259-064F1BFB9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lor Fill">
            <a:extLst>
              <a:ext uri="{FF2B5EF4-FFF2-40B4-BE49-F238E27FC236}">
                <a16:creationId xmlns:a16="http://schemas.microsoft.com/office/drawing/2014/main" id="{1F2D2970-3A7C-0525-5456-8EAC11E56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52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3A71838-0AC2-713B-4071-903B432A6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61815" cy="6861532"/>
            <a:chOff x="7739089" y="-3532"/>
            <a:chExt cx="4461815" cy="686153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10C68A6-A44F-5877-2647-0522BB3A5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504CF15-51B4-0231-F4C1-DF29C3D41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42CF840-CD2D-5E3D-EDD4-992F2B082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4579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60" name="Graphic 9">
              <a:extLst>
                <a:ext uri="{FF2B5EF4-FFF2-40B4-BE49-F238E27FC236}">
                  <a16:creationId xmlns:a16="http://schemas.microsoft.com/office/drawing/2014/main" id="{4B36B9EE-A1B3-3FB7-A031-ED5F37225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9">
              <a:extLst>
                <a:ext uri="{FF2B5EF4-FFF2-40B4-BE49-F238E27FC236}">
                  <a16:creationId xmlns:a16="http://schemas.microsoft.com/office/drawing/2014/main" id="{20197058-F635-2314-2C2A-B6A3D2E3C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1792" y="168275"/>
              <a:ext cx="3499104" cy="349910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Texture">
            <a:extLst>
              <a:ext uri="{FF2B5EF4-FFF2-40B4-BE49-F238E27FC236}">
                <a16:creationId xmlns:a16="http://schemas.microsoft.com/office/drawing/2014/main" id="{FEFA21DC-1311-A7CA-93C2-48D01AC9B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B9061570-FF27-53C1-3948-D229F8437D61}"/>
              </a:ext>
            </a:extLst>
          </p:cNvPr>
          <p:cNvSpPr txBox="1">
            <a:spLocks/>
          </p:cNvSpPr>
          <p:nvPr/>
        </p:nvSpPr>
        <p:spPr>
          <a:xfrm>
            <a:off x="609600" y="8204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Tlačítko na hlavní stránce</a:t>
            </a: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315C8577-3E2F-1912-F4A8-F9814A9D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566" y="2310004"/>
            <a:ext cx="7639509" cy="1616731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ts val="1425"/>
              </a:lnSpc>
            </a:pP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&amp;&amp;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$_SESSION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btn-warning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mt-1 mb-1"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openRenameModal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addslashes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‘,  '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&lt;?=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htmlspecialchars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addslashes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currentPath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lang="cs-CZ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cs-CZ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cs-CZ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br>
              <a:rPr lang="cs-CZ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cs-CZ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php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cs-CZ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cs-CZ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?&gt;</a:t>
            </a:r>
            <a:br>
              <a:rPr lang="cs-CZ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cs-CZ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40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E80860-8266-3F64-4195-0AC71FFBA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02B0106-D313-6070-7B14-8F910596D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olor Fill">
            <a:extLst>
              <a:ext uri="{FF2B5EF4-FFF2-40B4-BE49-F238E27FC236}">
                <a16:creationId xmlns:a16="http://schemas.microsoft.com/office/drawing/2014/main" id="{A7B5C660-3A8D-9DEB-5937-3B2CAD2EE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A1C0365-5F51-7E44-FB3D-738B68214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CE72270-08D0-DFB5-C9E1-EBCEE3DD7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B4F9535-7116-4F06-1D86-D9BE93420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71F9A1B-716E-F05F-2A1A-6E8775D8E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0B4ED4F-D2DD-7F7F-1AC8-8EBEACF19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48" name="Graphic 9">
              <a:extLst>
                <a:ext uri="{FF2B5EF4-FFF2-40B4-BE49-F238E27FC236}">
                  <a16:creationId xmlns:a16="http://schemas.microsoft.com/office/drawing/2014/main" id="{8AB0E390-600D-C0FE-BCC9-12DD6FBD9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50" name="Texture">
            <a:extLst>
              <a:ext uri="{FF2B5EF4-FFF2-40B4-BE49-F238E27FC236}">
                <a16:creationId xmlns:a16="http://schemas.microsoft.com/office/drawing/2014/main" id="{F58E14A6-42E4-09AD-7184-AC04AA960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2" name="Background Fill">
            <a:extLst>
              <a:ext uri="{FF2B5EF4-FFF2-40B4-BE49-F238E27FC236}">
                <a16:creationId xmlns:a16="http://schemas.microsoft.com/office/drawing/2014/main" id="{CF9D547F-E374-7F8D-6A04-525C055C2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lor Fill">
            <a:extLst>
              <a:ext uri="{FF2B5EF4-FFF2-40B4-BE49-F238E27FC236}">
                <a16:creationId xmlns:a16="http://schemas.microsoft.com/office/drawing/2014/main" id="{C786CDB7-B86B-AC1A-0A63-874443F18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52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48B1337-2B85-1B30-17A9-914A730DC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61815" cy="6861532"/>
            <a:chOff x="7739089" y="-3532"/>
            <a:chExt cx="4461815" cy="6861532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61F4FF3-6BA5-1794-E1BC-169A91ADC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077A8BE-42EC-D7DD-CED3-BBDAE684A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B281975-A065-0E6E-8BC2-7714ED81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64579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60" name="Graphic 9">
              <a:extLst>
                <a:ext uri="{FF2B5EF4-FFF2-40B4-BE49-F238E27FC236}">
                  <a16:creationId xmlns:a16="http://schemas.microsoft.com/office/drawing/2014/main" id="{EFD64D25-5271-802E-15A2-B0B0F4BB5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9">
              <a:extLst>
                <a:ext uri="{FF2B5EF4-FFF2-40B4-BE49-F238E27FC236}">
                  <a16:creationId xmlns:a16="http://schemas.microsoft.com/office/drawing/2014/main" id="{7CCA540C-1580-84F1-C228-32D8A558D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31792" y="168275"/>
              <a:ext cx="3499104" cy="349910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Texture">
            <a:extLst>
              <a:ext uri="{FF2B5EF4-FFF2-40B4-BE49-F238E27FC236}">
                <a16:creationId xmlns:a16="http://schemas.microsoft.com/office/drawing/2014/main" id="{BAEE6968-4FF6-7654-4F94-63B03C665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AC281566-C3E1-797C-B1F3-4182EDEAAF1B}"/>
              </a:ext>
            </a:extLst>
          </p:cNvPr>
          <p:cNvSpPr txBox="1">
            <a:spLocks/>
          </p:cNvSpPr>
          <p:nvPr/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Funkce pro přejmenování</a:t>
            </a: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A4BAC6FB-F441-690B-CD9C-FDFF213BF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117" y="1993611"/>
            <a:ext cx="7407842" cy="4407189"/>
          </a:xfr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ts val="1425"/>
              </a:lnSpc>
              <a:buNone/>
            </a:pP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$_SERVER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'REQUEST_METHOD'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?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: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?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: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isDirectory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isset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isDirectory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&amp;&amp;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$_POST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isDirectory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Missing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information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renaming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basename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sftp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file_exists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||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sftp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is_dir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A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already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sftp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oldPath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index.php?path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.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urlencode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cs-CZ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dirPath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die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Failed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Please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again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cs-CZ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cs-CZ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index.php</a:t>
            </a:r>
            <a:r>
              <a:rPr lang="cs-CZ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cs-CZ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cs-CZ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cs-CZ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cs-CZ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597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6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59" name="Oval 11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60" name="Freeform: Shape 12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61" name="Freeform: Shape 13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62" name="Freeform: Shape 14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63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64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65" name="Background Fill">
            <a:extLst>
              <a:ext uri="{FF2B5EF4-FFF2-40B4-BE49-F238E27FC236}">
                <a16:creationId xmlns:a16="http://schemas.microsoft.com/office/drawing/2014/main" id="{B43F8043-C799-466F-8C9B-9AB1ADB60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olor Fill">
            <a:extLst>
              <a:ext uri="{FF2B5EF4-FFF2-40B4-BE49-F238E27FC236}">
                <a16:creationId xmlns:a16="http://schemas.microsoft.com/office/drawing/2014/main" id="{E2539269-A988-4404-9F15-45679508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606F529-CD5D-4778-9EFF-539782DE4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67" name="Oval 24">
              <a:extLst>
                <a:ext uri="{FF2B5EF4-FFF2-40B4-BE49-F238E27FC236}">
                  <a16:creationId xmlns:a16="http://schemas.microsoft.com/office/drawing/2014/main" id="{A3DD05D7-729A-4FEE-8BAE-4DF76A86D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68" name="Oval 25">
              <a:extLst>
                <a:ext uri="{FF2B5EF4-FFF2-40B4-BE49-F238E27FC236}">
                  <a16:creationId xmlns:a16="http://schemas.microsoft.com/office/drawing/2014/main" id="{26A34F10-25C0-4696-A77E-D08B72EA7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1CF4D24D-08A4-4D2F-9911-46A2D17E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Graphic 9">
              <a:extLst>
                <a:ext uri="{FF2B5EF4-FFF2-40B4-BE49-F238E27FC236}">
                  <a16:creationId xmlns:a16="http://schemas.microsoft.com/office/drawing/2014/main" id="{A60E1FF2-EE91-4C0C-914A-262F36E1E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Graphic 9">
              <a:extLst>
                <a:ext uri="{FF2B5EF4-FFF2-40B4-BE49-F238E27FC236}">
                  <a16:creationId xmlns:a16="http://schemas.microsoft.com/office/drawing/2014/main" id="{8B579174-67A2-4DA2-8E51-013AFF86C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29">
              <a:extLst>
                <a:ext uri="{FF2B5EF4-FFF2-40B4-BE49-F238E27FC236}">
                  <a16:creationId xmlns:a16="http://schemas.microsoft.com/office/drawing/2014/main" id="{86CAC630-4D61-4D13-88B3-734086C50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30">
              <a:extLst>
                <a:ext uri="{FF2B5EF4-FFF2-40B4-BE49-F238E27FC236}">
                  <a16:creationId xmlns:a16="http://schemas.microsoft.com/office/drawing/2014/main" id="{279CE322-CC11-442C-A018-DE4477110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31">
              <a:extLst>
                <a:ext uri="{FF2B5EF4-FFF2-40B4-BE49-F238E27FC236}">
                  <a16:creationId xmlns:a16="http://schemas.microsoft.com/office/drawing/2014/main" id="{00BCD36D-87B5-4011-9D23-FE2BB6828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32">
              <a:extLst>
                <a:ext uri="{FF2B5EF4-FFF2-40B4-BE49-F238E27FC236}">
                  <a16:creationId xmlns:a16="http://schemas.microsoft.com/office/drawing/2014/main" id="{829659E5-874B-44E0-BE0A-B8409AF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6" name="Texture">
            <a:extLst>
              <a:ext uri="{FF2B5EF4-FFF2-40B4-BE49-F238E27FC236}">
                <a16:creationId xmlns:a16="http://schemas.microsoft.com/office/drawing/2014/main" id="{805817B5-27FE-455C-B285-B97D53E1E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0BA892C-44BF-21A2-6892-5543F6CA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583" y="604018"/>
            <a:ext cx="5859787" cy="2824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39760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124C8B-C4C1-2080-71E3-1E66575B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projektu</a:t>
            </a:r>
          </a:p>
        </p:txBody>
      </p:sp>
      <p:graphicFrame>
        <p:nvGraphicFramePr>
          <p:cNvPr id="7" name="Zástupný obsah 2">
            <a:extLst>
              <a:ext uri="{FF2B5EF4-FFF2-40B4-BE49-F238E27FC236}">
                <a16:creationId xmlns:a16="http://schemas.microsoft.com/office/drawing/2014/main" id="{D5AD9F9B-C927-C311-F919-D732243069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57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D3C820-2CCA-0899-4908-97CC05E1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RAID</a:t>
            </a:r>
            <a:endParaRPr lang="cs-CZ" dirty="0"/>
          </a:p>
        </p:txBody>
      </p:sp>
      <p:graphicFrame>
        <p:nvGraphicFramePr>
          <p:cNvPr id="17" name="Zástupný obsah 2">
            <a:extLst>
              <a:ext uri="{FF2B5EF4-FFF2-40B4-BE49-F238E27FC236}">
                <a16:creationId xmlns:a16="http://schemas.microsoft.com/office/drawing/2014/main" id="{D451085F-C1C3-A8CA-389F-13FFF999DD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027891"/>
              </p:ext>
            </p:extLst>
          </p:nvPr>
        </p:nvGraphicFramePr>
        <p:xfrm>
          <a:off x="457200" y="2108201"/>
          <a:ext cx="7442200" cy="406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26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D95691-789A-B1BC-4F98-7724E157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SFTP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E4C8BA78-2C35-4C23-61CF-67848F62C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554927"/>
              </p:ext>
            </p:extLst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42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6DA3D2-7237-6701-D01F-C96FF82B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cs-CZ" dirty="0"/>
              <a:t>Webová aplikace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46EC4389-73D0-C072-6728-9DCBA1C5A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736327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427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F410E5-80B9-3513-D678-11B285FB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cs-CZ" dirty="0"/>
              <a:t>Server</a:t>
            </a:r>
          </a:p>
        </p:txBody>
      </p:sp>
      <p:graphicFrame>
        <p:nvGraphicFramePr>
          <p:cNvPr id="18" name="Zástupný obsah 2">
            <a:extLst>
              <a:ext uri="{FF2B5EF4-FFF2-40B4-BE49-F238E27FC236}">
                <a16:creationId xmlns:a16="http://schemas.microsoft.com/office/drawing/2014/main" id="{3D1F1031-77B1-6FFB-9BF7-295A1FEE8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329461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697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707724-13B1-FF1A-C683-DD72635D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cs-CZ" dirty="0"/>
              <a:t>Praktická ukázka</a:t>
            </a:r>
          </a:p>
        </p:txBody>
      </p:sp>
      <p:graphicFrame>
        <p:nvGraphicFramePr>
          <p:cNvPr id="18" name="Zástupný obsah 2">
            <a:extLst>
              <a:ext uri="{FF2B5EF4-FFF2-40B4-BE49-F238E27FC236}">
                <a16:creationId xmlns:a16="http://schemas.microsoft.com/office/drawing/2014/main" id="{19ECA175-DE54-FD76-612C-C97E9FAAE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058088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363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475754-475E-FEA8-EA04-612B1366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RAID v praxi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0F52C086-E664-A614-4F9A-92186533B6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16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E44EBE-82F1-48A0-CD16-B3B8B847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Rychlosti RAID pole v praxi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30E728-9761-AC65-FA67-37BF727F4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Použití </a:t>
            </a:r>
            <a:r>
              <a:rPr lang="cs-CZ" dirty="0" err="1"/>
              <a:t>flash</a:t>
            </a:r>
            <a:r>
              <a:rPr lang="cs-CZ" dirty="0"/>
              <a:t> disky</a:t>
            </a:r>
          </a:p>
          <a:p>
            <a:r>
              <a:rPr lang="cs-CZ" dirty="0"/>
              <a:t>Předpokládané rychlosti</a:t>
            </a:r>
          </a:p>
          <a:p>
            <a:r>
              <a:rPr lang="cs-CZ" dirty="0"/>
              <a:t>Rozdíl s realitou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5A154E0F-83E1-3E0D-DB10-34081658F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45249"/>
              </p:ext>
            </p:extLst>
          </p:nvPr>
        </p:nvGraphicFramePr>
        <p:xfrm>
          <a:off x="1104900" y="3517899"/>
          <a:ext cx="6263058" cy="1470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6337">
                  <a:extLst>
                    <a:ext uri="{9D8B030D-6E8A-4147-A177-3AD203B41FA5}">
                      <a16:colId xmlns:a16="http://schemas.microsoft.com/office/drawing/2014/main" val="596670896"/>
                    </a:ext>
                  </a:extLst>
                </a:gridCol>
                <a:gridCol w="1565574">
                  <a:extLst>
                    <a:ext uri="{9D8B030D-6E8A-4147-A177-3AD203B41FA5}">
                      <a16:colId xmlns:a16="http://schemas.microsoft.com/office/drawing/2014/main" val="1711652338"/>
                    </a:ext>
                  </a:extLst>
                </a:gridCol>
                <a:gridCol w="1566337">
                  <a:extLst>
                    <a:ext uri="{9D8B030D-6E8A-4147-A177-3AD203B41FA5}">
                      <a16:colId xmlns:a16="http://schemas.microsoft.com/office/drawing/2014/main" val="3815412539"/>
                    </a:ext>
                  </a:extLst>
                </a:gridCol>
                <a:gridCol w="1564810">
                  <a:extLst>
                    <a:ext uri="{9D8B030D-6E8A-4147-A177-3AD203B41FA5}">
                      <a16:colId xmlns:a16="http://schemas.microsoft.com/office/drawing/2014/main" val="1169300312"/>
                    </a:ext>
                  </a:extLst>
                </a:gridCol>
              </a:tblGrid>
              <a:tr h="488618">
                <a:tc>
                  <a:txBody>
                    <a:bodyPr/>
                    <a:lstStyle/>
                    <a:p>
                      <a:pPr indent="28829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Reálné hodnoty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RAID 0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RAID 1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RAID 5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249223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 err="1">
                          <a:effectLst/>
                        </a:rPr>
                        <a:t>Write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30.5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12.2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20.3 MB/s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6815402"/>
                  </a:ext>
                </a:extLst>
              </a:tr>
              <a:tr h="491150"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Read</a:t>
                      </a:r>
                      <a:endParaRPr lang="cs-CZ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>
                          <a:effectLst/>
                        </a:rPr>
                        <a:t>271 MB/s</a:t>
                      </a:r>
                      <a:endParaRPr lang="cs-CZ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138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88290"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cs-CZ" sz="1200" dirty="0">
                          <a:effectLst/>
                        </a:rPr>
                        <a:t>249 </a:t>
                      </a:r>
                      <a:r>
                        <a:rPr lang="cs-CZ" sz="1200" dirty="0" err="1">
                          <a:effectLst/>
                        </a:rPr>
                        <a:t>MB/s</a:t>
                      </a:r>
                      <a:endParaRPr lang="cs-CZ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1589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94007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836</Words>
  <Application>Microsoft Office PowerPoint</Application>
  <PresentationFormat>Širokoúhlá obrazovka</PresentationFormat>
  <Paragraphs>97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3" baseType="lpstr">
      <vt:lpstr>Arial</vt:lpstr>
      <vt:lpstr>Consolas</vt:lpstr>
      <vt:lpstr>Gill Sans Nova</vt:lpstr>
      <vt:lpstr>Times New Roman</vt:lpstr>
      <vt:lpstr>TropicVTI</vt:lpstr>
      <vt:lpstr>USB RAID pole</vt:lpstr>
      <vt:lpstr>Cíl projektu</vt:lpstr>
      <vt:lpstr>RAID</vt:lpstr>
      <vt:lpstr>SFTP</vt:lpstr>
      <vt:lpstr>Webová aplikace</vt:lpstr>
      <vt:lpstr>Server</vt:lpstr>
      <vt:lpstr>Praktická ukázka</vt:lpstr>
      <vt:lpstr>RAID v praxi</vt:lpstr>
      <vt:lpstr>Rychlosti RAID pole v praxi</vt:lpstr>
      <vt:lpstr>Otázky oponenta</vt:lpstr>
      <vt:lpstr>1. Jak bys ve své aplikaci nejjednodušeji zajistil, aby uživatel nemohl zadat heslo, které nesplňuje požadavky na složitost? Ať už při změně hesla nebo při přidání dalšího uživatele (s admin právy).</vt:lpstr>
      <vt:lpstr>function CheckPassword($password) {     if (strlen($password) &lt; 8) {         return false;     }     if (!preg_match('/[0-9]/', $password)) {         return false;     }     if (!preg_match('/[A-Z]/', $password)) {         return false;     }     return true; }</vt:lpstr>
      <vt:lpstr>if(!CheckPassword($new_password)) {     $message = "New password must be at least 8 characters long, contain at least one number and one uppercase letter!";     $messageType = "danger";  } else if ($new_password !== $confirm_password) {     $message = "New passwords do not match!";     $messageType = "danger";  } else { …  </vt:lpstr>
      <vt:lpstr>if (empty($uname) || empty($pswd)) {     $_SESSION['message'] = 'Error: Username and password are required!‘;     $_SESSION['message_type'] = 'error‘;  } else if (!CheckPassword($pswd)) {      $_SESSION['message'] = 'Error: Password must be at least 8 characters long, contain at least one number and one uppercase letter!‘;      $_SESSION['message_type'] = 'error'; } else { …  </vt:lpstr>
      <vt:lpstr>2. Jak bys na svém webu zajistil pro uživatele možnost přejmenování souboru či adresáře?</vt:lpstr>
      <vt:lpstr>&lt;?php if (isset($_SESSION["upPer"]) &amp;&amp; $_SESSION["upPer"] == true) : ?&gt;     &lt;button type="button" class="btn btn-warning mt-1 mb-1" onclick="openRenameModal('&lt;?= htmlspecialchars(addslashes($file)) ?&gt;‘,  '&lt;?= htmlspecialchars(addslashes($currentPath . '/' . $file)) ?&gt;')"&gt;Rename&lt;/button&gt;  &lt;?php endif; ?&gt; </vt:lpstr>
      <vt:lpstr>if ($_SERVER['REQUEST_METHOD'] === 'POST') {     $oldPath = isset($_POST['path']) ? $_POST['path'] : '';     $newName = isset($_POST['newName']) ? trim($_POST['newName']) : '';     $isDirectory = isset($_POST['isDirectory']) &amp;&amp; $_POST['isDirectory'] == '1';     if (empty($oldPath) || empty($newName)) {         die("Missing required information for renaming.");     }     $dirPath = dirname($oldPath);     $oldName = basename($oldPath);     $newPath = $dirPath . '/' . $newName;     if ($sftp-&gt;file_exists($newPath) || $sftp-&gt;is_dir($newPath)) {         die("Error: A file or directory with this name already exists.");     }     if ($sftp-&gt;rename($oldPath, $newPath)) {         header("Location: index.php?path=" . urlencode($dirPath));         exit;     } else {         die("Failed to rename the item. Please try again.");     } } else {     header("Location: index.php");     exit; }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michal sedlak</dc:creator>
  <cp:lastModifiedBy>michal sedlak</cp:lastModifiedBy>
  <cp:revision>3</cp:revision>
  <dcterms:created xsi:type="dcterms:W3CDTF">2025-03-25T18:27:12Z</dcterms:created>
  <dcterms:modified xsi:type="dcterms:W3CDTF">2025-05-19T13:12:52Z</dcterms:modified>
</cp:coreProperties>
</file>