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B62C"/>
    <a:srgbClr val="B8E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E51B06-A3B7-430D-B249-3BDF07B91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6C9C966-EBAF-4033-A391-FCA3CA539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D1FF39-92E0-4D29-AEE1-3783AFF3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85C4-4EB8-4FEA-AB61-3BC4572EB13D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F7A180E-68B0-4F04-BBF3-7F2FB33D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DEAEA9-1749-4382-B1DE-F8344D49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A8E6-8CF3-40BD-B1F7-7F989F4061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436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3019B1-7D66-4C13-9CF7-D9C1DEA3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81E8B3B-6084-4FA4-B67E-D65CAC4F7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AA251A-B222-41D1-9D3D-46C6D1E7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85C4-4EB8-4FEA-AB61-3BC4572EB13D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92468A0-A2F4-4682-91C2-999C3CB3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DCF26D-3F3B-4E55-A818-4226E764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A8E6-8CF3-40BD-B1F7-7F989F4061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585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097CEAD-C3E3-4A12-9A66-F5D560341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CC0E938-4D2F-4120-9156-4F8ED2D7C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40AE7D-F214-4C1A-AA03-68C0196A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85C4-4EB8-4FEA-AB61-3BC4572EB13D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B18636-45AD-44EE-B0B1-67704B66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21C963-68EA-47D8-AEB3-A8B202BD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A8E6-8CF3-40BD-B1F7-7F989F4061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4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487FBB-9776-45EF-89CD-EEFD00B1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14C3610-F5A9-4754-9610-7F88C629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0FEDCA3-F594-4F33-8C6B-C4C07CEA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85C4-4EB8-4FEA-AB61-3BC4572EB13D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979D1EF-A578-49E0-B41E-DCCBD78B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DA1E010-6803-460F-99C8-B09D0AD7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A8E6-8CF3-40BD-B1F7-7F989F4061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981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4155AA-753C-4246-9ACF-A07481B3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D7585D6-D3EB-4EC6-9A88-A7F28248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FBCC2D-0B48-43F6-9AA8-F8169AFE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85C4-4EB8-4FEA-AB61-3BC4572EB13D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C07F8F5-E1A8-4446-A421-B8A334F2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4B5DA5-D3A5-424E-8473-B12A04DB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A8E6-8CF3-40BD-B1F7-7F989F4061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870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DA6CAE-0BD5-46AF-862F-F68340E3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D1FE0D-006B-4224-97E7-D74C23895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C3E6A7-588F-47A6-B8CE-ED814F6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AC2BEF6-085E-40B5-A16D-AC08854E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85C4-4EB8-4FEA-AB61-3BC4572EB13D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8F539F5-191E-4772-B5B0-EF9034FC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719CD5B-A0BE-41B8-8963-4F165EF9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A8E6-8CF3-40BD-B1F7-7F989F4061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52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A6540B-38AE-4CF9-B1F8-E5108780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3CB9F33-D487-42C1-941A-6EF46763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A2F142D-A950-4913-85DD-8B83E0E88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AF25791-BF1B-431F-B9C0-D9D867921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F127790-5235-4F71-9DC6-6059EC535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7D8207D-4C16-4E27-85B4-D4EFF04B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85C4-4EB8-4FEA-AB61-3BC4572EB13D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4DEC5D3-23AA-478E-AF45-4FDB3CC3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E2314B1-EEF9-49A6-8142-D17F64B3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A8E6-8CF3-40BD-B1F7-7F989F4061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970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EB1C0C-2065-4F87-8A90-7617269F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3A7D1CA-C6F6-47D8-9822-DDD6C98F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85C4-4EB8-4FEA-AB61-3BC4572EB13D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5ED69FB-C1B9-43EA-BA8B-176A938E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9791CBE-4AB7-4372-8F9C-A1870B09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A8E6-8CF3-40BD-B1F7-7F989F4061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39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5FDB818-A5DF-46AD-A89F-B2351D52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85C4-4EB8-4FEA-AB61-3BC4572EB13D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4E15F30-DA55-44AE-88A8-983BAC45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B4D401A-B44F-4FAE-A6F7-A7E84A74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A8E6-8CF3-40BD-B1F7-7F989F4061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758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B23354-EFE7-4B3D-8AAF-8497F426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A182E0-2D9F-492F-A8A6-090F9C732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E58A71E-4F9C-47AC-8228-740CB3B52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3C62F3F-7609-4B1A-951E-FE6A5A1F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85C4-4EB8-4FEA-AB61-3BC4572EB13D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6FA60D-DA31-4DBC-993E-6AF61A93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D3C3FA6-0E31-485F-9493-D38433F3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A8E6-8CF3-40BD-B1F7-7F989F4061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514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38BE7E-D509-40DE-8E49-770A3B54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5218EA2-6DA1-45E5-94FD-5215FCEC7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875091B-74A9-4E28-8557-A08722D66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F47576E-3EFE-433A-91E4-E463FA2F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85C4-4EB8-4FEA-AB61-3BC4572EB13D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FF4F333-4A59-4EE9-B734-DBD812FC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0ECD8C5-B1EE-4418-8014-9375DB91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A8E6-8CF3-40BD-B1F7-7F989F4061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321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010B92A-3F24-4EEA-9A16-C8EFAF7F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807D3B-7723-4099-8E02-9CA5FF7B5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6D8C47-15A8-4F40-8E04-0DBA71EBC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85C4-4EB8-4FEA-AB61-3BC4572EB13D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F2E7B0-3227-4EA0-98A5-F01F89F02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DD2EA5-A050-4DDD-A3DB-8B9EDEFD1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2A8E6-8CF3-40BD-B1F7-7F989F4061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567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B62512F-C31F-4AAA-81AA-1B06E77FB100}"/>
              </a:ext>
            </a:extLst>
          </p:cNvPr>
          <p:cNvSpPr/>
          <p:nvPr/>
        </p:nvSpPr>
        <p:spPr>
          <a:xfrm>
            <a:off x="3138061" y="1392833"/>
            <a:ext cx="5614037" cy="9233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2CB62C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B8EEB8"/>
                </a:solidFill>
                <a:effectLst/>
                <a:latin typeface="Lucida Handwriting" panose="03010101010101010101" pitchFamily="66" charset="0"/>
              </a:rPr>
              <a:t>Corona-game</a:t>
            </a:r>
            <a:endParaRPr lang="he-IL" sz="5400" b="1" cap="none" spc="0" dirty="0">
              <a:ln/>
              <a:solidFill>
                <a:srgbClr val="B8EEB8"/>
              </a:solidFill>
              <a:effectLst/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4240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</Words>
  <Application>Microsoft Office PowerPoint</Application>
  <PresentationFormat>מסך רחב</PresentationFormat>
  <Paragraphs>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Handwriting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יאיר שמואל צרפתי</dc:creator>
  <cp:lastModifiedBy>יאיר שמואל צרפתי</cp:lastModifiedBy>
  <cp:revision>1</cp:revision>
  <dcterms:created xsi:type="dcterms:W3CDTF">2022-04-28T11:36:53Z</dcterms:created>
  <dcterms:modified xsi:type="dcterms:W3CDTF">2022-04-28T19:04:32Z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0d16cd-1945-4dc0-9674-792a78898590_Enabled">
    <vt:lpwstr>true</vt:lpwstr>
  </property>
  <property fmtid="{D5CDD505-2E9C-101B-9397-08002B2CF9AE}" pid="3" name="MSIP_Label_d20d16cd-1945-4dc0-9674-792a78898590_SetDate">
    <vt:lpwstr>2022-04-28T11:36:53Z</vt:lpwstr>
  </property>
  <property fmtid="{D5CDD505-2E9C-101B-9397-08002B2CF9AE}" pid="4" name="MSIP_Label_d20d16cd-1945-4dc0-9674-792a78898590_Method">
    <vt:lpwstr>Standard</vt:lpwstr>
  </property>
  <property fmtid="{D5CDD505-2E9C-101B-9397-08002B2CF9AE}" pid="5" name="MSIP_Label_d20d16cd-1945-4dc0-9674-792a78898590_Name">
    <vt:lpwstr>Encrypt</vt:lpwstr>
  </property>
  <property fmtid="{D5CDD505-2E9C-101B-9397-08002B2CF9AE}" pid="6" name="MSIP_Label_d20d16cd-1945-4dc0-9674-792a78898590_SiteId">
    <vt:lpwstr>e53285c4-1de2-45f4-999d-1297506c29ff</vt:lpwstr>
  </property>
  <property fmtid="{D5CDD505-2E9C-101B-9397-08002B2CF9AE}" pid="7" name="MSIP_Label_d20d16cd-1945-4dc0-9674-792a78898590_ActionId">
    <vt:lpwstr>1422c0db-f44f-4aeb-aa02-25880d5445b5</vt:lpwstr>
  </property>
  <property fmtid="{D5CDD505-2E9C-101B-9397-08002B2CF9AE}" pid="8" name="MSIP_Label_d20d16cd-1945-4dc0-9674-792a78898590_ContentBits">
    <vt:lpwstr>0</vt:lpwstr>
  </property>
</Properties>
</file>