
<file path=[Content_Types].xml><?xml version="1.0" encoding="utf-8"?>
<Types xmlns="http://schemas.openxmlformats.org/package/2006/content-types">
  <Override PartName="/_rels/.rels" ContentType="application/vnd.openxmlformats-package.relationships+xml"/>
  <Override PartName="/ppt/notesSlides/notesSlide97.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99.xml" ContentType="application/vnd.openxmlformats-officedocument.presentationml.notesSlide+xml"/>
  <Override PartName="/ppt/notesSlides/notesSlide41.xml" ContentType="application/vnd.openxmlformats-officedocument.presentationml.notesSlide+xml"/>
  <Override PartName="/ppt/notesSlides/notesSlide98.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_rels/notesSlide99.xml.rels" ContentType="application/vnd.openxmlformats-package.relationships+xml"/>
  <Override PartName="/ppt/notesSlides/_rels/notesSlide98.xml.rels" ContentType="application/vnd.openxmlformats-package.relationships+xml"/>
  <Override PartName="/ppt/notesSlides/_rels/notesSlide97.xml.rels" ContentType="application/vnd.openxmlformats-package.relationships+xml"/>
  <Override PartName="/ppt/notesSlides/_rels/notesSlide45.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5.xml.rels" ContentType="application/vnd.openxmlformats-package.relationships+xml"/>
  <Override PartName="/ppt/notesSlides/_rels/notesSlide33.xml.rels" ContentType="application/vnd.openxmlformats-package.relationships+xml"/>
  <Override PartName="/ppt/notesSlides/_rels/notesSlide46.xml.rels" ContentType="application/vnd.openxmlformats-package.relationships+xml"/>
  <Override PartName="/ppt/notesSlides/_rels/notesSlide14.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49.xml.rels" ContentType="application/vnd.openxmlformats-package.relationships+xml"/>
  <Override PartName="/ppt/notesSlides/_rels/notesSlide29.xml.rels" ContentType="application/vnd.openxmlformats-package.relationships+xml"/>
  <Override PartName="/ppt/notesSlides/_rels/notesSlide87.xml.rels" ContentType="application/vnd.openxmlformats-package.relationships+xml"/>
  <Override PartName="/ppt/notesSlides/_rels/notesSlide20.xml.rels" ContentType="application/vnd.openxmlformats-package.relationships+xml"/>
  <Override PartName="/ppt/notesSlides/_rels/notesSlide28.xml.rels" ContentType="application/vnd.openxmlformats-package.relationships+xml"/>
  <Override PartName="/ppt/notesSlides/_rels/notesSlide86.xml.rels" ContentType="application/vnd.openxmlformats-package.relationships+xml"/>
  <Override PartName="/ppt/notesSlides/_rels/notesSlide52.xml.rels" ContentType="application/vnd.openxmlformats-package.relationships+xml"/>
  <Override PartName="/ppt/notesSlides/_rels/notesSlide38.xml.rels" ContentType="application/vnd.openxmlformats-package.relationships+xml"/>
  <Override PartName="/ppt/notesSlides/_rels/notesSlide27.xml.rels" ContentType="application/vnd.openxmlformats-package.relationships+xml"/>
  <Override PartName="/ppt/notesSlides/_rels/notesSlide85.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1.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75.xml.rels" ContentType="application/vnd.openxmlformats-package.relationships+xml"/>
  <Override PartName="/ppt/notesSlides/_rels/notesSlide31.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74.xml.rels" ContentType="application/vnd.openxmlformats-package.relationships+xml"/>
  <Override PartName="/ppt/notesSlides/_rels/notesSlide42.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73.xml.rels" ContentType="application/vnd.openxmlformats-package.relationships+xml"/>
  <Override PartName="/ppt/notesSlides/_rels/notesSlide41.xml.rels" ContentType="application/vnd.openxmlformats-package.relationships+xml"/>
  <Override PartName="/ppt/notesSlides/_rels/notesSlide5.xml.rels" ContentType="application/vnd.openxmlformats-package.relationships+xml"/>
  <Override PartName="/ppt/notesSlides/_rels/notesSlide72.xml.rels" ContentType="application/vnd.openxmlformats-package.relationships+xml"/>
  <Override PartName="/ppt/notesSlides/_rels/notesSlide3.xml.rels" ContentType="application/vnd.openxmlformats-package.relationships+xml"/>
  <Override PartName="/ppt/notesSlides/_rels/notesSlide59.xml.rels" ContentType="application/vnd.openxmlformats-package.relationships+xml"/>
  <Override PartName="/ppt/notesSlides/_rels/notesSlide4.xml.rels" ContentType="application/vnd.openxmlformats-package.relationships+xml"/>
  <Override PartName="/ppt/notesSlides/_rels/notesSlide71.xml.rels" ContentType="application/vnd.openxmlformats-package.relationships+xml"/>
  <Override PartName="/ppt/notesSlides/_rels/notesSlide2.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76.xml.rels" ContentType="application/vnd.openxmlformats-package.relationships+xml"/>
  <Override PartName="/ppt/notesSlides/_rels/notesSlide90.xml.rels" ContentType="application/vnd.openxmlformats-package.relationships+xml"/>
  <Override PartName="/ppt/notesSlides/_rels/notesSlide34.xml.rels" ContentType="application/vnd.openxmlformats-package.relationships+xml"/>
  <Override PartName="/ppt/notesSlides/_rels/notesSlide13.xml.rels" ContentType="application/vnd.openxmlformats-package.relationships+xml"/>
  <Override PartName="/ppt/notesSlides/_rels/notesSlide40.xml.rels" ContentType="application/vnd.openxmlformats-package.relationships+xml"/>
  <Override PartName="/ppt/notesSlides/_rels/notesSlide26.xml.rels" ContentType="application/vnd.openxmlformats-package.relationships+xml"/>
  <Override PartName="/ppt/notesSlides/_rels/notesSlide47.xml.rels" ContentType="application/vnd.openxmlformats-package.relationships+xml"/>
  <Override PartName="/ppt/notesSlides/_rels/notesSlide48.xml.rels" ContentType="application/vnd.openxmlformats-package.relationships+xml"/>
  <Override PartName="/ppt/notesSlides/_rels/notesSlide50.xml.rels" ContentType="application/vnd.openxmlformats-package.relationships+xml"/>
  <Override PartName="/ppt/notesSlides/_rels/notesSlide51.xml.rels" ContentType="application/vnd.openxmlformats-package.relationships+xml"/>
  <Override PartName="/ppt/notesSlides/_rels/notesSlide39.xml.rels" ContentType="application/vnd.openxmlformats-package.relationships+xml"/>
  <Override PartName="/ppt/notesSlides/_rels/notesSlide53.xml.rels" ContentType="application/vnd.openxmlformats-package.relationships+xml"/>
  <Override PartName="/ppt/notesSlides/_rels/notesSlide54.xml.rels" ContentType="application/vnd.openxmlformats-package.relationships+xml"/>
  <Override PartName="/ppt/notesSlides/_rels/notesSlide55.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_rels/notesSlide58.xml.rels" ContentType="application/vnd.openxmlformats-package.relationships+xml"/>
  <Override PartName="/ppt/notesSlides/_rels/notesSlide60.xml.rels" ContentType="application/vnd.openxmlformats-package.relationships+xml"/>
  <Override PartName="/ppt/notesSlides/_rels/notesSlide61.xml.rels" ContentType="application/vnd.openxmlformats-package.relationships+xml"/>
  <Override PartName="/ppt/notesSlides/_rels/notesSlide62.xml.rels" ContentType="application/vnd.openxmlformats-package.relationships+xml"/>
  <Override PartName="/ppt/notesSlides/_rels/notesSlide63.xml.rels" ContentType="application/vnd.openxmlformats-package.relationships+xml"/>
  <Override PartName="/ppt/notesSlides/_rels/notesSlide64.xml.rels" ContentType="application/vnd.openxmlformats-package.relationships+xml"/>
  <Override PartName="/ppt/notesSlides/_rels/notesSlide96.xml.rels" ContentType="application/vnd.openxmlformats-package.relationships+xml"/>
  <Override PartName="/ppt/notesSlides/_rels/notesSlide65.xml.rels" ContentType="application/vnd.openxmlformats-package.relationships+xml"/>
  <Override PartName="/ppt/notesSlides/_rels/notesSlide9.xml.rels" ContentType="application/vnd.openxmlformats-package.relationships+xml"/>
  <Override PartName="/ppt/notesSlides/_rels/notesSlide66.xml.rels" ContentType="application/vnd.openxmlformats-package.relationships+xml"/>
  <Override PartName="/ppt/notesSlides/_rels/notesSlide10.xml.rels" ContentType="application/vnd.openxmlformats-package.relationships+xml"/>
  <Override PartName="/ppt/notesSlides/_rels/notesSlide67.xml.rels" ContentType="application/vnd.openxmlformats-package.relationships+xml"/>
  <Override PartName="/ppt/notesSlides/_rels/notesSlide11.xml.rels" ContentType="application/vnd.openxmlformats-package.relationships+xml"/>
  <Override PartName="/ppt/notesSlides/_rels/notesSlide68.xml.rels" ContentType="application/vnd.openxmlformats-package.relationships+xml"/>
  <Override PartName="/ppt/notesSlides/_rels/notesSlide12.xml.rels" ContentType="application/vnd.openxmlformats-package.relationships+xml"/>
  <Override PartName="/ppt/notesSlides/_rels/notesSlide69.xml.rels" ContentType="application/vnd.openxmlformats-package.relationships+xml"/>
  <Override PartName="/ppt/notesSlides/_rels/notesSlide70.xml.rels" ContentType="application/vnd.openxmlformats-package.relationships+xml"/>
  <Override PartName="/ppt/notesSlides/_rels/notesSlide89.xml.rels" ContentType="application/vnd.openxmlformats-package.relationships+xml"/>
  <Override PartName="/ppt/notesSlides/_rels/notesSlide21.xml.rels" ContentType="application/vnd.openxmlformats-package.relationships+xml"/>
  <Override PartName="/ppt/notesSlides/_rels/notesSlide78.xml.rels" ContentType="application/vnd.openxmlformats-package.relationships+xml"/>
  <Override PartName="/ppt/notesSlides/_rels/notesSlide22.xml.rels" ContentType="application/vnd.openxmlformats-package.relationships+xml"/>
  <Override PartName="/ppt/notesSlides/_rels/notesSlide79.xml.rels" ContentType="application/vnd.openxmlformats-package.relationships+xml"/>
  <Override PartName="/ppt/notesSlides/_rels/notesSlide80.xml.rels" ContentType="application/vnd.openxmlformats-package.relationships+xml"/>
  <Override PartName="/ppt/notesSlides/_rels/notesSlide81.xml.rels" ContentType="application/vnd.openxmlformats-package.relationships+xml"/>
  <Override PartName="/ppt/notesSlides/_rels/notesSlide82.xml.rels" ContentType="application/vnd.openxmlformats-package.relationships+xml"/>
  <Override PartName="/ppt/notesSlides/_rels/notesSlide83.xml.rels" ContentType="application/vnd.openxmlformats-package.relationships+xml"/>
  <Override PartName="/ppt/notesSlides/_rels/notesSlide84.xml.rels" ContentType="application/vnd.openxmlformats-package.relationships+xml"/>
  <Override PartName="/ppt/notesSlides/_rels/notesSlide88.xml.rels" ContentType="application/vnd.openxmlformats-package.relationships+xml"/>
  <Override PartName="/ppt/notesSlides/_rels/notesSlide77.xml.rels" ContentType="application/vnd.openxmlformats-package.relationships+xml"/>
  <Override PartName="/ppt/notesSlides/_rels/notesSlide91.xml.rels" ContentType="application/vnd.openxmlformats-package.relationships+xml"/>
  <Override PartName="/ppt/notesSlides/_rels/notesSlide92.xml.rels" ContentType="application/vnd.openxmlformats-package.relationships+xml"/>
  <Override PartName="/ppt/notesSlides/_rels/notesSlide93.xml.rels" ContentType="application/vnd.openxmlformats-package.relationships+xml"/>
  <Override PartName="/ppt/notesSlides/_rels/notesSlide94.xml.rels" ContentType="application/vnd.openxmlformats-package.relationships+xml"/>
  <Override PartName="/ppt/notesSlides/_rels/notesSlide95.xml.rels" ContentType="application/vnd.openxmlformats-package.relationships+xml"/>
  <Override PartName="/ppt/notesSlides/notesSlide75.xml" ContentType="application/vnd.openxmlformats-officedocument.presentationml.notesSlide+xml"/>
  <Override PartName="/ppt/notesSlides/notesSlide38.xml" ContentType="application/vnd.openxmlformats-officedocument.presentationml.notesSlide+xml"/>
  <Override PartName="/ppt/notesSlides/notesSlide74.xml" ContentType="application/vnd.openxmlformats-officedocument.presentationml.notesSlide+xml"/>
  <Override PartName="/ppt/notesSlides/notesSlide37.xml" ContentType="application/vnd.openxmlformats-officedocument.presentationml.notesSlide+xml"/>
  <Override PartName="/ppt/notesSlides/notesSlide73.xml" ContentType="application/vnd.openxmlformats-officedocument.presentationml.notesSlide+xml"/>
  <Override PartName="/ppt/notesSlides/notesSlide36.xml" ContentType="application/vnd.openxmlformats-officedocument.presentationml.notesSlide+xml"/>
  <Override PartName="/ppt/notesSlides/notesSlide72.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34.xml" ContentType="application/vnd.openxmlformats-officedocument.presentationml.notesSlide+xml"/>
  <Override PartName="/ppt/notesSlides/notesSlide70.xml" ContentType="application/vnd.openxmlformats-officedocument.presentationml.notesSlide+xml"/>
  <Override PartName="/ppt/notesSlides/notesSlide33.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25.xml" ContentType="application/vnd.openxmlformats-officedocument.presentationml.notesSlide+xml"/>
  <Override PartName="/ppt/notesSlides/notesSlide61.xml" ContentType="application/vnd.openxmlformats-officedocument.presentationml.notesSlide+xml"/>
  <Override PartName="/ppt/notesSlides/notesSlide24.xml" ContentType="application/vnd.openxmlformats-officedocument.presentationml.notesSlide+xml"/>
  <Override PartName="/ppt/notesSlides/notesSlide60.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5.xml" ContentType="application/vnd.openxmlformats-officedocument.presentationml.notesSlide+xml"/>
  <Override PartName="/ppt/notesSlides/notesSlide44.xml" ContentType="application/vnd.openxmlformats-officedocument.presentationml.notesSlide+xml"/>
  <Override PartName="/ppt/notesSlides/notesSlide80.xml" ContentType="application/vnd.openxmlformats-officedocument.presentationml.notesSlide+xml"/>
  <Override PartName="/ppt/notesSlides/notesSlide27.xml" ContentType="application/vnd.openxmlformats-officedocument.presentationml.notesSlide+xml"/>
  <Override PartName="/ppt/notesSlides/notesSlide1.xml" ContentType="application/vnd.openxmlformats-officedocument.presentationml.notesSlide+xml"/>
  <Override PartName="/ppt/notesSlides/notesSlide96.xml" ContentType="application/vnd.openxmlformats-officedocument.presentationml.notesSlide+xml"/>
  <Override PartName="/ppt/notesSlides/notesSlide45.xml" ContentType="application/vnd.openxmlformats-officedocument.presentationml.notesSlide+xml"/>
  <Override PartName="/ppt/notesSlides/notesSlide81.xml" ContentType="application/vnd.openxmlformats-officedocument.presentationml.notesSlide+xml"/>
  <Override PartName="/ppt/notesSlides/notesSlide28.xml" ContentType="application/vnd.openxmlformats-officedocument.presentationml.notesSlide+xml"/>
  <Override PartName="/ppt/notesSlides/notesSlide2.xml" ContentType="application/vnd.openxmlformats-officedocument.presentationml.notesSlide+xml"/>
  <Override PartName="/ppt/notesSlides/notesSlide46.xml" ContentType="application/vnd.openxmlformats-officedocument.presentationml.notesSlide+xml"/>
  <Override PartName="/ppt/notesSlides/notesSlide82.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47.xml" ContentType="application/vnd.openxmlformats-officedocument.presentationml.notesSlide+xml"/>
  <Override PartName="/ppt/notesSlides/notesSlide83.xml" ContentType="application/vnd.openxmlformats-officedocument.presentationml.notesSlide+xml"/>
  <Override PartName="/ppt/notesSlides/notesSlide48.xml" ContentType="application/vnd.openxmlformats-officedocument.presentationml.notesSlide+xml"/>
  <Override PartName="/ppt/notesSlides/notesSlide84.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notesSlides/notesSlide55.xml" ContentType="application/vnd.openxmlformats-officedocument.presentationml.notesSlide+xml"/>
  <Override PartName="/ppt/notesSlides/notesSlide91.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57.xml" ContentType="application/vnd.openxmlformats-officedocument.presentationml.notesSlide+xml"/>
  <Override PartName="/ppt/notesSlides/notesSlide93.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59.xml" ContentType="application/vnd.openxmlformats-officedocument.presentationml.notesSlide+xml"/>
  <Override PartName="/ppt/notesSlides/notesSlide9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10.xml" ContentType="application/vnd.openxmlformats-officedocument.presentationml.notesSlide+xml"/>
  <Override PartName="/ppt/notesSlides/notesSlide68.xml" ContentType="application/vnd.openxmlformats-officedocument.presentationml.notesSlide+xml"/>
  <Override PartName="/ppt/notesSlides/notesSlide11.xml" ContentType="application/vnd.openxmlformats-officedocument.presentationml.notesSlide+xml"/>
  <Override PartName="/ppt/notesSlides/notesSlide69.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20.xml" ContentType="application/vnd.openxmlformats-officedocument.presentationml.notesSlide+xml"/>
  <Override PartName="/ppt/notesSlides/notesSlide78.xml" ContentType="application/vnd.openxmlformats-officedocument.presentationml.notesSlide+xml"/>
  <Override PartName="/ppt/notesSlides/notesSlide21.xml" ContentType="application/vnd.openxmlformats-officedocument.presentationml.notesSlide+xml"/>
  <Override PartName="/ppt/notesSlides/notesSlide79.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30.xml" ContentType="application/vnd.openxmlformats-officedocument.presentationml.notesSlide+xml"/>
  <Override PartName="/ppt/notesSlides/notesSlide88.xml" ContentType="application/vnd.openxmlformats-officedocument.presentationml.notesSlide+xml"/>
  <Override PartName="/ppt/notesSlides/notesSlide31.xml" ContentType="application/vnd.openxmlformats-officedocument.presentationml.notesSlide+xml"/>
  <Override PartName="/ppt/notesSlides/notesSlide89.xml" ContentType="application/vnd.openxmlformats-officedocument.presentationml.notes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89.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55.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_rels/slide46.xml.rels" ContentType="application/vnd.openxmlformats-package.relationships+xml"/>
  <Override PartName="/ppt/slides/_rels/slide43.xml.rels" ContentType="application/vnd.openxmlformats-package.relationships+xml"/>
  <Override PartName="/ppt/slides/_rels/slide99.xml.rels" ContentType="application/vnd.openxmlformats-package.relationships+xml"/>
  <Override PartName="/ppt/slides/_rels/slide42.xml.rels" ContentType="application/vnd.openxmlformats-package.relationships+xml"/>
  <Override PartName="/ppt/slides/_rels/slide98.xml.rels" ContentType="application/vnd.openxmlformats-package.relationships+xml"/>
  <Override PartName="/ppt/slides/_rels/slide41.xml.rels" ContentType="application/vnd.openxmlformats-package.relationships+xml"/>
  <Override PartName="/ppt/slides/_rels/slide97.xml.rels" ContentType="application/vnd.openxmlformats-package.relationships+xml"/>
  <Override PartName="/ppt/slides/_rels/slide40.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95.xml.rels" ContentType="application/vnd.openxmlformats-package.relationships+xml"/>
  <Override PartName="/ppt/slides/_rels/slide36.xml.rels" ContentType="application/vnd.openxmlformats-package.relationships+xml"/>
  <Override PartName="/ppt/slides/_rels/slide94.xml.rels" ContentType="application/vnd.openxmlformats-package.relationships+xml"/>
  <Override PartName="/ppt/slides/_rels/slide35.xml.rels" ContentType="application/vnd.openxmlformats-package.relationships+xml"/>
  <Override PartName="/ppt/slides/_rels/slide93.xml.rels" ContentType="application/vnd.openxmlformats-package.relationships+xml"/>
  <Override PartName="/ppt/slides/_rels/slide77.xml.rels" ContentType="application/vnd.openxmlformats-package.relationships+xml"/>
  <Override PartName="/ppt/slides/_rels/slide34.xml.rels" ContentType="application/vnd.openxmlformats-package.relationships+xml"/>
  <Override PartName="/ppt/slides/_rels/slide92.xml.rels" ContentType="application/vnd.openxmlformats-package.relationships+xml"/>
  <Override PartName="/ppt/slides/_rels/slide91.xml.rels" ContentType="application/vnd.openxmlformats-package.relationships+xml"/>
  <Override PartName="/ppt/slides/_rels/slide26.xml.rels" ContentType="application/vnd.openxmlformats-package.relationships+xml"/>
  <Override PartName="/ppt/slides/_rels/slide58.xml.rels" ContentType="application/vnd.openxmlformats-package.relationships+xml"/>
  <Override PartName="/ppt/slides/_rels/slide100.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_rels/slide17.xml.rels" ContentType="application/vnd.openxmlformats-package.relationships+xml"/>
  <Override PartName="/ppt/slides/_rels/slide86.xml.rels" ContentType="application/vnd.openxmlformats-package.relationships+xml"/>
  <Override PartName="/ppt/slides/_rels/slide24.xml.rels" ContentType="application/vnd.openxmlformats-package.relationships+xml"/>
  <Override PartName="/ppt/slides/_rels/slide82.xml.rels" ContentType="application/vnd.openxmlformats-package.relationships+xml"/>
  <Override PartName="/ppt/slides/_rels/slide45.xml.rels" ContentType="application/vnd.openxmlformats-package.relationships+xml"/>
  <Override PartName="/ppt/slides/_rels/slide2.xml.rels" ContentType="application/vnd.openxmlformats-package.relationships+xml"/>
  <Override PartName="/ppt/slides/_rels/slide85.xml.rels" ContentType="application/vnd.openxmlformats-package.relationships+xml"/>
  <Override PartName="/ppt/slides/_rels/slide23.xml.rels" ContentType="application/vnd.openxmlformats-package.relationships+xml"/>
  <Override PartName="/ppt/slides/_rels/slide81.xml.rels" ContentType="application/vnd.openxmlformats-package.relationships+xml"/>
  <Override PartName="/ppt/slides/_rels/slide44.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84.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68.xml.rels" ContentType="application/vnd.openxmlformats-package.relationships+xml"/>
  <Override PartName="/ppt/slides/_rels/slide12.xml.rels" ContentType="application/vnd.openxmlformats-package.relationships+xml"/>
  <Override PartName="/ppt/slides/_rels/slide70.xml.rels" ContentType="application/vnd.openxmlformats-package.relationships+xml"/>
  <Override PartName="/ppt/slides/_rels/slide33.xml.rels" ContentType="application/vnd.openxmlformats-package.relationships+xml"/>
  <Override PartName="/ppt/slides/_rels/slide19.xml.rels" ContentType="application/vnd.openxmlformats-package.relationships+xml"/>
  <Override PartName="/ppt/slides/_rels/slide39.xml.rels" ContentType="application/vnd.openxmlformats-package.relationships+xml"/>
  <Override PartName="/ppt/slides/_rels/slide90.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83.xml.rels" ContentType="application/vnd.openxmlformats-package.relationships+xml"/>
  <Override PartName="/ppt/slides/_rels/slide69.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80.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9.xml.rels" ContentType="application/vnd.openxmlformats-package.relationships+xml"/>
  <Override PartName="/ppt/slides/_rels/slide3.xml.rels" ContentType="application/vnd.openxmlformats-package.relationships+xml"/>
  <Override PartName="/ppt/slides/_rels/slide60.xml.rels" ContentType="application/vnd.openxmlformats-package.relationships+xml"/>
  <Override PartName="/ppt/slides/_rels/slide79.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96.xml.rels" ContentType="application/vnd.openxmlformats-package.relationships+xml"/>
  <Override PartName="/ppt/slides/_rels/slide8.xml.rels" ContentType="application/vnd.openxmlformats-package.relationships+xml"/>
  <Override PartName="/ppt/slides/_rels/slide65.xml.rels" ContentType="application/vnd.openxmlformats-package.relationships+xml"/>
  <Override PartName="/ppt/slides/_rels/slide9.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57.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87.xml.rels" ContentType="application/vnd.openxmlformats-package.relationships+xml"/>
  <Override PartName="/ppt/slides/_rels/slide31.xml.rels" ContentType="application/vnd.openxmlformats-package.relationships+xml"/>
  <Override PartName="/ppt/slides/_rels/slide88.xml.rels" ContentType="application/vnd.openxmlformats-package.relationships+xml"/>
  <Override PartName="/ppt/slides/_rels/slide32.xml.rels" ContentType="application/vnd.openxmlformats-package.relationships+xml"/>
  <Override PartName="/ppt/slides/_rels/slide89.xml.rels" ContentType="application/vnd.openxmlformats-package.relationships+xml"/>
  <Override PartName="/ppt/slides/slide6.xml" ContentType="application/vnd.openxmlformats-officedocument.presentationml.slide+xml"/>
  <Override PartName="/ppt/slides/slide54.xml" ContentType="application/vnd.openxmlformats-officedocument.presentationml.slide+xml"/>
  <Override PartName="/ppt/slides/slide20.xml" ContentType="application/vnd.openxmlformats-officedocument.presentationml.slide+xml"/>
  <Override PartName="/ppt/slides/slide79.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53.xml" ContentType="application/vnd.openxmlformats-officedocument.presentationml.slide+xml"/>
  <Override PartName="/ppt/slides/slide8.xml" ContentType="application/vnd.openxmlformats-officedocument.presentationml.slide+xml"/>
  <Override PartName="/ppt/slides/slide56.xml" ContentType="application/vnd.openxmlformats-officedocument.presentationml.slide+xml"/>
  <Override PartName="/ppt/slides/slide10.xml" ContentType="application/vnd.openxmlformats-officedocument.presentationml.slide+xml"/>
  <Override PartName="/ppt/slides/slide69.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4.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9.xml" ContentType="application/vnd.openxmlformats-officedocument.presentationml.slide+xml"/>
  <Override PartName="/ppt/slides/slide5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0.xml" ContentType="application/vnd.openxmlformats-officedocument.presentationml.slide+xml"/>
  <Override PartName="/ppt/slides/slide16.xml" ContentType="application/vnd.openxmlformats-officedocument.presentationml.slide+xml"/>
  <Override PartName="/ppt/slides/slide91.xml" ContentType="application/vnd.openxmlformats-officedocument.presentationml.slide+xml"/>
  <Override PartName="/ppt/slides/slide17.xml" ContentType="application/vnd.openxmlformats-officedocument.presentationml.slide+xml"/>
  <Override PartName="/ppt/slides/slide92.xml" ContentType="application/vnd.openxmlformats-officedocument.presentationml.slide+xml"/>
  <Override PartName="/ppt/slides/slide18.xml" ContentType="application/vnd.openxmlformats-officedocument.presentationml.slide+xml"/>
  <Override PartName="/ppt/slides/slide93.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100.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_rels/presentation.xml.rels" ContentType="application/vnd.openxmlformats-package.relationships+xml"/>
  <Override PartName="/ppt/media/image73.png" ContentType="image/png"/>
  <Override PartName="/ppt/media/image72.png" ContentType="image/png"/>
  <Override PartName="/ppt/media/image71.png" ContentType="image/png"/>
  <Override PartName="/ppt/media/image70.png" ContentType="image/png"/>
  <Override PartName="/ppt/media/image69.png" ContentType="image/png"/>
  <Override PartName="/ppt/media/image68.png" ContentType="image/png"/>
  <Override PartName="/ppt/media/image67.png" ContentType="image/png"/>
  <Override PartName="/ppt/media/image66.png" ContentType="image/png"/>
  <Override PartName="/ppt/media/image65.png" ContentType="image/png"/>
  <Override PartName="/ppt/media/image64.png" ContentType="image/png"/>
  <Override PartName="/ppt/media/image63.png" ContentType="image/png"/>
  <Override PartName="/ppt/media/image62.png" ContentType="image/png"/>
  <Override PartName="/ppt/media/image61.png" ContentType="image/png"/>
  <Override PartName="/ppt/media/image60.png" ContentType="image/png"/>
  <Override PartName="/ppt/media/image59.png" ContentType="image/png"/>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5.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3.png" ContentType="image/png"/>
  <Override PartName="/ppt/media/image12.png" ContentType="image/png"/>
  <Override PartName="/ppt/media/image11.png" ContentType="image/png"/>
  <Override PartName="/ppt/media/image54.png" ContentType="image/png"/>
  <Override PartName="/ppt/media/image4.png" ContentType="image/png"/>
  <Override PartName="/ppt/media/image39.png" ContentType="image/png"/>
  <Override PartName="/ppt/media/image53.png" ContentType="image/png"/>
  <Override PartName="/ppt/media/image3.png" ContentType="image/png"/>
  <Override PartName="/ppt/media/image38.png" ContentType="image/png"/>
  <Override PartName="/ppt/media/image22.png" ContentType="image/png"/>
  <Override PartName="/ppt/media/image57.png" ContentType="image/png"/>
  <Override PartName="/ppt/media/image7.png" ContentType="image/png"/>
  <Override PartName="/ppt/media/image52.png" ContentType="image/png"/>
  <Override PartName="/ppt/media/image2.png" ContentType="image/png"/>
  <Override PartName="/ppt/media/image37.png" ContentType="image/png"/>
  <Override PartName="/ppt/media/image21.png" ContentType="image/png"/>
  <Override PartName="/ppt/media/image56.png" ContentType="image/png"/>
  <Override PartName="/ppt/media/image6.png" ContentType="image/png"/>
  <Override PartName="/ppt/media/image51.png" ContentType="image/png"/>
  <Override PartName="/ppt/media/image1.png" ContentType="image/png"/>
  <Override PartName="/ppt/media/image36.png" ContentType="image/png"/>
  <Override PartName="/ppt/media/image9.jpeg" ContentType="image/jpeg"/>
  <Override PartName="/ppt/media/image35.png" ContentType="image/png"/>
  <Override PartName="/ppt/media/image14.png" ContentType="image/png"/>
  <Override PartName="/ppt/media/image10.jpeg" ContentType="image/jpeg"/>
  <Override PartName="/ppt/media/image34.png" ContentType="image/png"/>
  <Override PartName="/ppt/media/image58.png" ContentType="image/png"/>
  <Override PartName="/ppt/media/image8.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charts/chart5.xml" ContentType="application/vnd.openxmlformats-officedocument.drawingml.char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2128" spc="-1" strike="noStrike">
                <a:solidFill>
                  <a:srgbClr val="595959"/>
                </a:solidFill>
                <a:uFill>
                  <a:solidFill>
                    <a:srgbClr val="ffffff"/>
                  </a:solidFill>
                </a:uFill>
                <a:latin typeface="Calibri"/>
              </a:defRPr>
            </a:pPr>
            <a:r>
              <a:rPr b="1" sz="2128" spc="-1" strike="noStrike">
                <a:solidFill>
                  <a:srgbClr val="595959"/>
                </a:solidFill>
                <a:uFill>
                  <a:solidFill>
                    <a:srgbClr val="ffffff"/>
                  </a:solidFill>
                </a:uFill>
                <a:latin typeface="Calibri"/>
              </a:rPr>
              <a:t>קניות לשנה נוכחית</a:t>
            </a:r>
          </a:p>
        </c:rich>
      </c:tx>
      <c:overlay val="0"/>
    </c:title>
    <c:autoTitleDeleted val="0"/>
    <c:plotArea>
      <c:pieChart>
        <c:varyColors val="1"/>
        <c:ser>
          <c:idx val="0"/>
          <c:order val="0"/>
          <c:tx>
            <c:strRef>
              <c:f>label 0</c:f>
              <c:strCache>
                <c:ptCount val="1"/>
                <c:pt idx="0">
                  <c:v>קניות לשנה נוכחית</c:v>
                </c:pt>
              </c:strCache>
            </c:strRef>
          </c:tx>
          <c:spPr>
            <a:solidFill>
              <a:srgbClr val="5b9bd5"/>
            </a:solidFill>
            <a:ln>
              <a:noFill/>
            </a:ln>
          </c:spPr>
          <c:explosion val="0"/>
          <c:dPt>
            <c:idx val="0"/>
            <c:spPr>
              <a:ln>
                <a:noFill/>
              </a:ln>
            </c:spPr>
          </c:dPt>
          <c:dPt>
            <c:idx val="1"/>
            <c:spPr>
              <a:ln>
                <a:noFill/>
              </a:ln>
            </c:spPr>
          </c:dPt>
          <c:dPt>
            <c:idx val="2"/>
            <c:spPr>
              <a:ln>
                <a:noFill/>
              </a:ln>
            </c:spPr>
          </c:dPt>
          <c:dPt>
            <c:idx val="3"/>
            <c:spPr>
              <a:ln>
                <a:noFill/>
              </a:ln>
            </c:spPr>
          </c:dPt>
          <c:dLbls>
            <c:dLbl>
              <c:idx val="0"/>
              <c:dLblPos val="inEnd"/>
              <c:showLegendKey val="0"/>
              <c:showVal val="0"/>
              <c:showCatName val="1"/>
              <c:showSerName val="0"/>
              <c:showPercent val="1"/>
            </c:dLbl>
            <c:dLbl>
              <c:idx val="1"/>
              <c:dLblPos val="inEnd"/>
              <c:showLegendKey val="0"/>
              <c:showVal val="0"/>
              <c:showCatName val="1"/>
              <c:showSerName val="0"/>
              <c:showPercent val="1"/>
            </c:dLbl>
            <c:dLbl>
              <c:idx val="2"/>
              <c:dLblPos val="inEnd"/>
              <c:showLegendKey val="0"/>
              <c:showVal val="0"/>
              <c:showCatName val="1"/>
              <c:showSerName val="0"/>
              <c:showPercent val="1"/>
            </c:dLbl>
            <c:dLbl>
              <c:idx val="3"/>
              <c:dLblPos val="inEnd"/>
              <c:showLegendKey val="0"/>
              <c:showVal val="0"/>
              <c:showCatName val="1"/>
              <c:showSerName val="0"/>
              <c:showPercent val="1"/>
            </c:dLbl>
            <c:dLblPos val="inEnd"/>
            <c:showLegendKey val="0"/>
            <c:showVal val="0"/>
            <c:showCatName val="1"/>
            <c:showSerName val="0"/>
            <c:showPercent val="1"/>
            <c:showLeaderLines val="0"/>
          </c:dLbls>
          <c:cat>
            <c:strRef>
              <c:f>categories</c:f>
              <c:strCache>
                <c:ptCount val="4"/>
                <c:pt idx="0">
                  <c:v>אתרוגים</c:v>
                </c:pt>
                <c:pt idx="1">
                  <c:v>לולבים</c:v>
                </c:pt>
                <c:pt idx="2">
                  <c:v>הדסים</c:v>
                </c:pt>
                <c:pt idx="3">
                  <c:v>ערבות</c:v>
                </c:pt>
              </c:strCache>
            </c:strRef>
          </c:cat>
          <c:val>
            <c:numRef>
              <c:f>0</c:f>
              <c:numCache>
                <c:formatCode>General</c:formatCode>
                <c:ptCount val="4"/>
                <c:pt idx="0">
                  <c:v>100</c:v>
                </c:pt>
                <c:pt idx="1">
                  <c:v>150</c:v>
                </c:pt>
                <c:pt idx="2">
                  <c:v>400</c:v>
                </c:pt>
                <c:pt idx="3">
                  <c:v>600</c:v>
                </c:pt>
              </c:numCache>
            </c:numRef>
          </c:val>
        </c:ser>
        <c:firstSliceAng val="0"/>
      </c:pieChart>
      <c:spPr>
        <a:noFill/>
        <a:ln>
          <a:noFill/>
        </a:ln>
      </c:spPr>
    </c:plotArea>
    <c:legend>
      <c:legendPos val="b"/>
      <c:overlay val="0"/>
      <c:spPr>
        <a:noFill/>
        <a:ln>
          <a:noFill/>
        </a:ln>
      </c:spPr>
    </c:legend>
    <c:plotVisOnly val="1"/>
    <c:dispBlanksAs val="gap"/>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2128" spc="49" strike="noStrike">
                <a:solidFill>
                  <a:srgbClr val="595959"/>
                </a:solidFill>
                <a:uFill>
                  <a:solidFill>
                    <a:srgbClr val="ffffff"/>
                  </a:solidFill>
                </a:uFill>
                <a:latin typeface="Calibri Light"/>
              </a:defRPr>
            </a:pPr>
            <a:r>
              <a:rPr b="0" sz="2128" spc="49" strike="noStrike">
                <a:solidFill>
                  <a:srgbClr val="595959"/>
                </a:solidFill>
                <a:uFill>
                  <a:solidFill>
                    <a:srgbClr val="ffffff"/>
                  </a:solidFill>
                </a:uFill>
                <a:latin typeface="Calibri Light"/>
              </a:rPr>
              <a:t>Chart Title</a:t>
            </a:r>
          </a:p>
        </c:rich>
      </c:tx>
      <c:overlay val="0"/>
    </c:title>
    <c:autoTitleDeleted val="0"/>
    <c:plotArea>
      <c:barChart>
        <c:barDir val="col"/>
        <c:grouping val="clustered"/>
        <c:varyColors val="0"/>
        <c:ser>
          <c:idx val="0"/>
          <c:order val="0"/>
          <c:tx>
            <c:strRef>
              <c:f>label 0</c:f>
              <c:strCache>
                <c:ptCount val="1"/>
                <c:pt idx="0">
                  <c:v>שנה נוכחית</c:v>
                </c:pt>
              </c:strCache>
            </c:strRef>
          </c:tx>
          <c:spPr>
            <a:solidFill>
              <a:srgbClr val="5b9bd5">
                <a:alpha val="70000"/>
              </a:srgbClr>
            </a:solidFill>
            <a:ln>
              <a:noFill/>
            </a:ln>
          </c:spPr>
          <c:invertIfNegative val="0"/>
          <c:dLbls>
            <c:dLblPos val="outEnd"/>
            <c:showLegendKey val="0"/>
            <c:showVal val="0"/>
            <c:showCatName val="0"/>
            <c:showSerName val="0"/>
            <c:showPercent val="0"/>
            <c:showLeaderLines val="0"/>
          </c:dLbls>
          <c:cat>
            <c:strRef>
              <c:f>categories</c:f>
              <c:strCache>
                <c:ptCount val="4"/>
                <c:pt idx="0">
                  <c:v>אתרוגים</c:v>
                </c:pt>
                <c:pt idx="1">
                  <c:v>לולבים</c:v>
                </c:pt>
                <c:pt idx="2">
                  <c:v>הדסים</c:v>
                </c:pt>
                <c:pt idx="3">
                  <c:v>ערבות</c:v>
                </c:pt>
              </c:strCache>
            </c:strRef>
          </c:cat>
          <c:val>
            <c:numRef>
              <c:f>0</c:f>
              <c:numCache>
                <c:formatCode>General</c:formatCode>
                <c:ptCount val="4"/>
                <c:pt idx="0">
                  <c:v>50</c:v>
                </c:pt>
                <c:pt idx="1">
                  <c:v>120</c:v>
                </c:pt>
                <c:pt idx="2">
                  <c:v>500</c:v>
                </c:pt>
                <c:pt idx="3">
                  <c:v>300</c:v>
                </c:pt>
              </c:numCache>
            </c:numRef>
          </c:val>
        </c:ser>
        <c:ser>
          <c:idx val="1"/>
          <c:order val="1"/>
          <c:tx>
            <c:strRef>
              <c:f>label 1</c:f>
              <c:strCache>
                <c:ptCount val="1"/>
                <c:pt idx="0">
                  <c:v>שנה שעברה</c:v>
                </c:pt>
              </c:strCache>
            </c:strRef>
          </c:tx>
          <c:spPr>
            <a:solidFill>
              <a:srgbClr val="ed7d31">
                <a:alpha val="70000"/>
              </a:srgbClr>
            </a:solidFill>
            <a:ln>
              <a:noFill/>
            </a:ln>
          </c:spPr>
          <c:invertIfNegative val="0"/>
          <c:dLbls>
            <c:dLblPos val="outEnd"/>
            <c:showLegendKey val="0"/>
            <c:showVal val="0"/>
            <c:showCatName val="0"/>
            <c:showSerName val="0"/>
            <c:showPercent val="0"/>
            <c:showLeaderLines val="0"/>
          </c:dLbls>
          <c:cat>
            <c:strRef>
              <c:f>categories</c:f>
              <c:strCache>
                <c:ptCount val="4"/>
                <c:pt idx="0">
                  <c:v>אתרוגים</c:v>
                </c:pt>
                <c:pt idx="1">
                  <c:v>לולבים</c:v>
                </c:pt>
                <c:pt idx="2">
                  <c:v>הדסים</c:v>
                </c:pt>
                <c:pt idx="3">
                  <c:v>ערבות</c:v>
                </c:pt>
              </c:strCache>
            </c:strRef>
          </c:cat>
          <c:val>
            <c:numRef>
              <c:f>1</c:f>
              <c:numCache>
                <c:formatCode>General</c:formatCode>
                <c:ptCount val="4"/>
                <c:pt idx="0">
                  <c:v>100</c:v>
                </c:pt>
                <c:pt idx="1">
                  <c:v>150</c:v>
                </c:pt>
                <c:pt idx="2">
                  <c:v>400</c:v>
                </c:pt>
                <c:pt idx="3">
                  <c:v>500</c:v>
                </c:pt>
              </c:numCache>
            </c:numRef>
          </c:val>
        </c:ser>
        <c:gapWidth val="80"/>
        <c:overlap val="25"/>
        <c:axId val="2587329"/>
        <c:axId val="17720559"/>
      </c:barChart>
      <c:catAx>
        <c:axId val="2587329"/>
        <c:scaling>
          <c:orientation val="minMax"/>
        </c:scaling>
        <c:delete val="0"/>
        <c:axPos val="b"/>
        <c:numFmt formatCode="MM/DD/YYYY" sourceLinked="1"/>
        <c:majorTickMark val="none"/>
        <c:minorTickMark val="none"/>
        <c:tickLblPos val="nextTo"/>
        <c:spPr>
          <a:ln w="15840">
            <a:solidFill>
              <a:srgbClr val="bfbfbf"/>
            </a:solidFill>
            <a:round/>
          </a:ln>
        </c:spPr>
        <c:txPr>
          <a:bodyPr/>
          <a:p>
            <a:pPr>
              <a:defRPr b="0" sz="1197" spc="18" strike="noStrike">
                <a:solidFill>
                  <a:srgbClr val="595959"/>
                </a:solidFill>
                <a:uFill>
                  <a:solidFill>
                    <a:srgbClr val="ffffff"/>
                  </a:solidFill>
                </a:uFill>
                <a:latin typeface="Calibri"/>
              </a:defRPr>
            </a:pPr>
          </a:p>
        </c:txPr>
        <c:crossAx val="17720559"/>
        <c:crosses val="autoZero"/>
        <c:auto val="1"/>
        <c:lblAlgn val="ctr"/>
        <c:lblOffset val="100"/>
      </c:catAx>
      <c:valAx>
        <c:axId val="17720559"/>
        <c:scaling>
          <c:orientation val="minMax"/>
        </c:scaling>
        <c:delete val="0"/>
        <c:axPos val="l"/>
        <c:majorGridlines>
          <c:spPr>
            <a:ln w="9360">
              <a:solidFill>
                <a:srgbClr val="f2f2f2"/>
              </a:solidFill>
              <a:round/>
            </a:ln>
          </c:spPr>
        </c:majorGridlines>
        <c:numFmt formatCode="General" sourceLinked="0"/>
        <c:majorTickMark val="none"/>
        <c:minorTickMark val="none"/>
        <c:tickLblPos val="nextTo"/>
        <c:spPr>
          <a:ln w="6480">
            <a:noFill/>
          </a:ln>
        </c:spPr>
        <c:txPr>
          <a:bodyPr/>
          <a:p>
            <a:pPr>
              <a:defRPr b="0" sz="1197" spc="18" strike="noStrike">
                <a:solidFill>
                  <a:srgbClr val="595959"/>
                </a:solidFill>
                <a:uFill>
                  <a:solidFill>
                    <a:srgbClr val="ffffff"/>
                  </a:solidFill>
                </a:uFill>
                <a:latin typeface="Calibri"/>
              </a:defRPr>
            </a:pPr>
          </a:p>
        </c:txPr>
        <c:crossAx val="2587329"/>
        <c:crosses val="autoZero"/>
        <c:crossBetween val="midCat"/>
      </c:valAx>
      <c:spPr>
        <a:noFill/>
        <a:ln>
          <a:noFill/>
        </a:ln>
      </c:spPr>
    </c:plotArea>
    <c:legend>
      <c:legendPos val="b"/>
      <c:overlay val="0"/>
      <c:spPr>
        <a:noFill/>
        <a:ln>
          <a:noFill/>
        </a:ln>
      </c:spPr>
    </c:legend>
    <c:plotVisOnly val="1"/>
    <c:dispBlanksAs val="gap"/>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plotArea>
      <c:layout>
        <c:manualLayout>
          <c:layoutTarget val="inner"/>
          <c:xMode val="edge"/>
          <c:yMode val="edge"/>
          <c:x val="0.119045804435638"/>
          <c:y val="0.0772552223129887"/>
          <c:w val="0.858928435332673"/>
          <c:h val="0.728206325125452"/>
        </c:manualLayout>
      </c:layout>
      <c:barChart>
        <c:barDir val="col"/>
        <c:grouping val="clustered"/>
        <c:varyColors val="0"/>
        <c:ser>
          <c:idx val="0"/>
          <c:order val="0"/>
          <c:tx>
            <c:strRef>
              <c:f>label 0</c:f>
              <c:strCache>
                <c:ptCount val="1"/>
                <c:pt idx="0">
                  <c:v>מספר מוצרים לשנה</c:v>
                </c:pt>
              </c:strCache>
            </c:strRef>
          </c:tx>
          <c:spPr>
            <a:solidFill>
              <a:srgbClr val="5b9bd5">
                <a:alpha val="70000"/>
              </a:srgbClr>
            </a:solidFill>
            <a:ln>
              <a:noFill/>
            </a:ln>
          </c:spPr>
          <c:invertIfNegative val="0"/>
          <c:dLbls>
            <c:dLblPos val="outEnd"/>
            <c:showLegendKey val="0"/>
            <c:showVal val="0"/>
            <c:showCatName val="0"/>
            <c:showSerName val="0"/>
            <c:showPercent val="0"/>
            <c:showLeaderLines val="0"/>
          </c:dLbls>
          <c:cat>
            <c:strRef>
              <c:f>categories</c:f>
              <c:strCache>
                <c:ptCount val="5"/>
                <c:pt idx="0">
                  <c:v>2014</c:v>
                </c:pt>
                <c:pt idx="1">
                  <c:v>2015</c:v>
                </c:pt>
                <c:pt idx="2">
                  <c:v>2016</c:v>
                </c:pt>
                <c:pt idx="3">
                  <c:v>2017</c:v>
                </c:pt>
                <c:pt idx="4">
                  <c:v>2018</c:v>
                </c:pt>
              </c:strCache>
            </c:strRef>
          </c:cat>
          <c:val>
            <c:numRef>
              <c:f>0</c:f>
              <c:numCache>
                <c:formatCode>General</c:formatCode>
                <c:ptCount val="5"/>
                <c:pt idx="0">
                  <c:v>600</c:v>
                </c:pt>
                <c:pt idx="1">
                  <c:v>320</c:v>
                </c:pt>
                <c:pt idx="2">
                  <c:v>800</c:v>
                </c:pt>
                <c:pt idx="3">
                  <c:v>1500</c:v>
                </c:pt>
                <c:pt idx="4">
                  <c:v>1400</c:v>
                </c:pt>
              </c:numCache>
            </c:numRef>
          </c:val>
        </c:ser>
        <c:gapWidth val="80"/>
        <c:overlap val="25"/>
        <c:axId val="14096481"/>
        <c:axId val="69071220"/>
      </c:barChart>
      <c:catAx>
        <c:axId val="14096481"/>
        <c:scaling>
          <c:orientation val="minMax"/>
        </c:scaling>
        <c:delete val="0"/>
        <c:axPos val="b"/>
        <c:numFmt formatCode="MM/DD/YYYY" sourceLinked="1"/>
        <c:majorTickMark val="none"/>
        <c:minorTickMark val="none"/>
        <c:tickLblPos val="nextTo"/>
        <c:spPr>
          <a:ln w="15840">
            <a:solidFill>
              <a:srgbClr val="bfbfbf"/>
            </a:solidFill>
            <a:round/>
          </a:ln>
        </c:spPr>
        <c:txPr>
          <a:bodyPr/>
          <a:p>
            <a:pPr>
              <a:defRPr b="0" sz="1197" spc="18" strike="noStrike">
                <a:solidFill>
                  <a:srgbClr val="595959"/>
                </a:solidFill>
                <a:uFill>
                  <a:solidFill>
                    <a:srgbClr val="ffffff"/>
                  </a:solidFill>
                </a:uFill>
                <a:latin typeface="Calibri"/>
              </a:defRPr>
            </a:pPr>
          </a:p>
        </c:txPr>
        <c:crossAx val="69071220"/>
        <c:crosses val="autoZero"/>
        <c:auto val="1"/>
        <c:lblAlgn val="ctr"/>
        <c:lblOffset val="100"/>
      </c:catAx>
      <c:valAx>
        <c:axId val="69071220"/>
        <c:scaling>
          <c:orientation val="minMax"/>
        </c:scaling>
        <c:delete val="0"/>
        <c:axPos val="l"/>
        <c:majorGridlines>
          <c:spPr>
            <a:ln w="9360">
              <a:solidFill>
                <a:srgbClr val="f2f2f2"/>
              </a:solidFill>
              <a:round/>
            </a:ln>
          </c:spPr>
        </c:majorGridlines>
        <c:numFmt formatCode="General" sourceLinked="0"/>
        <c:majorTickMark val="none"/>
        <c:minorTickMark val="none"/>
        <c:tickLblPos val="nextTo"/>
        <c:spPr>
          <a:ln w="6480">
            <a:noFill/>
          </a:ln>
        </c:spPr>
        <c:txPr>
          <a:bodyPr/>
          <a:p>
            <a:pPr>
              <a:defRPr b="0" sz="1197" spc="18" strike="noStrike">
                <a:solidFill>
                  <a:srgbClr val="595959"/>
                </a:solidFill>
                <a:uFill>
                  <a:solidFill>
                    <a:srgbClr val="ffffff"/>
                  </a:solidFill>
                </a:uFill>
                <a:latin typeface="Calibri"/>
              </a:defRPr>
            </a:pPr>
          </a:p>
        </c:txPr>
        <c:crossAx val="14096481"/>
        <c:crosses val="autoZero"/>
        <c:crossBetween val="midCat"/>
      </c:valAx>
      <c:spPr>
        <a:noFill/>
        <a:ln>
          <a:noFill/>
        </a:ln>
      </c:spPr>
    </c:plotArea>
    <c:legend>
      <c:legendPos val="b"/>
      <c:overlay val="0"/>
      <c:spPr>
        <a:noFill/>
        <a:ln>
          <a:noFill/>
        </a:ln>
      </c:spPr>
    </c:legend>
    <c:plotVisOnly val="1"/>
    <c:dispBlanksAs val="gap"/>
  </c:chart>
  <c:spPr>
    <a:no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plotArea>
      <c:lineChart>
        <c:grouping val="standard"/>
        <c:ser>
          <c:idx val="0"/>
          <c:order val="0"/>
          <c:tx>
            <c:strRef>
              <c:f>label 0</c:f>
              <c:strCache>
                <c:ptCount val="1"/>
                <c:pt idx="0">
                  <c:v>מוצרים</c:v>
                </c:pt>
              </c:strCache>
            </c:strRef>
          </c:tx>
          <c:spPr>
            <a:solidFill>
              <a:srgbClr val="5b9bd5"/>
            </a:solidFill>
            <a:ln w="28440">
              <a:solidFill>
                <a:srgbClr val="5b9bd5"/>
              </a:solidFill>
              <a:round/>
            </a:ln>
          </c:spPr>
          <c:marker>
            <c:symbol val="none"/>
          </c:marker>
          <c:dLbls>
            <c:dLblPos val="t"/>
            <c:showLegendKey val="0"/>
            <c:showVal val="1"/>
            <c:showCatName val="0"/>
            <c:showSerName val="0"/>
            <c:showPercent val="0"/>
            <c:showLeaderLines val="0"/>
          </c:dLbls>
          <c:cat>
            <c:strRef>
              <c:f>categories</c:f>
              <c:strCache>
                <c:ptCount val="5"/>
                <c:pt idx="0">
                  <c:v>2014</c:v>
                </c:pt>
                <c:pt idx="1">
                  <c:v>2015</c:v>
                </c:pt>
                <c:pt idx="2">
                  <c:v>2016</c:v>
                </c:pt>
                <c:pt idx="3">
                  <c:v>2017</c:v>
                </c:pt>
                <c:pt idx="4">
                  <c:v>2018</c:v>
                </c:pt>
              </c:strCache>
            </c:strRef>
          </c:cat>
          <c:val>
            <c:numRef>
              <c:f>0</c:f>
              <c:numCache>
                <c:formatCode>General</c:formatCode>
                <c:ptCount val="5"/>
                <c:pt idx="0">
                  <c:v>600</c:v>
                </c:pt>
                <c:pt idx="1">
                  <c:v>320</c:v>
                </c:pt>
                <c:pt idx="2">
                  <c:v>800</c:v>
                </c:pt>
                <c:pt idx="3">
                  <c:v>1500</c:v>
                </c:pt>
                <c:pt idx="4">
                  <c:v>1400</c:v>
                </c:pt>
              </c:numCache>
            </c:numRef>
          </c:val>
          <c:smooth val="0"/>
        </c:ser>
        <c:hiLowLines>
          <c:spPr>
            <a:ln>
              <a:noFill/>
            </a:ln>
          </c:spPr>
        </c:hiLowLines>
        <c:marker val="0"/>
        <c:axId val="64424855"/>
        <c:axId val="58430916"/>
      </c:lineChart>
      <c:catAx>
        <c:axId val="64424855"/>
        <c:scaling>
          <c:orientation val="minMax"/>
        </c:scaling>
        <c:delete val="0"/>
        <c:axPos val="b"/>
        <c:numFmt formatCode="MM/DD/YYYY" sourceLinked="1"/>
        <c:majorTickMark val="out"/>
        <c:minorTickMark val="none"/>
        <c:tickLblPos val="nextTo"/>
        <c:spPr>
          <a:ln w="9360">
            <a:solidFill>
              <a:srgbClr val="d9d9d9"/>
            </a:solidFill>
            <a:round/>
          </a:ln>
        </c:spPr>
        <c:txPr>
          <a:bodyPr/>
          <a:p>
            <a:pPr>
              <a:defRPr b="0" sz="1197" spc="-1" strike="noStrike">
                <a:solidFill>
                  <a:srgbClr val="595959"/>
                </a:solidFill>
                <a:uFill>
                  <a:solidFill>
                    <a:srgbClr val="ffffff"/>
                  </a:solidFill>
                </a:uFill>
                <a:latin typeface="Calibri"/>
              </a:defRPr>
            </a:pPr>
          </a:p>
        </c:txPr>
        <c:crossAx val="58430916"/>
        <c:crosses val="autoZero"/>
        <c:auto val="1"/>
        <c:lblAlgn val="ctr"/>
        <c:lblOffset val="100"/>
      </c:catAx>
      <c:valAx>
        <c:axId val="58430916"/>
        <c:scaling>
          <c:orientation val="minMax"/>
        </c:scaling>
        <c:delete val="1"/>
        <c:axPos val="l"/>
        <c:majorGridlines>
          <c:spPr>
            <a:ln w="9360">
              <a:solidFill>
                <a:srgbClr val="d9d9d9"/>
              </a:solidFill>
              <a:round/>
            </a:ln>
          </c:spPr>
        </c:majorGridlines>
        <c:numFmt formatCode="General" sourceLinked="0"/>
        <c:majorTickMark val="out"/>
        <c:minorTickMark val="none"/>
        <c:tickLblPos val="nextTo"/>
        <c:spPr>
          <a:ln w="6480">
            <a:solidFill>
              <a:srgbClr val="8b8b8b"/>
            </a:solidFill>
            <a:round/>
          </a:ln>
        </c:spPr>
        <c:txPr>
          <a:bodyPr/>
          <a:p>
            <a:pPr>
              <a:defRPr b="0" sz="1000" spc="-1" strike="noStrike">
                <a:solidFill>
                  <a:srgbClr val="000000"/>
                </a:solidFill>
                <a:uFill>
                  <a:solidFill>
                    <a:srgbClr val="ffffff"/>
                  </a:solidFill>
                </a:uFill>
                <a:latin typeface="Calibri"/>
              </a:defRPr>
            </a:pPr>
          </a:p>
        </c:txPr>
        <c:crossAx val="64424855"/>
        <c:crosses val="autoZero"/>
        <c:crossBetween val="midCat"/>
      </c:valAx>
      <c:spPr>
        <a:noFill/>
        <a:ln>
          <a:noFill/>
        </a:ln>
      </c:spPr>
    </c:plotArea>
    <c:legend>
      <c:legendPos val="b"/>
      <c:overlay val="0"/>
      <c:spPr>
        <a:noFill/>
        <a:ln>
          <a:noFill/>
        </a:ln>
      </c:spPr>
    </c:legend>
    <c:plotVisOnly val="1"/>
    <c:dispBlanksAs val="gap"/>
  </c:chart>
  <c:spPr>
    <a:noFill/>
    <a:ln>
      <a:noFill/>
    </a:ln>
  </c:spPr>
</c:chartSpace>
</file>

<file path=ppt/charts/chart5.xml><?xml version="1.0" encoding="utf-8"?>
<c:chartSpace xmlns:c="http://schemas.openxmlformats.org/drawingml/2006/chart" xmlns:a="http://schemas.openxmlformats.org/drawingml/2006/main" xmlns:r="http://schemas.openxmlformats.org/officeDocument/2006/relationships">
  <c:lang val="en-US"/>
  <c:roundedCorners val="0"/>
  <c:chart>
    <c:view3D>
      <c:rotX val="80"/>
      <c:rotY val="0"/>
      <c:rAngAx val="0"/>
      <c:perspective val="20"/>
    </c:view3D>
    <c:floor>
      <c:spPr>
        <a:noFill/>
        <a:ln w="6480">
          <a:solidFill>
            <a:srgbClr val="8b8b8b"/>
          </a:solidFill>
          <a:round/>
        </a:ln>
      </c:spPr>
    </c:floor>
    <c:backWall>
      <c:spPr>
        <a:noFill/>
        <a:ln w="6480">
          <a:solidFill>
            <a:srgbClr val="8b8b8b"/>
          </a:solidFill>
          <a:round/>
        </a:ln>
      </c:spPr>
    </c:backWall>
    <c:plotArea>
      <c:layout>
        <c:manualLayout>
          <c:layoutTarget val="inner"/>
          <c:xMode val="edge"/>
          <c:yMode val="edge"/>
          <c:x val="0.0675436265391089"/>
          <c:y val="0.154663832048897"/>
          <c:w val="0.675170519975197"/>
          <c:h val="0.706218442731863"/>
        </c:manualLayout>
      </c:layout>
      <c:bar3DChart>
        <c:barDir val="col"/>
        <c:grouping val="standard"/>
        <c:varyColors val="0"/>
        <c:ser>
          <c:idx val="0"/>
          <c:order val="0"/>
          <c:tx>
            <c:strRef>
              <c:f>label 0</c:f>
              <c:strCache>
                <c:ptCount val="1"/>
                <c:pt idx="0">
                  <c:v>אתרוגים</c:v>
                </c:pt>
              </c:strCache>
            </c:strRef>
          </c:tx>
          <c:spPr>
            <a:solidFill>
              <a:srgbClr val="5b9bd5"/>
            </a:solidFill>
            <a:ln>
              <a:noFill/>
            </a:ln>
          </c:spPr>
          <c:invertIfNegative val="0"/>
          <c:dLbls>
            <c:showLegendKey val="0"/>
            <c:showVal val="1"/>
            <c:showCatName val="0"/>
            <c:showSerName val="0"/>
            <c:showPercent val="0"/>
            <c:showLeaderLines val="0"/>
          </c:dLbls>
          <c:cat>
            <c:strRef>
              <c:f>categories</c:f>
              <c:strCache>
                <c:ptCount val="4"/>
                <c:pt idx="0">
                  <c:v>בני ברק</c:v>
                </c:pt>
                <c:pt idx="1">
                  <c:v>פתח תקוה</c:v>
                </c:pt>
                <c:pt idx="2">
                  <c:v>נתיבות</c:v>
                </c:pt>
                <c:pt idx="3">
                  <c:v>אלעד</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לולבים</c:v>
                </c:pt>
              </c:strCache>
            </c:strRef>
          </c:tx>
          <c:spPr>
            <a:solidFill>
              <a:srgbClr val="ed7d31"/>
            </a:solidFill>
            <a:ln>
              <a:noFill/>
            </a:ln>
          </c:spPr>
          <c:invertIfNegative val="0"/>
          <c:dLbls>
            <c:showLegendKey val="0"/>
            <c:showVal val="1"/>
            <c:showCatName val="0"/>
            <c:showSerName val="0"/>
            <c:showPercent val="0"/>
            <c:showLeaderLines val="0"/>
          </c:dLbls>
          <c:cat>
            <c:strRef>
              <c:f>categories</c:f>
              <c:strCache>
                <c:ptCount val="4"/>
                <c:pt idx="0">
                  <c:v>בני ברק</c:v>
                </c:pt>
                <c:pt idx="1">
                  <c:v>פתח תקוה</c:v>
                </c:pt>
                <c:pt idx="2">
                  <c:v>נתיבות</c:v>
                </c:pt>
                <c:pt idx="3">
                  <c:v>אלעד</c:v>
                </c:pt>
              </c:strCache>
            </c:strRef>
          </c:cat>
          <c:val>
            <c:numRef>
              <c:f>1</c:f>
              <c:numCache>
                <c:formatCode>General</c:formatCode>
                <c:ptCount val="4"/>
                <c:pt idx="0">
                  <c:v>2.4</c:v>
                </c:pt>
                <c:pt idx="1">
                  <c:v>8</c:v>
                </c:pt>
                <c:pt idx="2">
                  <c:v>1.8</c:v>
                </c:pt>
                <c:pt idx="3">
                  <c:v>2.8</c:v>
                </c:pt>
              </c:numCache>
            </c:numRef>
          </c:val>
        </c:ser>
        <c:ser>
          <c:idx val="2"/>
          <c:order val="2"/>
          <c:tx>
            <c:strRef>
              <c:f>label 2</c:f>
              <c:strCache>
                <c:ptCount val="1"/>
                <c:pt idx="0">
                  <c:v>הדסים</c:v>
                </c:pt>
              </c:strCache>
            </c:strRef>
          </c:tx>
          <c:spPr>
            <a:solidFill>
              <a:srgbClr val="a5a5a5"/>
            </a:solidFill>
            <a:ln>
              <a:noFill/>
            </a:ln>
          </c:spPr>
          <c:invertIfNegative val="0"/>
          <c:dLbls>
            <c:showLegendKey val="0"/>
            <c:showVal val="1"/>
            <c:showCatName val="0"/>
            <c:showSerName val="0"/>
            <c:showPercent val="0"/>
            <c:showLeaderLines val="0"/>
          </c:dLbls>
          <c:cat>
            <c:strRef>
              <c:f>categories</c:f>
              <c:strCache>
                <c:ptCount val="4"/>
                <c:pt idx="0">
                  <c:v>בני ברק</c:v>
                </c:pt>
                <c:pt idx="1">
                  <c:v>פתח תקוה</c:v>
                </c:pt>
                <c:pt idx="2">
                  <c:v>נתיבות</c:v>
                </c:pt>
                <c:pt idx="3">
                  <c:v>אלעד</c:v>
                </c:pt>
              </c:strCache>
            </c:strRef>
          </c:cat>
          <c:val>
            <c:numRef>
              <c:f>2</c:f>
              <c:numCache>
                <c:formatCode>General</c:formatCode>
                <c:ptCount val="4"/>
                <c:pt idx="0">
                  <c:v>2</c:v>
                </c:pt>
                <c:pt idx="1">
                  <c:v>2</c:v>
                </c:pt>
                <c:pt idx="2">
                  <c:v>3</c:v>
                </c:pt>
                <c:pt idx="3">
                  <c:v>5</c:v>
                </c:pt>
              </c:numCache>
            </c:numRef>
          </c:val>
        </c:ser>
        <c:ser>
          <c:idx val="3"/>
          <c:order val="3"/>
          <c:tx>
            <c:strRef>
              <c:f>label 3</c:f>
              <c:strCache>
                <c:ptCount val="1"/>
                <c:pt idx="0">
                  <c:v>ערבות</c:v>
                </c:pt>
              </c:strCache>
            </c:strRef>
          </c:tx>
          <c:spPr>
            <a:solidFill>
              <a:srgbClr val="70ad47"/>
            </a:solidFill>
            <a:ln>
              <a:noFill/>
            </a:ln>
          </c:spPr>
          <c:invertIfNegative val="0"/>
          <c:dLbls>
            <c:showLegendKey val="0"/>
            <c:showVal val="1"/>
            <c:showCatName val="0"/>
            <c:showSerName val="0"/>
            <c:showPercent val="0"/>
            <c:showLeaderLines val="0"/>
          </c:dLbls>
          <c:cat>
            <c:strRef>
              <c:f>categories</c:f>
              <c:strCache>
                <c:ptCount val="4"/>
                <c:pt idx="0">
                  <c:v>בני ברק</c:v>
                </c:pt>
                <c:pt idx="1">
                  <c:v>פתח תקוה</c:v>
                </c:pt>
                <c:pt idx="2">
                  <c:v>נתיבות</c:v>
                </c:pt>
                <c:pt idx="3">
                  <c:v>אלעד</c:v>
                </c:pt>
              </c:strCache>
            </c:strRef>
          </c:cat>
          <c:val>
            <c:numRef>
              <c:f>3</c:f>
              <c:numCache>
                <c:formatCode>General</c:formatCode>
                <c:ptCount val="4"/>
                <c:pt idx="0">
                  <c:v>5</c:v>
                </c:pt>
                <c:pt idx="1">
                  <c:v/>
                </c:pt>
                <c:pt idx="2">
                  <c:v/>
                </c:pt>
                <c:pt idx="3">
                  <c:v/>
                </c:pt>
              </c:numCache>
            </c:numRef>
          </c:val>
        </c:ser>
        <c:gapWidth val="150"/>
        <c:shape val="box"/>
        <c:axId val="26773707"/>
        <c:axId val="35352212"/>
        <c:axId val="20113744"/>
      </c:bar3DChart>
      <c:catAx>
        <c:axId val="26773707"/>
        <c:scaling>
          <c:orientation val="minMax"/>
        </c:scaling>
        <c:delete val="0"/>
        <c:axPos val="b"/>
        <c:numFmt formatCode="MM/DD/YYYY" sourceLinked="1"/>
        <c:majorTickMark val="out"/>
        <c:minorTickMark val="none"/>
        <c:tickLblPos val="nextTo"/>
        <c:spPr>
          <a:ln w="6480">
            <a:solidFill>
              <a:srgbClr val="8b8b8b"/>
            </a:solidFill>
            <a:round/>
          </a:ln>
        </c:spPr>
        <c:txPr>
          <a:bodyPr/>
          <a:p>
            <a:pPr>
              <a:defRPr b="0" sz="1800" spc="-1" strike="noStrike">
                <a:solidFill>
                  <a:srgbClr val="000000"/>
                </a:solidFill>
                <a:uFill>
                  <a:solidFill>
                    <a:srgbClr val="ffffff"/>
                  </a:solidFill>
                </a:uFill>
                <a:latin typeface="Calibri"/>
              </a:defRPr>
            </a:pPr>
          </a:p>
        </c:txPr>
        <c:crossAx val="35352212"/>
        <c:crosses val="autoZero"/>
        <c:auto val="1"/>
        <c:lblAlgn val="ctr"/>
        <c:lblOffset val="100"/>
      </c:catAx>
      <c:valAx>
        <c:axId val="35352212"/>
        <c:scaling>
          <c:orientation val="minMax"/>
        </c:scaling>
        <c:delete val="0"/>
        <c:axPos val="l"/>
        <c:majorGridlines>
          <c:spPr>
            <a:ln w="6480">
              <a:solidFill>
                <a:srgbClr val="8b8b8b"/>
              </a:solidFill>
              <a:round/>
            </a:ln>
          </c:spPr>
        </c:majorGridlines>
        <c:numFmt formatCode="General" sourceLinked="0"/>
        <c:majorTickMark val="out"/>
        <c:minorTickMark val="none"/>
        <c:tickLblPos val="nextTo"/>
        <c:spPr>
          <a:ln w="6480">
            <a:solidFill>
              <a:srgbClr val="8b8b8b"/>
            </a:solidFill>
            <a:round/>
          </a:ln>
        </c:spPr>
        <c:txPr>
          <a:bodyPr/>
          <a:p>
            <a:pPr>
              <a:defRPr b="0" sz="1800" spc="-1" strike="noStrike">
                <a:solidFill>
                  <a:srgbClr val="000000"/>
                </a:solidFill>
                <a:uFill>
                  <a:solidFill>
                    <a:srgbClr val="ffffff"/>
                  </a:solidFill>
                </a:uFill>
                <a:latin typeface="Calibri"/>
              </a:defRPr>
            </a:pPr>
          </a:p>
        </c:txPr>
        <c:crossAx val="26773707"/>
        <c:crosses val="autoZero"/>
        <c:crossBetween val="midCat"/>
      </c:valAx>
      <c:catAx>
        <c:axId val="20113744"/>
        <c:scaling>
          <c:orientation val="minMax"/>
        </c:scaling>
        <c:delete val="0"/>
        <c:axPos val="b"/>
        <c:numFmt formatCode="General" sourceLinked="1"/>
        <c:majorTickMark val="out"/>
        <c:minorTickMark val="none"/>
        <c:tickLblPos val="nextTo"/>
        <c:spPr>
          <a:ln w="6480">
            <a:solidFill>
              <a:srgbClr val="8b8b8b"/>
            </a:solidFill>
            <a:round/>
          </a:ln>
        </c:spPr>
        <c:txPr>
          <a:bodyPr/>
          <a:p>
            <a:pPr>
              <a:defRPr b="0" sz="1800" spc="-1" strike="noStrike">
                <a:solidFill>
                  <a:srgbClr val="000000"/>
                </a:solidFill>
                <a:uFill>
                  <a:solidFill>
                    <a:srgbClr val="ffffff"/>
                  </a:solidFill>
                </a:uFill>
                <a:latin typeface="Calibri"/>
              </a:defRPr>
            </a:pPr>
          </a:p>
        </c:txPr>
        <c:crossAx val="35352212"/>
        <c:crosses val="autoZero"/>
        <c:auto val="1"/>
        <c:lblAlgn val="ctr"/>
        <c:lblOffset val="100"/>
      </c:catAx>
      <c:spPr>
        <a:noFill/>
        <a:ln w="6480">
          <a:solidFill>
            <a:srgbClr val="8b8b8b"/>
          </a:solidFill>
          <a:round/>
        </a:ln>
      </c:spPr>
    </c:plotArea>
    <c:legend>
      <c:legendPos val="r"/>
      <c:overlay val="0"/>
      <c:spPr>
        <a:noFill/>
        <a:ln>
          <a:noFill/>
        </a:ln>
      </c:spPr>
    </c:legend>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57"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58"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59"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60" name="PlaceHolder 5"/>
          <p:cNvSpPr>
            <a:spLocks noGrp="1"/>
          </p:cNvSpPr>
          <p:nvPr>
            <p:ph type="sldNum"/>
          </p:nvPr>
        </p:nvSpPr>
        <p:spPr>
          <a:xfrm>
            <a:off x="4278960" y="10157400"/>
            <a:ext cx="3280680" cy="534240"/>
          </a:xfrm>
          <a:prstGeom prst="rect">
            <a:avLst/>
          </a:prstGeom>
        </p:spPr>
        <p:txBody>
          <a:bodyPr lIns="0" rIns="0" tIns="0" bIns="0" anchor="b"/>
          <a:p>
            <a:pPr algn="r"/>
            <a:fld id="{BFF3B195-FF2A-47B9-9C54-00EBFE854C27}"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5"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יצירת קשר יהיה ב</a:t>
            </a:r>
            <a:r>
              <a:rPr b="0" lang="en-US" sz="2000" spc="-1" strike="noStrike">
                <a:solidFill>
                  <a:srgbClr val="000000"/>
                </a:solidFill>
                <a:uFill>
                  <a:solidFill>
                    <a:srgbClr val="ffffff"/>
                  </a:solidFill>
                </a:uFill>
                <a:latin typeface="Arial"/>
              </a:rPr>
              <a:t>footer  </a:t>
            </a:r>
            <a:r>
              <a:rPr b="0" lang="en-US" sz="2000" spc="-1" strike="noStrike">
                <a:solidFill>
                  <a:srgbClr val="000000"/>
                </a:solidFill>
                <a:uFill>
                  <a:solidFill>
                    <a:srgbClr val="ffffff"/>
                  </a:solidFill>
                </a:uFill>
                <a:latin typeface="Arial"/>
              </a:rPr>
              <a:t>לאורך כל האתר עם עיצוב של לינק</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336" name="TextShape 2"/>
          <p:cNvSpPr txBox="1"/>
          <p:nvPr/>
        </p:nvSpPr>
        <p:spPr>
          <a:xfrm>
            <a:off x="1440" y="8685360"/>
            <a:ext cx="2971440" cy="458280"/>
          </a:xfrm>
          <a:prstGeom prst="rect">
            <a:avLst/>
          </a:prstGeom>
          <a:noFill/>
          <a:ln>
            <a:noFill/>
          </a:ln>
        </p:spPr>
        <p:txBody>
          <a:bodyPr anchor="b"/>
          <a:p>
            <a:pPr rtl="1">
              <a:lnSpc>
                <a:spcPct val="100000"/>
              </a:lnSpc>
            </a:pPr>
            <a:fld id="{A7754B1F-00EC-48B5-B0B1-245864DAF10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לקוחות – ניהול חשבון – הזמנה חדשה – צפייה בעגלה</a:t>
            </a:r>
            <a:endParaRPr b="0" lang="en-US" sz="2000" spc="-1" strike="noStrike">
              <a:solidFill>
                <a:srgbClr val="000000"/>
              </a:solidFill>
              <a:uFill>
                <a:solidFill>
                  <a:srgbClr val="ffffff"/>
                </a:solidFill>
              </a:uFill>
              <a:latin typeface="Arial"/>
            </a:endParaRPr>
          </a:p>
          <a:p>
            <a:pPr rtl="1">
              <a:lnSpc>
                <a:spcPct val="100000"/>
              </a:lnSpc>
            </a:pPr>
            <a:endParaRPr b="0" lang="en-US" sz="2000" spc="-1" strike="noStrike">
              <a:solidFill>
                <a:srgbClr val="000000"/>
              </a:solidFill>
              <a:uFill>
                <a:solidFill>
                  <a:srgbClr val="ffffff"/>
                </a:solidFill>
              </a:uFill>
              <a:latin typeface="Arial"/>
            </a:endParaRPr>
          </a:p>
        </p:txBody>
      </p:sp>
      <p:sp>
        <p:nvSpPr>
          <p:cNvPr id="1354" name="TextShape 2"/>
          <p:cNvSpPr txBox="1"/>
          <p:nvPr/>
        </p:nvSpPr>
        <p:spPr>
          <a:xfrm>
            <a:off x="1440" y="8685360"/>
            <a:ext cx="2971440" cy="458280"/>
          </a:xfrm>
          <a:prstGeom prst="rect">
            <a:avLst/>
          </a:prstGeom>
          <a:noFill/>
          <a:ln>
            <a:noFill/>
          </a:ln>
        </p:spPr>
        <p:txBody>
          <a:bodyPr anchor="b"/>
          <a:p>
            <a:pPr rtl="1">
              <a:lnSpc>
                <a:spcPct val="100000"/>
              </a:lnSpc>
            </a:pPr>
            <a:fld id="{F9F09AD5-7EC7-48C2-A8E9-36BB203CE5E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לקוחות – ניהול חשבון – הזמנה חדשה לאחר לחיצה על סיים הזמנה</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בלחיצה על אשור נשלח התראה למנהל על הזמנה חדשה</a:t>
            </a:r>
            <a:endParaRPr b="0" lang="en-US" sz="2000" spc="-1" strike="noStrike">
              <a:solidFill>
                <a:srgbClr val="000000"/>
              </a:solidFill>
              <a:uFill>
                <a:solidFill>
                  <a:srgbClr val="ffffff"/>
                </a:solidFill>
              </a:uFill>
              <a:latin typeface="Arial"/>
            </a:endParaRPr>
          </a:p>
        </p:txBody>
      </p:sp>
      <p:sp>
        <p:nvSpPr>
          <p:cNvPr id="1356" name="TextShape 2"/>
          <p:cNvSpPr txBox="1"/>
          <p:nvPr/>
        </p:nvSpPr>
        <p:spPr>
          <a:xfrm>
            <a:off x="1440" y="8685360"/>
            <a:ext cx="2971440" cy="458280"/>
          </a:xfrm>
          <a:prstGeom prst="rect">
            <a:avLst/>
          </a:prstGeom>
          <a:noFill/>
          <a:ln>
            <a:noFill/>
          </a:ln>
        </p:spPr>
        <p:txBody>
          <a:bodyPr anchor="b"/>
          <a:p>
            <a:pPr rtl="1">
              <a:lnSpc>
                <a:spcPct val="100000"/>
              </a:lnSpc>
            </a:pPr>
            <a:fld id="{21767119-F65A-46D5-9D52-D65474B70959}"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לקוחות – ניהול חשבון</a:t>
            </a:r>
            <a:endParaRPr b="0" lang="en-US" sz="2000" spc="-1" strike="noStrike">
              <a:solidFill>
                <a:srgbClr val="000000"/>
              </a:solidFill>
              <a:uFill>
                <a:solidFill>
                  <a:srgbClr val="ffffff"/>
                </a:solidFill>
              </a:uFill>
              <a:latin typeface="Arial"/>
            </a:endParaRPr>
          </a:p>
        </p:txBody>
      </p:sp>
      <p:sp>
        <p:nvSpPr>
          <p:cNvPr id="1358" name="TextShape 2"/>
          <p:cNvSpPr txBox="1"/>
          <p:nvPr/>
        </p:nvSpPr>
        <p:spPr>
          <a:xfrm>
            <a:off x="1440" y="8685360"/>
            <a:ext cx="2971440" cy="458280"/>
          </a:xfrm>
          <a:prstGeom prst="rect">
            <a:avLst/>
          </a:prstGeom>
          <a:noFill/>
          <a:ln>
            <a:noFill/>
          </a:ln>
        </p:spPr>
        <p:txBody>
          <a:bodyPr anchor="b"/>
          <a:p>
            <a:pPr rtl="1">
              <a:lnSpc>
                <a:spcPct val="100000"/>
              </a:lnSpc>
            </a:pPr>
            <a:fld id="{9ED7FD67-7AC6-4CBD-8FF1-D4B3A43F536E}"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9"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לקוחות – אפשרויות – דוחות &gt; הזמנות</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האם לאפשר מחיקת הזמנה</a:t>
            </a:r>
            <a:r>
              <a:rPr b="1" lang="en-US" sz="20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a:t>
            </a:r>
            <a:r>
              <a:rPr b="1" lang="en-US" sz="2000" spc="-1" strike="noStrike">
                <a:solidFill>
                  <a:srgbClr val="000000"/>
                </a:solidFill>
                <a:uFill>
                  <a:solidFill>
                    <a:srgbClr val="ffffff"/>
                  </a:solidFill>
                </a:uFill>
                <a:latin typeface="Arial"/>
              </a:rPr>
              <a:t>אפשרות מחק הזמנה זה רק להזמנות שעוד לא סופקו-אם כן איך לבדוק זאת</a:t>
            </a:r>
            <a:r>
              <a:rPr b="1" lang="en-US" sz="20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p:txBody>
      </p:sp>
      <p:sp>
        <p:nvSpPr>
          <p:cNvPr id="1360" name="TextShape 2"/>
          <p:cNvSpPr txBox="1"/>
          <p:nvPr/>
        </p:nvSpPr>
        <p:spPr>
          <a:xfrm>
            <a:off x="1440" y="8685360"/>
            <a:ext cx="2971440" cy="458280"/>
          </a:xfrm>
          <a:prstGeom prst="rect">
            <a:avLst/>
          </a:prstGeom>
          <a:noFill/>
          <a:ln>
            <a:noFill/>
          </a:ln>
        </p:spPr>
        <p:txBody>
          <a:bodyPr anchor="b"/>
          <a:p>
            <a:pPr rtl="1">
              <a:lnSpc>
                <a:spcPct val="100000"/>
              </a:lnSpc>
            </a:pPr>
            <a:fld id="{98276DCF-BEE1-42B8-83FF-CE9547E14DE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לקוחות – אפשרויות – דוחות &gt; הזמנות &gt; צפייה בזמנה</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362" name="TextShape 2"/>
          <p:cNvSpPr txBox="1"/>
          <p:nvPr/>
        </p:nvSpPr>
        <p:spPr>
          <a:xfrm>
            <a:off x="1440" y="8685360"/>
            <a:ext cx="2971440" cy="458280"/>
          </a:xfrm>
          <a:prstGeom prst="rect">
            <a:avLst/>
          </a:prstGeom>
          <a:noFill/>
          <a:ln>
            <a:noFill/>
          </a:ln>
        </p:spPr>
        <p:txBody>
          <a:bodyPr anchor="b"/>
          <a:p>
            <a:pPr rtl="1">
              <a:lnSpc>
                <a:spcPct val="100000"/>
              </a:lnSpc>
            </a:pPr>
            <a:fld id="{0C9B78C7-7494-4424-A576-5E99955168D1}"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לקוחות – אפשרויות – דוחות &gt; תעודות משלוח</a:t>
            </a:r>
            <a:endParaRPr b="0" lang="en-US" sz="2000" spc="-1" strike="noStrike">
              <a:solidFill>
                <a:srgbClr val="000000"/>
              </a:solidFill>
              <a:uFill>
                <a:solidFill>
                  <a:srgbClr val="ffffff"/>
                </a:solidFill>
              </a:uFill>
              <a:latin typeface="Arial"/>
            </a:endParaRPr>
          </a:p>
        </p:txBody>
      </p:sp>
      <p:sp>
        <p:nvSpPr>
          <p:cNvPr id="1364" name="TextShape 2"/>
          <p:cNvSpPr txBox="1"/>
          <p:nvPr/>
        </p:nvSpPr>
        <p:spPr>
          <a:xfrm>
            <a:off x="1440" y="8685360"/>
            <a:ext cx="2971440" cy="458280"/>
          </a:xfrm>
          <a:prstGeom prst="rect">
            <a:avLst/>
          </a:prstGeom>
          <a:noFill/>
          <a:ln>
            <a:noFill/>
          </a:ln>
        </p:spPr>
        <p:txBody>
          <a:bodyPr anchor="b"/>
          <a:p>
            <a:pPr rtl="1">
              <a:lnSpc>
                <a:spcPct val="100000"/>
              </a:lnSpc>
            </a:pPr>
            <a:fld id="{77E5CD0F-7395-4103-8B47-DDCA6E5EB6F6}"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לקוחות – אפשרויות – דוחות &gt; תעודות משלוח &gt; צפייה בתעודת משלוח</a:t>
            </a:r>
            <a:endParaRPr b="0" lang="en-US" sz="2000" spc="-1" strike="noStrike">
              <a:solidFill>
                <a:srgbClr val="000000"/>
              </a:solidFill>
              <a:uFill>
                <a:solidFill>
                  <a:srgbClr val="ffffff"/>
                </a:solidFill>
              </a:uFill>
              <a:latin typeface="Arial"/>
            </a:endParaRPr>
          </a:p>
        </p:txBody>
      </p:sp>
      <p:sp>
        <p:nvSpPr>
          <p:cNvPr id="1366" name="TextShape 2"/>
          <p:cNvSpPr txBox="1"/>
          <p:nvPr/>
        </p:nvSpPr>
        <p:spPr>
          <a:xfrm>
            <a:off x="1440" y="8685360"/>
            <a:ext cx="2971440" cy="458280"/>
          </a:xfrm>
          <a:prstGeom prst="rect">
            <a:avLst/>
          </a:prstGeom>
          <a:noFill/>
          <a:ln>
            <a:noFill/>
          </a:ln>
        </p:spPr>
        <p:txBody>
          <a:bodyPr anchor="b"/>
          <a:p>
            <a:pPr rtl="1">
              <a:lnSpc>
                <a:spcPct val="100000"/>
              </a:lnSpc>
            </a:pPr>
            <a:fld id="{F6D89686-5F0B-47C3-BE16-9B730D8B1056}"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7"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לקוחות – אפשרויות – דוחות &gt; ניהול חסרים</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ff0000"/>
                </a:solidFill>
                <a:uFill>
                  <a:solidFill>
                    <a:srgbClr val="ffffff"/>
                  </a:solidFill>
                </a:uFill>
                <a:latin typeface="Arial"/>
              </a:rPr>
              <a:t>(</a:t>
            </a:r>
            <a:r>
              <a:rPr b="0" lang="en-US" sz="2000" spc="-1" strike="noStrike">
                <a:solidFill>
                  <a:srgbClr val="ff0000"/>
                </a:solidFill>
                <a:uFill>
                  <a:solidFill>
                    <a:srgbClr val="ffffff"/>
                  </a:solidFill>
                </a:uFill>
                <a:latin typeface="Arial"/>
              </a:rPr>
              <a:t>ניהול חסרים =ההזמנות - תעודות המשלוח</a:t>
            </a:r>
            <a:r>
              <a:rPr b="0" lang="en-US" sz="2000" spc="-1" strike="noStrike">
                <a:solidFill>
                  <a:srgbClr val="ff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p:txBody>
      </p:sp>
      <p:sp>
        <p:nvSpPr>
          <p:cNvPr id="1368" name="TextShape 2"/>
          <p:cNvSpPr txBox="1"/>
          <p:nvPr/>
        </p:nvSpPr>
        <p:spPr>
          <a:xfrm>
            <a:off x="1440" y="8685360"/>
            <a:ext cx="2971440" cy="458280"/>
          </a:xfrm>
          <a:prstGeom prst="rect">
            <a:avLst/>
          </a:prstGeom>
          <a:noFill/>
          <a:ln>
            <a:noFill/>
          </a:ln>
        </p:spPr>
        <p:txBody>
          <a:bodyPr anchor="b"/>
          <a:p>
            <a:pPr rtl="1">
              <a:lnSpc>
                <a:spcPct val="100000"/>
              </a:lnSpc>
            </a:pPr>
            <a:fld id="{EFC79D13-DE50-40D9-AD7E-A8AE1964CF97}"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לקוחות – ניהול חשבון </a:t>
            </a:r>
            <a:r>
              <a:rPr b="0" lang="en-US" sz="1200" spc="-1" strike="noStrike">
                <a:solidFill>
                  <a:srgbClr val="000000"/>
                </a:solidFill>
                <a:uFill>
                  <a:solidFill>
                    <a:srgbClr val="ffffff"/>
                  </a:solidFill>
                </a:uFill>
                <a:latin typeface="Arial"/>
              </a:rPr>
              <a:t>דוחות &gt; סטטיסטיקה ותרשימים</a:t>
            </a:r>
            <a:endParaRPr b="0" lang="en-US" sz="2000" spc="-1" strike="noStrike">
              <a:solidFill>
                <a:srgbClr val="000000"/>
              </a:solidFill>
              <a:uFill>
                <a:solidFill>
                  <a:srgbClr val="ffffff"/>
                </a:solidFill>
              </a:uFill>
              <a:latin typeface="Arial"/>
            </a:endParaRPr>
          </a:p>
          <a:p>
            <a:pPr algn="r" rtl="1">
              <a:lnSpc>
                <a:spcPct val="100000"/>
              </a:lnSpc>
            </a:pPr>
            <a:r>
              <a:rPr b="1" lang="en-US" sz="2000" spc="-1" strike="noStrike">
                <a:solidFill>
                  <a:srgbClr val="000000"/>
                </a:solidFill>
                <a:uFill>
                  <a:solidFill>
                    <a:srgbClr val="ffffff"/>
                  </a:solidFill>
                </a:uFill>
                <a:latin typeface="Arial"/>
              </a:rPr>
              <a:t>להוסיף עוד דברים מעניינים</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370" name="TextShape 2"/>
          <p:cNvSpPr txBox="1"/>
          <p:nvPr/>
        </p:nvSpPr>
        <p:spPr>
          <a:xfrm>
            <a:off x="1440" y="8685360"/>
            <a:ext cx="2971440" cy="458280"/>
          </a:xfrm>
          <a:prstGeom prst="rect">
            <a:avLst/>
          </a:prstGeom>
          <a:noFill/>
          <a:ln>
            <a:noFill/>
          </a:ln>
        </p:spPr>
        <p:txBody>
          <a:bodyPr anchor="b"/>
          <a:p>
            <a:pPr rtl="1">
              <a:lnSpc>
                <a:spcPct val="100000"/>
              </a:lnSpc>
            </a:pPr>
            <a:fld id="{A9E4B114-6251-4963-B6ED-39FB6BFED391}"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לקוחות – ניהול חשבון- </a:t>
            </a:r>
            <a:r>
              <a:rPr b="0" lang="en-US" sz="1200" spc="-1" strike="noStrike">
                <a:solidFill>
                  <a:srgbClr val="000000"/>
                </a:solidFill>
                <a:uFill>
                  <a:solidFill>
                    <a:srgbClr val="ffffff"/>
                  </a:solidFill>
                </a:uFill>
                <a:latin typeface="Arial"/>
              </a:rPr>
              <a:t>דוחות &gt; סטטיסטיקה ותרשימים</a:t>
            </a:r>
            <a:endParaRPr b="0" lang="en-US" sz="2000" spc="-1" strike="noStrike">
              <a:solidFill>
                <a:srgbClr val="000000"/>
              </a:solidFill>
              <a:uFill>
                <a:solidFill>
                  <a:srgbClr val="ffffff"/>
                </a:solidFill>
              </a:uFill>
              <a:latin typeface="Arial"/>
            </a:endParaRPr>
          </a:p>
        </p:txBody>
      </p:sp>
      <p:sp>
        <p:nvSpPr>
          <p:cNvPr id="1372" name="TextShape 2"/>
          <p:cNvSpPr txBox="1"/>
          <p:nvPr/>
        </p:nvSpPr>
        <p:spPr>
          <a:xfrm>
            <a:off x="1440" y="8685360"/>
            <a:ext cx="2971440" cy="458280"/>
          </a:xfrm>
          <a:prstGeom prst="rect">
            <a:avLst/>
          </a:prstGeom>
          <a:noFill/>
          <a:ln>
            <a:noFill/>
          </a:ln>
        </p:spPr>
        <p:txBody>
          <a:bodyPr anchor="b"/>
          <a:p>
            <a:pPr rtl="1">
              <a:lnSpc>
                <a:spcPct val="100000"/>
              </a:lnSpc>
            </a:pPr>
            <a:fld id="{CB5416DE-843B-4C24-974F-0DA8BB2B5EE0}"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7"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38" name="TextShape 2"/>
          <p:cNvSpPr txBox="1"/>
          <p:nvPr/>
        </p:nvSpPr>
        <p:spPr>
          <a:xfrm>
            <a:off x="1440" y="8685360"/>
            <a:ext cx="2971440" cy="458280"/>
          </a:xfrm>
          <a:prstGeom prst="rect">
            <a:avLst/>
          </a:prstGeom>
          <a:noFill/>
          <a:ln>
            <a:noFill/>
          </a:ln>
        </p:spPr>
        <p:txBody>
          <a:bodyPr anchor="b"/>
          <a:p>
            <a:pPr rtl="1">
              <a:lnSpc>
                <a:spcPct val="100000"/>
              </a:lnSpc>
            </a:pPr>
            <a:fld id="{538792B5-52A8-40B2-801B-8AD9F121D258}"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74" name="TextShape 2"/>
          <p:cNvSpPr txBox="1"/>
          <p:nvPr/>
        </p:nvSpPr>
        <p:spPr>
          <a:xfrm>
            <a:off x="1440" y="8685360"/>
            <a:ext cx="2971440" cy="458280"/>
          </a:xfrm>
          <a:prstGeom prst="rect">
            <a:avLst/>
          </a:prstGeom>
          <a:noFill/>
          <a:ln>
            <a:noFill/>
          </a:ln>
        </p:spPr>
        <p:txBody>
          <a:bodyPr anchor="b"/>
          <a:p>
            <a:pPr rtl="1">
              <a:lnSpc>
                <a:spcPct val="100000"/>
              </a:lnSpc>
            </a:pPr>
            <a:fld id="{1478D45C-32C8-4783-9C1C-C98D5995F16D}"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עובדים – חלונית קופצת</a:t>
            </a:r>
            <a:endParaRPr b="0" lang="en-US" sz="2000" spc="-1" strike="noStrike">
              <a:solidFill>
                <a:srgbClr val="000000"/>
              </a:solidFill>
              <a:uFill>
                <a:solidFill>
                  <a:srgbClr val="ffffff"/>
                </a:solidFill>
              </a:uFill>
              <a:latin typeface="Arial"/>
            </a:endParaRPr>
          </a:p>
        </p:txBody>
      </p:sp>
      <p:sp>
        <p:nvSpPr>
          <p:cNvPr id="1376" name="TextShape 2"/>
          <p:cNvSpPr txBox="1"/>
          <p:nvPr/>
        </p:nvSpPr>
        <p:spPr>
          <a:xfrm>
            <a:off x="1440" y="8685360"/>
            <a:ext cx="2971440" cy="458280"/>
          </a:xfrm>
          <a:prstGeom prst="rect">
            <a:avLst/>
          </a:prstGeom>
          <a:noFill/>
          <a:ln>
            <a:noFill/>
          </a:ln>
        </p:spPr>
        <p:txBody>
          <a:bodyPr anchor="b"/>
          <a:p>
            <a:pPr rtl="1">
              <a:lnSpc>
                <a:spcPct val="100000"/>
              </a:lnSpc>
            </a:pPr>
            <a:fld id="{3BA4ED7F-52D5-4E1A-A919-3D5507643AB3}"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עובדים – חלונית קופצת – לחיצה על שכחתי סיסמא</a:t>
            </a:r>
            <a:endParaRPr b="0" lang="en-US" sz="2000" spc="-1" strike="noStrike">
              <a:solidFill>
                <a:srgbClr val="000000"/>
              </a:solidFill>
              <a:uFill>
                <a:solidFill>
                  <a:srgbClr val="ffffff"/>
                </a:solidFill>
              </a:uFill>
              <a:latin typeface="Arial"/>
            </a:endParaRPr>
          </a:p>
        </p:txBody>
      </p:sp>
      <p:sp>
        <p:nvSpPr>
          <p:cNvPr id="1378" name="TextShape 2"/>
          <p:cNvSpPr txBox="1"/>
          <p:nvPr/>
        </p:nvSpPr>
        <p:spPr>
          <a:xfrm>
            <a:off x="1440" y="8685360"/>
            <a:ext cx="2971440" cy="458280"/>
          </a:xfrm>
          <a:prstGeom prst="rect">
            <a:avLst/>
          </a:prstGeom>
          <a:noFill/>
          <a:ln>
            <a:noFill/>
          </a:ln>
        </p:spPr>
        <p:txBody>
          <a:bodyPr anchor="b"/>
          <a:p>
            <a:pPr rtl="1">
              <a:lnSpc>
                <a:spcPct val="100000"/>
              </a:lnSpc>
            </a:pPr>
            <a:fld id="{2B1CE353-AD77-4AD1-8EFC-F384F5DC9CD9}"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עובדים – הכנסת נתונים</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מחיקת טבלאות יומן עובד מיד בתחילת שנה חדשה</a:t>
            </a:r>
            <a:endParaRPr b="0" lang="en-US" sz="2000" spc="-1" strike="noStrike">
              <a:solidFill>
                <a:srgbClr val="000000"/>
              </a:solidFill>
              <a:uFill>
                <a:solidFill>
                  <a:srgbClr val="ffffff"/>
                </a:solidFill>
              </a:uFill>
              <a:latin typeface="Arial"/>
            </a:endParaRPr>
          </a:p>
        </p:txBody>
      </p:sp>
      <p:sp>
        <p:nvSpPr>
          <p:cNvPr id="1380" name="TextShape 2"/>
          <p:cNvSpPr txBox="1"/>
          <p:nvPr/>
        </p:nvSpPr>
        <p:spPr>
          <a:xfrm>
            <a:off x="1440" y="8685360"/>
            <a:ext cx="2971440" cy="458280"/>
          </a:xfrm>
          <a:prstGeom prst="rect">
            <a:avLst/>
          </a:prstGeom>
          <a:noFill/>
          <a:ln>
            <a:noFill/>
          </a:ln>
        </p:spPr>
        <p:txBody>
          <a:bodyPr anchor="b"/>
          <a:p>
            <a:pPr rtl="1">
              <a:lnSpc>
                <a:spcPct val="100000"/>
              </a:lnSpc>
            </a:pPr>
            <a:fld id="{6922F7D3-4AAE-43B2-859C-92F1149EE50D}"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a:t>
            </a:r>
            <a:r>
              <a:rPr b="0" lang="en-US" sz="1200" spc="-1" strike="noStrike">
                <a:solidFill>
                  <a:srgbClr val="000000"/>
                </a:solidFill>
                <a:uFill>
                  <a:solidFill>
                    <a:srgbClr val="ffffff"/>
                  </a:solidFill>
                </a:uFill>
                <a:latin typeface="Arial"/>
              </a:rPr>
              <a:t>עובדים &gt; יומן עבודה</a:t>
            </a:r>
            <a:endParaRPr b="0" lang="en-US" sz="2000" spc="-1" strike="noStrike">
              <a:solidFill>
                <a:srgbClr val="000000"/>
              </a:solidFill>
              <a:uFill>
                <a:solidFill>
                  <a:srgbClr val="ffffff"/>
                </a:solidFill>
              </a:uFill>
              <a:latin typeface="Arial"/>
            </a:endParaRPr>
          </a:p>
        </p:txBody>
      </p:sp>
      <p:sp>
        <p:nvSpPr>
          <p:cNvPr id="1382" name="TextShape 2"/>
          <p:cNvSpPr txBox="1"/>
          <p:nvPr/>
        </p:nvSpPr>
        <p:spPr>
          <a:xfrm>
            <a:off x="1440" y="8685360"/>
            <a:ext cx="2971440" cy="458280"/>
          </a:xfrm>
          <a:prstGeom prst="rect">
            <a:avLst/>
          </a:prstGeom>
          <a:noFill/>
          <a:ln>
            <a:noFill/>
          </a:ln>
        </p:spPr>
        <p:txBody>
          <a:bodyPr anchor="b"/>
          <a:p>
            <a:pPr rtl="1">
              <a:lnSpc>
                <a:spcPct val="100000"/>
              </a:lnSpc>
            </a:pPr>
            <a:fld id="{FABCB12B-618F-4A1A-8F8E-7E875AFCAF97}"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עובדים – החלף סיסמא</a:t>
            </a:r>
            <a:endParaRPr b="0" lang="en-US" sz="2000" spc="-1" strike="noStrike">
              <a:solidFill>
                <a:srgbClr val="000000"/>
              </a:solidFill>
              <a:uFill>
                <a:solidFill>
                  <a:srgbClr val="ffffff"/>
                </a:solidFill>
              </a:uFill>
              <a:latin typeface="Arial"/>
            </a:endParaRPr>
          </a:p>
        </p:txBody>
      </p:sp>
      <p:sp>
        <p:nvSpPr>
          <p:cNvPr id="1384" name="TextShape 2"/>
          <p:cNvSpPr txBox="1"/>
          <p:nvPr/>
        </p:nvSpPr>
        <p:spPr>
          <a:xfrm>
            <a:off x="1440" y="8685360"/>
            <a:ext cx="2971440" cy="458280"/>
          </a:xfrm>
          <a:prstGeom prst="rect">
            <a:avLst/>
          </a:prstGeom>
          <a:noFill/>
          <a:ln>
            <a:noFill/>
          </a:ln>
        </p:spPr>
        <p:txBody>
          <a:bodyPr anchor="b"/>
          <a:p>
            <a:pPr rtl="1">
              <a:lnSpc>
                <a:spcPct val="100000"/>
              </a:lnSpc>
            </a:pPr>
            <a:fld id="{143A1C29-0F1E-43C7-A34D-9302452BC062}"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86" name="TextShape 2"/>
          <p:cNvSpPr txBox="1"/>
          <p:nvPr/>
        </p:nvSpPr>
        <p:spPr>
          <a:xfrm>
            <a:off x="1440" y="8685360"/>
            <a:ext cx="2971440" cy="458280"/>
          </a:xfrm>
          <a:prstGeom prst="rect">
            <a:avLst/>
          </a:prstGeom>
          <a:noFill/>
          <a:ln>
            <a:noFill/>
          </a:ln>
        </p:spPr>
        <p:txBody>
          <a:bodyPr anchor="b"/>
          <a:p>
            <a:pPr rtl="1">
              <a:lnSpc>
                <a:spcPct val="100000"/>
              </a:lnSpc>
            </a:pPr>
            <a:fld id="{FC081565-F013-4FA4-955E-6440F10B28E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a:t>
            </a:r>
            <a:endParaRPr b="0" lang="en-US" sz="2000" spc="-1" strike="noStrike">
              <a:solidFill>
                <a:srgbClr val="000000"/>
              </a:solidFill>
              <a:uFill>
                <a:solidFill>
                  <a:srgbClr val="ffffff"/>
                </a:solidFill>
              </a:uFill>
              <a:latin typeface="Arial"/>
            </a:endParaRPr>
          </a:p>
        </p:txBody>
      </p:sp>
      <p:sp>
        <p:nvSpPr>
          <p:cNvPr id="1388" name="TextShape 2"/>
          <p:cNvSpPr txBox="1"/>
          <p:nvPr/>
        </p:nvSpPr>
        <p:spPr>
          <a:xfrm>
            <a:off x="1440" y="8685360"/>
            <a:ext cx="2971440" cy="458280"/>
          </a:xfrm>
          <a:prstGeom prst="rect">
            <a:avLst/>
          </a:prstGeom>
          <a:noFill/>
          <a:ln>
            <a:noFill/>
          </a:ln>
        </p:spPr>
        <p:txBody>
          <a:bodyPr anchor="b"/>
          <a:p>
            <a:pPr rtl="1">
              <a:lnSpc>
                <a:spcPct val="100000"/>
              </a:lnSpc>
            </a:pPr>
            <a:fld id="{5975CB2A-259C-4552-8DCF-52E693146731}"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a:t>
            </a:r>
            <a:endParaRPr b="0" lang="en-US" sz="2000" spc="-1" strike="noStrike">
              <a:solidFill>
                <a:srgbClr val="000000"/>
              </a:solidFill>
              <a:uFill>
                <a:solidFill>
                  <a:srgbClr val="ffffff"/>
                </a:solidFill>
              </a:uFill>
              <a:latin typeface="Arial"/>
            </a:endParaRPr>
          </a:p>
        </p:txBody>
      </p:sp>
      <p:sp>
        <p:nvSpPr>
          <p:cNvPr id="1390" name="TextShape 2"/>
          <p:cNvSpPr txBox="1"/>
          <p:nvPr/>
        </p:nvSpPr>
        <p:spPr>
          <a:xfrm>
            <a:off x="1440" y="8685360"/>
            <a:ext cx="2971440" cy="458280"/>
          </a:xfrm>
          <a:prstGeom prst="rect">
            <a:avLst/>
          </a:prstGeom>
          <a:noFill/>
          <a:ln>
            <a:noFill/>
          </a:ln>
        </p:spPr>
        <p:txBody>
          <a:bodyPr anchor="b"/>
          <a:p>
            <a:pPr rtl="1">
              <a:lnSpc>
                <a:spcPct val="100000"/>
              </a:lnSpc>
            </a:pPr>
            <a:fld id="{4E0AEE46-C22D-4C35-928D-AA85E730793F}"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392" name="TextShape 2"/>
          <p:cNvSpPr txBox="1"/>
          <p:nvPr/>
        </p:nvSpPr>
        <p:spPr>
          <a:xfrm>
            <a:off x="1440" y="8685360"/>
            <a:ext cx="2971440" cy="458280"/>
          </a:xfrm>
          <a:prstGeom prst="rect">
            <a:avLst/>
          </a:prstGeom>
          <a:noFill/>
          <a:ln>
            <a:noFill/>
          </a:ln>
        </p:spPr>
        <p:txBody>
          <a:bodyPr anchor="b"/>
          <a:p>
            <a:pPr rtl="1">
              <a:lnSpc>
                <a:spcPct val="100000"/>
              </a:lnSpc>
            </a:pPr>
            <a:fld id="{42C1C543-E8BF-46C6-91DE-5CEA306D526E}"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9"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40" name="TextShape 2"/>
          <p:cNvSpPr txBox="1"/>
          <p:nvPr/>
        </p:nvSpPr>
        <p:spPr>
          <a:xfrm>
            <a:off x="1440" y="8685360"/>
            <a:ext cx="2971440" cy="458280"/>
          </a:xfrm>
          <a:prstGeom prst="rect">
            <a:avLst/>
          </a:prstGeom>
          <a:noFill/>
          <a:ln>
            <a:noFill/>
          </a:ln>
        </p:spPr>
        <p:txBody>
          <a:bodyPr anchor="b"/>
          <a:p>
            <a:pPr rtl="1">
              <a:lnSpc>
                <a:spcPct val="100000"/>
              </a:lnSpc>
            </a:pPr>
            <a:fld id="{C21242B9-D274-4775-9C77-7772E92421C8}"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3"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94" name="TextShape 2"/>
          <p:cNvSpPr txBox="1"/>
          <p:nvPr/>
        </p:nvSpPr>
        <p:spPr>
          <a:xfrm>
            <a:off x="1440" y="8685360"/>
            <a:ext cx="2971440" cy="458280"/>
          </a:xfrm>
          <a:prstGeom prst="rect">
            <a:avLst/>
          </a:prstGeom>
          <a:noFill/>
          <a:ln>
            <a:noFill/>
          </a:ln>
        </p:spPr>
        <p:txBody>
          <a:bodyPr anchor="b"/>
          <a:p>
            <a:pPr rtl="1">
              <a:lnSpc>
                <a:spcPct val="100000"/>
              </a:lnSpc>
            </a:pPr>
            <a:fld id="{C9E8BD0D-9A42-4A8A-ABEC-0905B2296B01}"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96" name="TextShape 2"/>
          <p:cNvSpPr txBox="1"/>
          <p:nvPr/>
        </p:nvSpPr>
        <p:spPr>
          <a:xfrm>
            <a:off x="1440" y="8685360"/>
            <a:ext cx="2971440" cy="458280"/>
          </a:xfrm>
          <a:prstGeom prst="rect">
            <a:avLst/>
          </a:prstGeom>
          <a:noFill/>
          <a:ln>
            <a:noFill/>
          </a:ln>
        </p:spPr>
        <p:txBody>
          <a:bodyPr anchor="b"/>
          <a:p>
            <a:pPr rtl="1">
              <a:lnSpc>
                <a:spcPct val="100000"/>
              </a:lnSpc>
            </a:pPr>
            <a:fld id="{A5BAAEA9-C9FC-41B3-95F8-6CB7BA4AFD3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7"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98" name="TextShape 2"/>
          <p:cNvSpPr txBox="1"/>
          <p:nvPr/>
        </p:nvSpPr>
        <p:spPr>
          <a:xfrm>
            <a:off x="1440" y="8685360"/>
            <a:ext cx="2971440" cy="458280"/>
          </a:xfrm>
          <a:prstGeom prst="rect">
            <a:avLst/>
          </a:prstGeom>
          <a:noFill/>
          <a:ln>
            <a:noFill/>
          </a:ln>
        </p:spPr>
        <p:txBody>
          <a:bodyPr anchor="b"/>
          <a:p>
            <a:pPr rtl="1">
              <a:lnSpc>
                <a:spcPct val="100000"/>
              </a:lnSpc>
            </a:pPr>
            <a:fld id="{0141034D-AEDD-4019-B08A-7607A750BF73}"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גג</a:t>
            </a:r>
            <a:endParaRPr b="0" lang="en-US" sz="2000" spc="-1" strike="noStrike">
              <a:solidFill>
                <a:srgbClr val="000000"/>
              </a:solidFill>
              <a:uFill>
                <a:solidFill>
                  <a:srgbClr val="ffffff"/>
                </a:solidFill>
              </a:uFill>
              <a:latin typeface="Arial"/>
            </a:endParaRPr>
          </a:p>
        </p:txBody>
      </p:sp>
      <p:sp>
        <p:nvSpPr>
          <p:cNvPr id="1400" name="TextShape 2"/>
          <p:cNvSpPr txBox="1"/>
          <p:nvPr/>
        </p:nvSpPr>
        <p:spPr>
          <a:xfrm>
            <a:off x="1440" y="8685360"/>
            <a:ext cx="2971440" cy="458280"/>
          </a:xfrm>
          <a:prstGeom prst="rect">
            <a:avLst/>
          </a:prstGeom>
          <a:noFill/>
          <a:ln>
            <a:noFill/>
          </a:ln>
        </p:spPr>
        <p:txBody>
          <a:bodyPr anchor="b"/>
          <a:p>
            <a:pPr rtl="1">
              <a:lnSpc>
                <a:spcPct val="100000"/>
              </a:lnSpc>
            </a:pPr>
            <a:fld id="{3AAE7EF5-96FD-47C5-8A14-3505E7EEE293}"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1"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גג</a:t>
            </a:r>
            <a:endParaRPr b="0" lang="en-US" sz="2000" spc="-1" strike="noStrike">
              <a:solidFill>
                <a:srgbClr val="000000"/>
              </a:solidFill>
              <a:uFill>
                <a:solidFill>
                  <a:srgbClr val="ffffff"/>
                </a:solidFill>
              </a:uFill>
              <a:latin typeface="Arial"/>
            </a:endParaRPr>
          </a:p>
        </p:txBody>
      </p:sp>
      <p:sp>
        <p:nvSpPr>
          <p:cNvPr id="1402" name="TextShape 2"/>
          <p:cNvSpPr txBox="1"/>
          <p:nvPr/>
        </p:nvSpPr>
        <p:spPr>
          <a:xfrm>
            <a:off x="1440" y="8685360"/>
            <a:ext cx="2971440" cy="458280"/>
          </a:xfrm>
          <a:prstGeom prst="rect">
            <a:avLst/>
          </a:prstGeom>
          <a:noFill/>
          <a:ln>
            <a:noFill/>
          </a:ln>
        </p:spPr>
        <p:txBody>
          <a:bodyPr anchor="b"/>
          <a:p>
            <a:pPr rtl="1">
              <a:lnSpc>
                <a:spcPct val="100000"/>
              </a:lnSpc>
            </a:pPr>
            <a:fld id="{40CCBD2D-30A5-49CC-8D6E-EB030118180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3"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404" name="TextShape 2"/>
          <p:cNvSpPr txBox="1"/>
          <p:nvPr/>
        </p:nvSpPr>
        <p:spPr>
          <a:xfrm>
            <a:off x="1440" y="8685360"/>
            <a:ext cx="2971440" cy="458280"/>
          </a:xfrm>
          <a:prstGeom prst="rect">
            <a:avLst/>
          </a:prstGeom>
          <a:noFill/>
          <a:ln>
            <a:noFill/>
          </a:ln>
        </p:spPr>
        <p:txBody>
          <a:bodyPr anchor="b"/>
          <a:p>
            <a:pPr rtl="1">
              <a:lnSpc>
                <a:spcPct val="100000"/>
              </a:lnSpc>
            </a:pPr>
            <a:fld id="{B1685714-8A9E-4941-8431-4261F749E626}"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5"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דואר</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ff0000"/>
                </a:solidFill>
                <a:uFill>
                  <a:solidFill>
                    <a:srgbClr val="ffffff"/>
                  </a:solidFill>
                </a:uFill>
                <a:latin typeface="Arial"/>
              </a:rPr>
              <a:t>דוגמא לכמה הודעות שונות עם אפשרות מחיקה</a:t>
            </a:r>
            <a:endParaRPr b="0" lang="en-US" sz="2000" spc="-1" strike="noStrike">
              <a:solidFill>
                <a:srgbClr val="000000"/>
              </a:solidFill>
              <a:uFill>
                <a:solidFill>
                  <a:srgbClr val="ffffff"/>
                </a:solidFill>
              </a:uFill>
              <a:latin typeface="Arial"/>
            </a:endParaRPr>
          </a:p>
          <a:p>
            <a:r>
              <a:rPr b="0" lang="en-US" sz="2000" spc="-1" strike="noStrike">
                <a:solidFill>
                  <a:srgbClr val="ff0000"/>
                </a:solidFill>
                <a:uFill>
                  <a:solidFill>
                    <a:srgbClr val="ffffff"/>
                  </a:solidFill>
                </a:uFill>
                <a:latin typeface="Arial"/>
              </a:rPr>
              <a:t>הודעות חדשות שלא נקראו (ז"א שלא לחצו עליהם פעם אחת לצפיה) יהיו בכתב מודגש</a:t>
            </a:r>
            <a:r>
              <a:rPr b="0" lang="en-US" sz="2000" spc="-1" strike="noStrike">
                <a:solidFill>
                  <a:srgbClr val="ff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06" name="TextShape 2"/>
          <p:cNvSpPr txBox="1"/>
          <p:nvPr/>
        </p:nvSpPr>
        <p:spPr>
          <a:xfrm>
            <a:off x="1440" y="8685360"/>
            <a:ext cx="2971440" cy="458280"/>
          </a:xfrm>
          <a:prstGeom prst="rect">
            <a:avLst/>
          </a:prstGeom>
          <a:noFill/>
          <a:ln>
            <a:noFill/>
          </a:ln>
        </p:spPr>
        <p:txBody>
          <a:bodyPr anchor="b"/>
          <a:p>
            <a:pPr rtl="1">
              <a:lnSpc>
                <a:spcPct val="100000"/>
              </a:lnSpc>
            </a:pPr>
            <a:fld id="{289CE45E-27EA-4738-97D8-086F73CF65B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7"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דואר</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ff0000"/>
                </a:solidFill>
                <a:uFill>
                  <a:solidFill>
                    <a:srgbClr val="ffffff"/>
                  </a:solidFill>
                </a:uFill>
                <a:latin typeface="Arial"/>
              </a:rPr>
              <a:t>בהקשה על "הקש כאן" יעבור לדוחות -&gt; הזמנות -&gt; צפיה בהזמנה עם קוד ההזמנה</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08" name="TextShape 2"/>
          <p:cNvSpPr txBox="1"/>
          <p:nvPr/>
        </p:nvSpPr>
        <p:spPr>
          <a:xfrm>
            <a:off x="1440" y="8685360"/>
            <a:ext cx="2971440" cy="458280"/>
          </a:xfrm>
          <a:prstGeom prst="rect">
            <a:avLst/>
          </a:prstGeom>
          <a:noFill/>
          <a:ln>
            <a:noFill/>
          </a:ln>
        </p:spPr>
        <p:txBody>
          <a:bodyPr anchor="b"/>
          <a:p>
            <a:pPr rtl="1">
              <a:lnSpc>
                <a:spcPct val="100000"/>
              </a:lnSpc>
            </a:pPr>
            <a:fld id="{0C82C0CD-5215-4357-ABF0-8B12F811FA0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9"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דואר</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ff0000"/>
                </a:solidFill>
                <a:uFill>
                  <a:solidFill>
                    <a:srgbClr val="ffffff"/>
                  </a:solidFill>
                </a:uFill>
                <a:latin typeface="Arial"/>
              </a:rPr>
              <a:t>בהקשה על "הקש כאן" יעבור לדוחות -&gt; לקוחות -&gt; צפיה בכרטיס לקוח</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10" name="TextShape 2"/>
          <p:cNvSpPr txBox="1"/>
          <p:nvPr/>
        </p:nvSpPr>
        <p:spPr>
          <a:xfrm>
            <a:off x="1440" y="8685360"/>
            <a:ext cx="2971440" cy="458280"/>
          </a:xfrm>
          <a:prstGeom prst="rect">
            <a:avLst/>
          </a:prstGeom>
          <a:noFill/>
          <a:ln>
            <a:noFill/>
          </a:ln>
        </p:spPr>
        <p:txBody>
          <a:bodyPr anchor="b"/>
          <a:p>
            <a:pPr rtl="1">
              <a:lnSpc>
                <a:spcPct val="100000"/>
              </a:lnSpc>
            </a:pPr>
            <a:fld id="{0180E6D3-FA88-4395-9050-881A74A16718}"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1"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דואר</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ff0000"/>
                </a:solidFill>
                <a:uFill>
                  <a:solidFill>
                    <a:srgbClr val="ffffff"/>
                  </a:solidFill>
                </a:uFill>
                <a:latin typeface="Arial"/>
              </a:rPr>
              <a:t>בהקשה על "הקש כאן" יעבור לדוחות -&gt; הזמנות -&gt; צפיה בהזמנה עם קוד ההזמנה</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12" name="TextShape 2"/>
          <p:cNvSpPr txBox="1"/>
          <p:nvPr/>
        </p:nvSpPr>
        <p:spPr>
          <a:xfrm>
            <a:off x="1440" y="8685360"/>
            <a:ext cx="2971440" cy="458280"/>
          </a:xfrm>
          <a:prstGeom prst="rect">
            <a:avLst/>
          </a:prstGeom>
          <a:noFill/>
          <a:ln>
            <a:noFill/>
          </a:ln>
        </p:spPr>
        <p:txBody>
          <a:bodyPr anchor="b"/>
          <a:p>
            <a:pPr rtl="1">
              <a:lnSpc>
                <a:spcPct val="100000"/>
              </a:lnSpc>
            </a:pPr>
            <a:fld id="{E0A6ADEC-495E-4C36-8361-6D41FE927822}"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1"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לקוחות – קטלוג בלחיצה על "צפייה בקטלוג</a:t>
            </a:r>
            <a:r>
              <a:rPr b="0" lang="en-US" sz="20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ההצעת מחיר זה מאותו סוג כמו יצירת קשר</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342" name="TextShape 2"/>
          <p:cNvSpPr txBox="1"/>
          <p:nvPr/>
        </p:nvSpPr>
        <p:spPr>
          <a:xfrm>
            <a:off x="1440" y="8685360"/>
            <a:ext cx="2971440" cy="458280"/>
          </a:xfrm>
          <a:prstGeom prst="rect">
            <a:avLst/>
          </a:prstGeom>
          <a:noFill/>
          <a:ln>
            <a:noFill/>
          </a:ln>
        </p:spPr>
        <p:txBody>
          <a:bodyPr anchor="b"/>
          <a:p>
            <a:pPr rtl="1">
              <a:lnSpc>
                <a:spcPct val="100000"/>
              </a:lnSpc>
            </a:pPr>
            <a:fld id="{7DBE7F6B-D9A6-4938-99F1-1EFE8AB767E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3"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דואר</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ff0000"/>
                </a:solidFill>
                <a:uFill>
                  <a:solidFill>
                    <a:srgbClr val="ffffff"/>
                  </a:solidFill>
                </a:uFill>
                <a:latin typeface="Arial"/>
              </a:rPr>
              <a:t>בהקשה על "הקש כאן" יעבור לדוחות -&gt; מלאי</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14" name="TextShape 2"/>
          <p:cNvSpPr txBox="1"/>
          <p:nvPr/>
        </p:nvSpPr>
        <p:spPr>
          <a:xfrm>
            <a:off x="1440" y="8685360"/>
            <a:ext cx="2971440" cy="458280"/>
          </a:xfrm>
          <a:prstGeom prst="rect">
            <a:avLst/>
          </a:prstGeom>
          <a:noFill/>
          <a:ln>
            <a:noFill/>
          </a:ln>
        </p:spPr>
        <p:txBody>
          <a:bodyPr anchor="b"/>
          <a:p>
            <a:pPr rtl="1">
              <a:lnSpc>
                <a:spcPct val="100000"/>
              </a:lnSpc>
            </a:pPr>
            <a:fld id="{B4F06F6C-315A-47E6-AD23-AD6822279397}"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5"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דואר</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ff0000"/>
                </a:solidFill>
                <a:uFill>
                  <a:solidFill>
                    <a:srgbClr val="ffffff"/>
                  </a:solidFill>
                </a:uFill>
                <a:latin typeface="Arial"/>
              </a:rPr>
              <a:t>בהקשה על "הקש כאן" יעבור לדוחות -&gt; מלאי</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16" name="TextShape 2"/>
          <p:cNvSpPr txBox="1"/>
          <p:nvPr/>
        </p:nvSpPr>
        <p:spPr>
          <a:xfrm>
            <a:off x="1440" y="8685360"/>
            <a:ext cx="2971440" cy="458280"/>
          </a:xfrm>
          <a:prstGeom prst="rect">
            <a:avLst/>
          </a:prstGeom>
          <a:noFill/>
          <a:ln>
            <a:noFill/>
          </a:ln>
        </p:spPr>
        <p:txBody>
          <a:bodyPr anchor="b"/>
          <a:p>
            <a:pPr rtl="1">
              <a:lnSpc>
                <a:spcPct val="100000"/>
              </a:lnSpc>
            </a:pPr>
            <a:fld id="{94EED737-1A4B-4C2D-9566-F1CE2191B3D3}"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7"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דואר</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ff0000"/>
                </a:solidFill>
                <a:uFill>
                  <a:solidFill>
                    <a:srgbClr val="ffffff"/>
                  </a:solidFill>
                </a:uFill>
                <a:latin typeface="Arial"/>
              </a:rPr>
              <a:t>בהקשה על "הקש כאן" יעבור לדוחות -&gt; מלאי</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18" name="TextShape 2"/>
          <p:cNvSpPr txBox="1"/>
          <p:nvPr/>
        </p:nvSpPr>
        <p:spPr>
          <a:xfrm>
            <a:off x="1440" y="8685360"/>
            <a:ext cx="2971440" cy="458280"/>
          </a:xfrm>
          <a:prstGeom prst="rect">
            <a:avLst/>
          </a:prstGeom>
          <a:noFill/>
          <a:ln>
            <a:noFill/>
          </a:ln>
        </p:spPr>
        <p:txBody>
          <a:bodyPr anchor="b"/>
          <a:p>
            <a:pPr rtl="1">
              <a:lnSpc>
                <a:spcPct val="100000"/>
              </a:lnSpc>
            </a:pPr>
            <a:fld id="{7117A11D-808E-4089-891B-E005C16343D7}"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9"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420" name="TextShape 2"/>
          <p:cNvSpPr txBox="1"/>
          <p:nvPr/>
        </p:nvSpPr>
        <p:spPr>
          <a:xfrm>
            <a:off x="1440" y="8685360"/>
            <a:ext cx="2971440" cy="458280"/>
          </a:xfrm>
          <a:prstGeom prst="rect">
            <a:avLst/>
          </a:prstGeom>
          <a:noFill/>
          <a:ln>
            <a:noFill/>
          </a:ln>
        </p:spPr>
        <p:txBody>
          <a:bodyPr anchor="b"/>
          <a:p>
            <a:pPr rtl="1">
              <a:lnSpc>
                <a:spcPct val="100000"/>
              </a:lnSpc>
            </a:pPr>
            <a:fld id="{EAB880FF-7433-4240-8909-A0BACE631B0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1"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קניה</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הזמנה חדשה עם הצעה לשלוח לספק – לא חובה</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הזמנות שהתקבלו – עם אפשרות לשנות</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ff0000"/>
                </a:solidFill>
                <a:uFill>
                  <a:solidFill>
                    <a:srgbClr val="ffffff"/>
                  </a:solidFill>
                </a:uFill>
                <a:latin typeface="Arial"/>
              </a:rPr>
              <a:t>הזמנה – הזמנה בפועל = ניהול חסרים מספק</a:t>
            </a:r>
            <a:r>
              <a:rPr b="0" lang="en-US" sz="2000" spc="-1" strike="noStrike">
                <a:solidFill>
                  <a:srgbClr val="ff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ff0000"/>
                </a:solidFill>
                <a:uFill>
                  <a:solidFill>
                    <a:srgbClr val="ffffff"/>
                  </a:solidFill>
                </a:uFill>
                <a:latin typeface="Arial"/>
              </a:rPr>
              <a:t>אתרוגים – מכירה – קניה היא גלובאלית על כל האתרוגים</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22" name="TextShape 2"/>
          <p:cNvSpPr txBox="1"/>
          <p:nvPr/>
        </p:nvSpPr>
        <p:spPr>
          <a:xfrm>
            <a:off x="1440" y="8685360"/>
            <a:ext cx="2971440" cy="458280"/>
          </a:xfrm>
          <a:prstGeom prst="rect">
            <a:avLst/>
          </a:prstGeom>
          <a:noFill/>
          <a:ln>
            <a:noFill/>
          </a:ln>
        </p:spPr>
        <p:txBody>
          <a:bodyPr anchor="b"/>
          <a:p>
            <a:pPr rtl="1">
              <a:lnSpc>
                <a:spcPct val="100000"/>
              </a:lnSpc>
            </a:pPr>
            <a:fld id="{7C8FD6B4-B047-4469-9001-225C25F3DD6C}"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3"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קניה &gt; הזמנה</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24" name="TextShape 2"/>
          <p:cNvSpPr txBox="1"/>
          <p:nvPr/>
        </p:nvSpPr>
        <p:spPr>
          <a:xfrm>
            <a:off x="1440" y="8685360"/>
            <a:ext cx="2971440" cy="458280"/>
          </a:xfrm>
          <a:prstGeom prst="rect">
            <a:avLst/>
          </a:prstGeom>
          <a:noFill/>
          <a:ln>
            <a:noFill/>
          </a:ln>
        </p:spPr>
        <p:txBody>
          <a:bodyPr anchor="b"/>
          <a:p>
            <a:pPr rtl="1">
              <a:lnSpc>
                <a:spcPct val="100000"/>
              </a:lnSpc>
            </a:pPr>
            <a:fld id="{7C7B0C0F-54FE-4E90-B1E5-3F7D1E67202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5"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קניה &gt; הזמנה &gt; צפה בהזמנה מומלצת</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1426" name="TextShape 2"/>
          <p:cNvSpPr txBox="1"/>
          <p:nvPr/>
        </p:nvSpPr>
        <p:spPr>
          <a:xfrm>
            <a:off x="1440" y="8685360"/>
            <a:ext cx="2971440" cy="458280"/>
          </a:xfrm>
          <a:prstGeom prst="rect">
            <a:avLst/>
          </a:prstGeom>
          <a:noFill/>
          <a:ln>
            <a:noFill/>
          </a:ln>
        </p:spPr>
        <p:txBody>
          <a:bodyPr anchor="b"/>
          <a:p>
            <a:pPr rtl="1">
              <a:lnSpc>
                <a:spcPct val="100000"/>
              </a:lnSpc>
            </a:pPr>
            <a:fld id="{99A049BE-6810-4F3B-8589-342571DFC5C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7"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קניה &gt; הזמנה – לאחר לחיצה על צפייה בהזמנה</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1428" name="TextShape 2"/>
          <p:cNvSpPr txBox="1"/>
          <p:nvPr/>
        </p:nvSpPr>
        <p:spPr>
          <a:xfrm>
            <a:off x="1440" y="8685360"/>
            <a:ext cx="2971440" cy="458280"/>
          </a:xfrm>
          <a:prstGeom prst="rect">
            <a:avLst/>
          </a:prstGeom>
          <a:noFill/>
          <a:ln>
            <a:noFill/>
          </a:ln>
        </p:spPr>
        <p:txBody>
          <a:bodyPr anchor="b"/>
          <a:p>
            <a:pPr rtl="1">
              <a:lnSpc>
                <a:spcPct val="100000"/>
              </a:lnSpc>
            </a:pPr>
            <a:fld id="{D64A1475-146A-4784-98B6-B034A875BA5E}"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9"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מנהל&gt; קניה &gt; הזמנה - לאחר לחיצה על סיים הזמנה מספק</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ניתן להוסיף למייל מכתב מקדים</a:t>
            </a:r>
            <a:endParaRPr b="0" lang="en-US" sz="2000" spc="-1" strike="noStrike">
              <a:solidFill>
                <a:srgbClr val="000000"/>
              </a:solidFill>
              <a:uFill>
                <a:solidFill>
                  <a:srgbClr val="ffffff"/>
                </a:solidFill>
              </a:uFill>
              <a:latin typeface="Arial"/>
            </a:endParaRPr>
          </a:p>
        </p:txBody>
      </p:sp>
      <p:sp>
        <p:nvSpPr>
          <p:cNvPr id="1430" name="TextShape 2"/>
          <p:cNvSpPr txBox="1"/>
          <p:nvPr/>
        </p:nvSpPr>
        <p:spPr>
          <a:xfrm>
            <a:off x="1440" y="8685360"/>
            <a:ext cx="2971440" cy="458280"/>
          </a:xfrm>
          <a:prstGeom prst="rect">
            <a:avLst/>
          </a:prstGeom>
          <a:noFill/>
          <a:ln>
            <a:noFill/>
          </a:ln>
        </p:spPr>
        <p:txBody>
          <a:bodyPr anchor="b"/>
          <a:p>
            <a:pPr rtl="1">
              <a:lnSpc>
                <a:spcPct val="100000"/>
              </a:lnSpc>
            </a:pPr>
            <a:fld id="{F0B0DAB3-E3D6-40D9-AC0B-446F7BFD65D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1"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קניה &gt; קבל הזמנה</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מוצג רק אלה שלא הוכנס עבורם תעודת משלוח</a:t>
            </a:r>
            <a:endParaRPr b="0" lang="en-US" sz="2000" spc="-1" strike="noStrike">
              <a:solidFill>
                <a:srgbClr val="000000"/>
              </a:solidFill>
              <a:uFill>
                <a:solidFill>
                  <a:srgbClr val="ffffff"/>
                </a:solidFill>
              </a:uFill>
              <a:latin typeface="Arial"/>
            </a:endParaRPr>
          </a:p>
        </p:txBody>
      </p:sp>
      <p:sp>
        <p:nvSpPr>
          <p:cNvPr id="1432" name="TextShape 2"/>
          <p:cNvSpPr txBox="1"/>
          <p:nvPr/>
        </p:nvSpPr>
        <p:spPr>
          <a:xfrm>
            <a:off x="1440" y="8685360"/>
            <a:ext cx="2971440" cy="458280"/>
          </a:xfrm>
          <a:prstGeom prst="rect">
            <a:avLst/>
          </a:prstGeom>
          <a:noFill/>
          <a:ln>
            <a:noFill/>
          </a:ln>
        </p:spPr>
        <p:txBody>
          <a:bodyPr anchor="b"/>
          <a:p>
            <a:pPr rtl="1">
              <a:lnSpc>
                <a:spcPct val="100000"/>
              </a:lnSpc>
            </a:pPr>
            <a:fld id="{9463604A-20E4-4AFD-AD0E-EC84D71AB698}"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3"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לקוחות – טופס לקוח חדש בלחיצה על "צור חשבון לקוח</a:t>
            </a:r>
            <a:r>
              <a:rPr b="0" lang="en-US" sz="20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בעת פתיחה נשלח למנהלים התראה שמודיע לו שלקוח חדש הצטרף.</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אפשר אולי להוריד את מס בית</a:t>
            </a:r>
            <a:endParaRPr b="0" lang="en-US" sz="2000" spc="-1" strike="noStrike">
              <a:solidFill>
                <a:srgbClr val="000000"/>
              </a:solidFill>
              <a:uFill>
                <a:solidFill>
                  <a:srgbClr val="ffffff"/>
                </a:solidFill>
              </a:uFill>
              <a:latin typeface="Arial"/>
            </a:endParaRPr>
          </a:p>
          <a:p>
            <a:pPr rtl="1">
              <a:lnSpc>
                <a:spcPct val="100000"/>
              </a:lnSpc>
            </a:pPr>
            <a:endParaRPr b="0" lang="en-US" sz="2000" spc="-1" strike="noStrike">
              <a:solidFill>
                <a:srgbClr val="000000"/>
              </a:solidFill>
              <a:uFill>
                <a:solidFill>
                  <a:srgbClr val="ffffff"/>
                </a:solidFill>
              </a:uFill>
              <a:latin typeface="Arial"/>
            </a:endParaRPr>
          </a:p>
        </p:txBody>
      </p:sp>
      <p:sp>
        <p:nvSpPr>
          <p:cNvPr id="1344" name="TextShape 2"/>
          <p:cNvSpPr txBox="1"/>
          <p:nvPr/>
        </p:nvSpPr>
        <p:spPr>
          <a:xfrm>
            <a:off x="1440" y="8685360"/>
            <a:ext cx="2971440" cy="458280"/>
          </a:xfrm>
          <a:prstGeom prst="rect">
            <a:avLst/>
          </a:prstGeom>
          <a:noFill/>
          <a:ln>
            <a:noFill/>
          </a:ln>
        </p:spPr>
        <p:txBody>
          <a:bodyPr anchor="b"/>
          <a:p>
            <a:pPr rtl="1">
              <a:lnSpc>
                <a:spcPct val="100000"/>
              </a:lnSpc>
            </a:pPr>
            <a:fld id="{AEA271F1-3B26-4AA1-8D54-31B01EBED657}"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3"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&gt; </a:t>
            </a:r>
            <a:r>
              <a:rPr b="0" lang="en-US" sz="1200" spc="-1" strike="noStrike">
                <a:solidFill>
                  <a:srgbClr val="000000"/>
                </a:solidFill>
                <a:uFill>
                  <a:solidFill>
                    <a:srgbClr val="ffffff"/>
                  </a:solidFill>
                </a:uFill>
                <a:latin typeface="Arial"/>
              </a:rPr>
              <a:t>קניה &gt; קבל הזמנה</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2000" spc="-1" strike="noStrike">
                <a:solidFill>
                  <a:srgbClr val="000000"/>
                </a:solidFill>
                <a:uFill>
                  <a:solidFill>
                    <a:srgbClr val="ffffff"/>
                  </a:solidFill>
                </a:uFill>
                <a:latin typeface="Arial"/>
              </a:rPr>
              <a:t>אפשר אולי לוותר במסד נתונים על השדה מספק כי ממילא יש שדה קוד הזמנה שמורה לאיזה הזמנה התעודת משלוח קיימת</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2000" spc="-1" strike="noStrike">
                <a:solidFill>
                  <a:srgbClr val="000000"/>
                </a:solidFill>
                <a:uFill>
                  <a:solidFill>
                    <a:srgbClr val="ffffff"/>
                  </a:solidFill>
                </a:uFill>
                <a:latin typeface="Arial"/>
              </a:rPr>
              <a:t>שאלה האם אתה בטוח בשינויים לפני האשור</a:t>
            </a:r>
            <a:endParaRPr b="0" lang="en-US" sz="2000" spc="-1" strike="noStrike">
              <a:solidFill>
                <a:srgbClr val="000000"/>
              </a:solidFill>
              <a:uFill>
                <a:solidFill>
                  <a:srgbClr val="ffffff"/>
                </a:solidFill>
              </a:uFill>
              <a:latin typeface="Arial"/>
            </a:endParaRPr>
          </a:p>
        </p:txBody>
      </p:sp>
      <p:sp>
        <p:nvSpPr>
          <p:cNvPr id="1434" name="TextShape 2"/>
          <p:cNvSpPr txBox="1"/>
          <p:nvPr/>
        </p:nvSpPr>
        <p:spPr>
          <a:xfrm>
            <a:off x="1440" y="8685360"/>
            <a:ext cx="2971440" cy="458280"/>
          </a:xfrm>
          <a:prstGeom prst="rect">
            <a:avLst/>
          </a:prstGeom>
          <a:noFill/>
          <a:ln>
            <a:noFill/>
          </a:ln>
        </p:spPr>
        <p:txBody>
          <a:bodyPr anchor="b"/>
          <a:p>
            <a:pPr rtl="1">
              <a:lnSpc>
                <a:spcPct val="100000"/>
              </a:lnSpc>
            </a:pPr>
            <a:fld id="{73D41EE0-600C-40D4-BB7F-1B04C075DD38}"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5"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קניה &gt; מיון אתרוגים מוצג רק אם האתר פתוח בעסק ארבעת המינים</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ff0000"/>
                </a:solidFill>
                <a:uFill>
                  <a:solidFill>
                    <a:srgbClr val="ffffff"/>
                  </a:solidFill>
                </a:uFill>
                <a:latin typeface="Arial"/>
              </a:rPr>
              <a:t>בכל הוספת מוצר משתנה הכמות בכותרת , נכנס למלאי מה שהוזן , ויורד מהג'ארד כמות אתרוגים זהה</a:t>
            </a:r>
            <a:endParaRPr b="0" lang="en-US" sz="2000" spc="-1" strike="noStrike">
              <a:solidFill>
                <a:srgbClr val="000000"/>
              </a:solidFill>
              <a:uFill>
                <a:solidFill>
                  <a:srgbClr val="ffffff"/>
                </a:solidFill>
              </a:uFill>
              <a:latin typeface="Arial"/>
            </a:endParaRPr>
          </a:p>
        </p:txBody>
      </p:sp>
      <p:sp>
        <p:nvSpPr>
          <p:cNvPr id="1436" name="TextShape 2"/>
          <p:cNvSpPr txBox="1"/>
          <p:nvPr/>
        </p:nvSpPr>
        <p:spPr>
          <a:xfrm>
            <a:off x="1440" y="8685360"/>
            <a:ext cx="2971440" cy="458280"/>
          </a:xfrm>
          <a:prstGeom prst="rect">
            <a:avLst/>
          </a:prstGeom>
          <a:noFill/>
          <a:ln>
            <a:noFill/>
          </a:ln>
        </p:spPr>
        <p:txBody>
          <a:bodyPr anchor="b"/>
          <a:p>
            <a:pPr rtl="1">
              <a:lnSpc>
                <a:spcPct val="100000"/>
              </a:lnSpc>
            </a:pPr>
            <a:fld id="{EA97693E-0C9E-4A05-A1CA-3A331050C0D6}"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7"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438" name="TextShape 2"/>
          <p:cNvSpPr txBox="1"/>
          <p:nvPr/>
        </p:nvSpPr>
        <p:spPr>
          <a:xfrm>
            <a:off x="1440" y="8685360"/>
            <a:ext cx="2971440" cy="458280"/>
          </a:xfrm>
          <a:prstGeom prst="rect">
            <a:avLst/>
          </a:prstGeom>
          <a:noFill/>
          <a:ln>
            <a:noFill/>
          </a:ln>
        </p:spPr>
        <p:txBody>
          <a:bodyPr anchor="b"/>
          <a:p>
            <a:pPr rtl="1">
              <a:lnSpc>
                <a:spcPct val="100000"/>
              </a:lnSpc>
            </a:pPr>
            <a:fld id="{FE046043-0510-42C8-9748-6DAE973ADFED}"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9"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מכירה</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40" name="TextShape 2"/>
          <p:cNvSpPr txBox="1"/>
          <p:nvPr/>
        </p:nvSpPr>
        <p:spPr>
          <a:xfrm>
            <a:off x="1440" y="8685360"/>
            <a:ext cx="2971440" cy="458280"/>
          </a:xfrm>
          <a:prstGeom prst="rect">
            <a:avLst/>
          </a:prstGeom>
          <a:noFill/>
          <a:ln>
            <a:noFill/>
          </a:ln>
        </p:spPr>
        <p:txBody>
          <a:bodyPr anchor="b"/>
          <a:p>
            <a:pPr rtl="1">
              <a:lnSpc>
                <a:spcPct val="100000"/>
              </a:lnSpc>
            </a:pPr>
            <a:fld id="{FCCFC6C1-0E9C-48EC-A4AD-5E14A8192E5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1"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מכירה &gt; צפי המכירות היום</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יש לשים לב שהצפי הוא לפי שנים עברו ולכן אם חלו שינויים במבנה העיר – שכונה חדשה</a:t>
            </a:r>
            <a:r>
              <a:rPr b="0" lang="en-US" sz="20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1" lang="en-US" sz="4000" spc="-1" strike="noStrike">
                <a:solidFill>
                  <a:srgbClr val="000000"/>
                </a:solidFill>
                <a:uFill>
                  <a:solidFill>
                    <a:srgbClr val="ffffff"/>
                  </a:solidFill>
                </a:uFill>
                <a:latin typeface="Arial"/>
              </a:rPr>
              <a:t>צריך לפתח</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42" name="TextShape 2"/>
          <p:cNvSpPr txBox="1"/>
          <p:nvPr/>
        </p:nvSpPr>
        <p:spPr>
          <a:xfrm>
            <a:off x="1440" y="8685360"/>
            <a:ext cx="2971440" cy="458280"/>
          </a:xfrm>
          <a:prstGeom prst="rect">
            <a:avLst/>
          </a:prstGeom>
          <a:noFill/>
          <a:ln>
            <a:noFill/>
          </a:ln>
        </p:spPr>
        <p:txBody>
          <a:bodyPr anchor="b"/>
          <a:p>
            <a:pPr rtl="1">
              <a:lnSpc>
                <a:spcPct val="100000"/>
              </a:lnSpc>
            </a:pPr>
            <a:fld id="{2DE008A1-6017-4874-8918-3E07FDBF0D91}"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3"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&gt;מכירה &gt; הזמנה חדשה</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המחשב ממלא אוטומטית :</a:t>
            </a:r>
            <a:r>
              <a:rPr b="0" lang="en-US" sz="2000" spc="-1" strike="noStrike">
                <a:solidFill>
                  <a:srgbClr val="ff0000"/>
                </a:solidFill>
                <a:uFill>
                  <a:solidFill>
                    <a:srgbClr val="ffffff"/>
                  </a:solidFill>
                </a:uFill>
                <a:latin typeface="Arial"/>
              </a:rPr>
              <a:t>1</a:t>
            </a:r>
            <a:r>
              <a:rPr b="0" lang="en-US" sz="2000" spc="-1" strike="noStrike">
                <a:solidFill>
                  <a:srgbClr val="ff0000"/>
                </a:solidFill>
                <a:uFill>
                  <a:solidFill>
                    <a:srgbClr val="ffffff"/>
                  </a:solidFill>
                </a:uFill>
                <a:latin typeface="Arial"/>
              </a:rPr>
              <a:t>) מס' הזמנה. </a:t>
            </a:r>
            <a:r>
              <a:rPr b="0" lang="en-US" sz="2000" spc="-1" strike="noStrike">
                <a:solidFill>
                  <a:srgbClr val="ff0000"/>
                </a:solidFill>
                <a:uFill>
                  <a:solidFill>
                    <a:srgbClr val="ffffff"/>
                  </a:solidFill>
                </a:uFill>
                <a:latin typeface="Arial"/>
              </a:rPr>
              <a:t>2</a:t>
            </a:r>
            <a:r>
              <a:rPr b="0" lang="en-US" sz="2000" spc="-1" strike="noStrike">
                <a:solidFill>
                  <a:srgbClr val="ff0000"/>
                </a:solidFill>
                <a:uFill>
                  <a:solidFill>
                    <a:srgbClr val="ffffff"/>
                  </a:solidFill>
                </a:uFill>
                <a:latin typeface="Arial"/>
              </a:rPr>
              <a:t>)בוצע ע"י לקוח/מנהל: מנהל</a:t>
            </a:r>
            <a:endParaRPr b="0" lang="en-US" sz="2000" spc="-1" strike="noStrike">
              <a:solidFill>
                <a:srgbClr val="000000"/>
              </a:solidFill>
              <a:uFill>
                <a:solidFill>
                  <a:srgbClr val="ffffff"/>
                </a:solidFill>
              </a:uFill>
              <a:latin typeface="Arial"/>
            </a:endParaRPr>
          </a:p>
          <a:p>
            <a:pPr rtl="1">
              <a:lnSpc>
                <a:spcPct val="100000"/>
              </a:lnSpc>
            </a:pPr>
            <a:r>
              <a:rPr b="0" lang="en-US" sz="1200" spc="-1" strike="noStrike">
                <a:solidFill>
                  <a:srgbClr val="ff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pPr rtl="1">
              <a:lnSpc>
                <a:spcPct val="100000"/>
              </a:lnSpc>
            </a:pPr>
            <a:endParaRPr b="0" lang="en-US" sz="2000" spc="-1" strike="noStrike">
              <a:solidFill>
                <a:srgbClr val="000000"/>
              </a:solidFill>
              <a:uFill>
                <a:solidFill>
                  <a:srgbClr val="ffffff"/>
                </a:solidFill>
              </a:uFill>
              <a:latin typeface="Arial"/>
            </a:endParaRPr>
          </a:p>
          <a:p>
            <a:pPr rtl="1">
              <a:lnSpc>
                <a:spcPct val="100000"/>
              </a:lnSpc>
            </a:pPr>
            <a:r>
              <a:rPr b="0" lang="en-US" sz="2000" spc="-1" strike="noStrike">
                <a:solidFill>
                  <a:srgbClr val="ff0000"/>
                </a:solidFill>
                <a:uFill>
                  <a:solidFill>
                    <a:srgbClr val="ffffff"/>
                  </a:solidFill>
                </a:uFill>
                <a:latin typeface="Arial"/>
              </a:rPr>
              <a:t>ממלאים טופס הזמנה ( כמו שהלקוח מלא). התוכנה בודקת את המלאי ומתריעה על חוסרים אם קיימים בחלון קופץ.</a:t>
            </a:r>
            <a:endParaRPr b="0" lang="en-US" sz="2000" spc="-1" strike="noStrike">
              <a:solidFill>
                <a:srgbClr val="000000"/>
              </a:solidFill>
              <a:uFill>
                <a:solidFill>
                  <a:srgbClr val="ffffff"/>
                </a:solidFill>
              </a:uFill>
              <a:latin typeface="Arial"/>
            </a:endParaRPr>
          </a:p>
          <a:p>
            <a:pPr rtl="1">
              <a:lnSpc>
                <a:spcPct val="100000"/>
              </a:lnSpc>
            </a:pPr>
            <a:r>
              <a:rPr b="0" lang="en-US" sz="2000" spc="-1" strike="noStrike">
                <a:solidFill>
                  <a:srgbClr val="ff0000"/>
                </a:solidFill>
                <a:uFill>
                  <a:solidFill>
                    <a:srgbClr val="ffffff"/>
                  </a:solidFill>
                </a:uFill>
                <a:latin typeface="Arial"/>
              </a:rPr>
              <a:t>אח"כ בזמן המכירה שוב אפשר למלא אוטומטית מההזמנה ולערוך. בזמן המכירה יש לעדכן מלאי.</a:t>
            </a:r>
            <a:endParaRPr b="0" lang="en-US" sz="2000" spc="-1" strike="noStrike">
              <a:solidFill>
                <a:srgbClr val="000000"/>
              </a:solidFill>
              <a:uFill>
                <a:solidFill>
                  <a:srgbClr val="ffffff"/>
                </a:solidFill>
              </a:uFill>
              <a:latin typeface="Arial"/>
            </a:endParaRPr>
          </a:p>
        </p:txBody>
      </p:sp>
      <p:sp>
        <p:nvSpPr>
          <p:cNvPr id="1444" name="TextShape 2"/>
          <p:cNvSpPr txBox="1"/>
          <p:nvPr/>
        </p:nvSpPr>
        <p:spPr>
          <a:xfrm>
            <a:off x="1440" y="8685360"/>
            <a:ext cx="2971440" cy="458280"/>
          </a:xfrm>
          <a:prstGeom prst="rect">
            <a:avLst/>
          </a:prstGeom>
          <a:noFill/>
          <a:ln>
            <a:noFill/>
          </a:ln>
        </p:spPr>
        <p:txBody>
          <a:bodyPr anchor="b"/>
          <a:p>
            <a:pPr rtl="1">
              <a:lnSpc>
                <a:spcPct val="100000"/>
              </a:lnSpc>
            </a:pPr>
            <a:fld id="{F16D5522-938E-4F6C-B7D5-373AF28BAAEE}"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5"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מכירה &gt; הזמנה חדשה – צפייה בעגלה</a:t>
            </a:r>
            <a:endParaRPr b="0" lang="en-US" sz="2000" spc="-1" strike="noStrike">
              <a:solidFill>
                <a:srgbClr val="000000"/>
              </a:solidFill>
              <a:uFill>
                <a:solidFill>
                  <a:srgbClr val="ffffff"/>
                </a:solidFill>
              </a:uFill>
              <a:latin typeface="Arial"/>
            </a:endParaRPr>
          </a:p>
        </p:txBody>
      </p:sp>
      <p:sp>
        <p:nvSpPr>
          <p:cNvPr id="1446" name="TextShape 2"/>
          <p:cNvSpPr txBox="1"/>
          <p:nvPr/>
        </p:nvSpPr>
        <p:spPr>
          <a:xfrm>
            <a:off x="1440" y="8685360"/>
            <a:ext cx="2971440" cy="458280"/>
          </a:xfrm>
          <a:prstGeom prst="rect">
            <a:avLst/>
          </a:prstGeom>
          <a:noFill/>
          <a:ln>
            <a:noFill/>
          </a:ln>
        </p:spPr>
        <p:txBody>
          <a:bodyPr anchor="b"/>
          <a:p>
            <a:pPr rtl="1">
              <a:lnSpc>
                <a:spcPct val="100000"/>
              </a:lnSpc>
            </a:pPr>
            <a:fld id="{E19BF330-5EB1-4018-89EA-E9240A63ADED}"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7"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מכירה &gt; הזמנה חדשה - טופס הזמנה חדשה לאחר לחיצה על "סיים הזמנה ללקוח</a:t>
            </a:r>
            <a:r>
              <a:rPr b="0" lang="en-US" sz="20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ב"אשור" חוזר ל –מכירה</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48" name="TextShape 2"/>
          <p:cNvSpPr txBox="1"/>
          <p:nvPr/>
        </p:nvSpPr>
        <p:spPr>
          <a:xfrm>
            <a:off x="1440" y="8685360"/>
            <a:ext cx="2971440" cy="458280"/>
          </a:xfrm>
          <a:prstGeom prst="rect">
            <a:avLst/>
          </a:prstGeom>
          <a:noFill/>
          <a:ln>
            <a:noFill/>
          </a:ln>
        </p:spPr>
        <p:txBody>
          <a:bodyPr anchor="b"/>
          <a:p>
            <a:pPr rtl="1">
              <a:lnSpc>
                <a:spcPct val="100000"/>
              </a:lnSpc>
            </a:pPr>
            <a:fld id="{0CCE71E9-ABA4-41DB-96B5-FCD247BC4598}"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9"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1200" spc="-1" strike="noStrike">
                <a:solidFill>
                  <a:srgbClr val="000000"/>
                </a:solidFill>
                <a:uFill>
                  <a:solidFill>
                    <a:srgbClr val="ffffff"/>
                  </a:solidFill>
                </a:uFill>
                <a:latin typeface="Arial"/>
              </a:rPr>
              <a:t>בית &gt; מנהל &gt; </a:t>
            </a:r>
            <a:r>
              <a:rPr b="0" lang="en-US" sz="2000" spc="-1" strike="noStrike">
                <a:solidFill>
                  <a:srgbClr val="000000"/>
                </a:solidFill>
                <a:uFill>
                  <a:solidFill>
                    <a:srgbClr val="ffffff"/>
                  </a:solidFill>
                </a:uFill>
                <a:latin typeface="Arial"/>
              </a:rPr>
              <a:t>הנפק תעודת משלוח</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2000" spc="-1" strike="noStrike">
                <a:solidFill>
                  <a:srgbClr val="000000"/>
                </a:solidFill>
                <a:uFill>
                  <a:solidFill>
                    <a:srgbClr val="ffffff"/>
                  </a:solidFill>
                </a:uFill>
                <a:latin typeface="Arial"/>
              </a:rPr>
              <a:t>בתחילה מזין לקוח</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2000" spc="-1" strike="noStrike">
                <a:solidFill>
                  <a:srgbClr val="000000"/>
                </a:solidFill>
                <a:uFill>
                  <a:solidFill>
                    <a:srgbClr val="ffffff"/>
                  </a:solidFill>
                </a:uFill>
                <a:latin typeface="Arial"/>
              </a:rPr>
              <a:t>אח"כ לוחץ על "הנפק תעודת משלוח</a:t>
            </a:r>
            <a:r>
              <a:rPr b="0" lang="en-US" sz="20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2000" spc="-1" strike="noStrike">
                <a:solidFill>
                  <a:srgbClr val="000000"/>
                </a:solidFill>
                <a:uFill>
                  <a:solidFill>
                    <a:srgbClr val="ffffff"/>
                  </a:solidFill>
                </a:uFill>
                <a:latin typeface="Arial"/>
              </a:rPr>
              <a:t>נפתח לו רשימת החסרים מכל הזמנות</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2000" spc="-1" strike="noStrike">
                <a:solidFill>
                  <a:srgbClr val="000000"/>
                </a:solidFill>
                <a:uFill>
                  <a:solidFill>
                    <a:srgbClr val="ffffff"/>
                  </a:solidFill>
                </a:uFill>
                <a:latin typeface="Arial"/>
              </a:rPr>
              <a:t>כפתור "הנפק תעודת משלוח" מתחלף ב "ערוך תעודת משלוח</a:t>
            </a:r>
            <a:r>
              <a:rPr b="0" lang="en-US" sz="20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2000" spc="-1" strike="noStrike">
                <a:solidFill>
                  <a:srgbClr val="000000"/>
                </a:solidFill>
                <a:uFill>
                  <a:solidFill>
                    <a:srgbClr val="ffffff"/>
                  </a:solidFill>
                </a:uFill>
                <a:latin typeface="Arial"/>
              </a:rPr>
              <a:t>עבור כל לחיצה על הוסף מוצר לאספקה –נוסף המוצר למסמך תעודת המשלוח</a:t>
            </a: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2000" spc="-1" strike="noStrike">
                <a:solidFill>
                  <a:srgbClr val="000000"/>
                </a:solidFill>
                <a:uFill>
                  <a:solidFill>
                    <a:srgbClr val="ffffff"/>
                  </a:solidFill>
                </a:uFill>
                <a:latin typeface="Arial"/>
              </a:rPr>
              <a:t>ניתן לערוך</a:t>
            </a:r>
            <a:r>
              <a:rPr b="0" lang="en-US" sz="20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p:txBody>
      </p:sp>
      <p:sp>
        <p:nvSpPr>
          <p:cNvPr id="1450" name="TextShape 2"/>
          <p:cNvSpPr txBox="1"/>
          <p:nvPr/>
        </p:nvSpPr>
        <p:spPr>
          <a:xfrm>
            <a:off x="1440" y="8685360"/>
            <a:ext cx="2971440" cy="458280"/>
          </a:xfrm>
          <a:prstGeom prst="rect">
            <a:avLst/>
          </a:prstGeom>
          <a:noFill/>
          <a:ln>
            <a:noFill/>
          </a:ln>
        </p:spPr>
        <p:txBody>
          <a:bodyPr anchor="b"/>
          <a:p>
            <a:pPr rtl="1">
              <a:lnSpc>
                <a:spcPct val="100000"/>
              </a:lnSpc>
            </a:pPr>
            <a:fld id="{2C2905B4-0E9E-460A-B4EA-50CB18F2448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1"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&gt; מכירה &gt; הנפק תעודת משלוח - עריכה</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2000" spc="-1" strike="noStrike">
                <a:solidFill>
                  <a:srgbClr val="000000"/>
                </a:solidFill>
                <a:uFill>
                  <a:solidFill>
                    <a:srgbClr val="ffffff"/>
                  </a:solidFill>
                </a:uFill>
                <a:latin typeface="Arial"/>
              </a:rPr>
              <a:t>מציע לו להוסיף מוצרים שעדיין לא סיפק ובלחיצה על המוצר יוסיף למסמך ויעדכן כמות</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2000" spc="-1" strike="noStrike">
                <a:solidFill>
                  <a:srgbClr val="000000"/>
                </a:solidFill>
                <a:uFill>
                  <a:solidFill>
                    <a:srgbClr val="ffffff"/>
                  </a:solidFill>
                </a:uFill>
                <a:latin typeface="Arial"/>
              </a:rPr>
              <a:t>שאלה האם אתה בטוח בשינויים</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2000" spc="-1" strike="noStrike">
                <a:solidFill>
                  <a:srgbClr val="000000"/>
                </a:solidFill>
                <a:uFill>
                  <a:solidFill>
                    <a:srgbClr val="ffffff"/>
                  </a:solidFill>
                </a:uFill>
                <a:latin typeface="Arial"/>
              </a:rPr>
              <a:t>אחרי אשור שאלה האם לשלוח ללקוח</a:t>
            </a:r>
            <a:endParaRPr b="0" lang="en-US" sz="2000" spc="-1" strike="noStrike">
              <a:solidFill>
                <a:srgbClr val="000000"/>
              </a:solidFill>
              <a:uFill>
                <a:solidFill>
                  <a:srgbClr val="ffffff"/>
                </a:solidFill>
              </a:uFill>
              <a:latin typeface="Arial"/>
            </a:endParaRPr>
          </a:p>
        </p:txBody>
      </p:sp>
      <p:sp>
        <p:nvSpPr>
          <p:cNvPr id="1452" name="TextShape 2"/>
          <p:cNvSpPr txBox="1"/>
          <p:nvPr/>
        </p:nvSpPr>
        <p:spPr>
          <a:xfrm>
            <a:off x="1440" y="8685360"/>
            <a:ext cx="2971440" cy="458280"/>
          </a:xfrm>
          <a:prstGeom prst="rect">
            <a:avLst/>
          </a:prstGeom>
          <a:noFill/>
          <a:ln>
            <a:noFill/>
          </a:ln>
        </p:spPr>
        <p:txBody>
          <a:bodyPr anchor="b"/>
          <a:p>
            <a:pPr rtl="1">
              <a:lnSpc>
                <a:spcPct val="100000"/>
              </a:lnSpc>
            </a:pPr>
            <a:fld id="{318CDF65-351D-4CDB-8D89-F6446A5464B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5"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לקוחות – חלון קופץ בלחיצה על "כניסה לחשבון שלי</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346" name="TextShape 2"/>
          <p:cNvSpPr txBox="1"/>
          <p:nvPr/>
        </p:nvSpPr>
        <p:spPr>
          <a:xfrm>
            <a:off x="1440" y="8685360"/>
            <a:ext cx="2971440" cy="458280"/>
          </a:xfrm>
          <a:prstGeom prst="rect">
            <a:avLst/>
          </a:prstGeom>
          <a:noFill/>
          <a:ln>
            <a:noFill/>
          </a:ln>
        </p:spPr>
        <p:txBody>
          <a:bodyPr anchor="b"/>
          <a:p>
            <a:pPr rtl="1">
              <a:lnSpc>
                <a:spcPct val="100000"/>
              </a:lnSpc>
            </a:pPr>
            <a:fld id="{6B85CA73-2121-4FC2-9384-855F2EF6EDBC}"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3"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1200" spc="-1" strike="noStrike">
                <a:solidFill>
                  <a:srgbClr val="000000"/>
                </a:solidFill>
                <a:uFill>
                  <a:solidFill>
                    <a:srgbClr val="ffffff"/>
                  </a:solidFill>
                </a:uFill>
                <a:latin typeface="Arial"/>
              </a:rPr>
              <a:t>בית &gt; מנהל &gt; מכירה &gt;החזר סחורה</a:t>
            </a:r>
            <a:endParaRPr b="0" lang="en-US" sz="2000" spc="-1" strike="noStrike">
              <a:solidFill>
                <a:srgbClr val="000000"/>
              </a:solidFill>
              <a:uFill>
                <a:solidFill>
                  <a:srgbClr val="ffffff"/>
                </a:solidFill>
              </a:uFill>
              <a:latin typeface="Arial"/>
            </a:endParaRPr>
          </a:p>
        </p:txBody>
      </p:sp>
      <p:sp>
        <p:nvSpPr>
          <p:cNvPr id="1454" name="TextShape 2"/>
          <p:cNvSpPr txBox="1"/>
          <p:nvPr/>
        </p:nvSpPr>
        <p:spPr>
          <a:xfrm>
            <a:off x="1440" y="8685360"/>
            <a:ext cx="2971440" cy="458280"/>
          </a:xfrm>
          <a:prstGeom prst="rect">
            <a:avLst/>
          </a:prstGeom>
          <a:noFill/>
          <a:ln>
            <a:noFill/>
          </a:ln>
        </p:spPr>
        <p:txBody>
          <a:bodyPr anchor="b"/>
          <a:p>
            <a:pPr rtl="1">
              <a:lnSpc>
                <a:spcPct val="100000"/>
              </a:lnSpc>
            </a:pPr>
            <a:fld id="{D59DF5E8-6A73-4B0D-BC32-54CB066766A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5"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1200" spc="-1" strike="noStrike">
                <a:solidFill>
                  <a:srgbClr val="000000"/>
                </a:solidFill>
                <a:uFill>
                  <a:solidFill>
                    <a:srgbClr val="ffffff"/>
                  </a:solidFill>
                </a:uFill>
                <a:latin typeface="Arial"/>
              </a:rPr>
              <a:t>בית &gt; מנהל &gt; מכירה &gt;החזר סחורה</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1456" name="TextShape 2"/>
          <p:cNvSpPr txBox="1"/>
          <p:nvPr/>
        </p:nvSpPr>
        <p:spPr>
          <a:xfrm>
            <a:off x="1440" y="8685360"/>
            <a:ext cx="2971440" cy="458280"/>
          </a:xfrm>
          <a:prstGeom prst="rect">
            <a:avLst/>
          </a:prstGeom>
          <a:noFill/>
          <a:ln>
            <a:noFill/>
          </a:ln>
        </p:spPr>
        <p:txBody>
          <a:bodyPr anchor="b"/>
          <a:p>
            <a:pPr rtl="1">
              <a:lnSpc>
                <a:spcPct val="100000"/>
              </a:lnSpc>
            </a:pPr>
            <a:fld id="{A52CEC5F-2B15-4D79-9CEF-4835A048EE6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7"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1200" spc="-1" strike="noStrike">
                <a:solidFill>
                  <a:srgbClr val="000000"/>
                </a:solidFill>
                <a:uFill>
                  <a:solidFill>
                    <a:srgbClr val="ffffff"/>
                  </a:solidFill>
                </a:uFill>
                <a:latin typeface="Arial"/>
              </a:rPr>
              <a:t>בית &gt; מנהל &gt; מכירה &gt;החזר סחורה</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200" spc="-1" strike="noStrike">
                <a:solidFill>
                  <a:srgbClr val="000000"/>
                </a:solidFill>
                <a:uFill>
                  <a:solidFill>
                    <a:srgbClr val="ffffff"/>
                  </a:solidFill>
                </a:uFill>
                <a:latin typeface="Arial"/>
              </a:rPr>
              <a:t>החזרת סחורה עושה בעצם מינוס בתעודת משלוח</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1" i="1" lang="en-US" sz="1200" spc="-1" strike="noStrike" u="sng">
                <a:solidFill>
                  <a:srgbClr val="ff0000"/>
                </a:solidFill>
                <a:uFill>
                  <a:solidFill>
                    <a:srgbClr val="ffffff"/>
                  </a:solidFill>
                </a:uFill>
                <a:latin typeface="Arial"/>
              </a:rPr>
              <a:t>לשאול אם באמת כך או גם מינוס בהזמנות</a:t>
            </a:r>
            <a:r>
              <a:rPr b="1" i="1" lang="en-US" sz="1200" spc="-1" strike="noStrike" u="sng">
                <a:solidFill>
                  <a:srgbClr val="ff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1458" name="TextShape 2"/>
          <p:cNvSpPr txBox="1"/>
          <p:nvPr/>
        </p:nvSpPr>
        <p:spPr>
          <a:xfrm>
            <a:off x="1440" y="8685360"/>
            <a:ext cx="2971440" cy="458280"/>
          </a:xfrm>
          <a:prstGeom prst="rect">
            <a:avLst/>
          </a:prstGeom>
          <a:noFill/>
          <a:ln>
            <a:noFill/>
          </a:ln>
        </p:spPr>
        <p:txBody>
          <a:bodyPr anchor="b"/>
          <a:p>
            <a:pPr rtl="1">
              <a:lnSpc>
                <a:spcPct val="100000"/>
              </a:lnSpc>
            </a:pPr>
            <a:fld id="{0F8BF1A2-D4EA-4553-BCD1-11F9CE9A0C01}"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9"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&gt;תקבול</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200" spc="-1" strike="noStrike">
                <a:solidFill>
                  <a:srgbClr val="ff0000"/>
                </a:solidFill>
                <a:uFill>
                  <a:solidFill>
                    <a:srgbClr val="ffffff"/>
                  </a:solidFill>
                </a:uFill>
                <a:latin typeface="Arial"/>
              </a:rPr>
              <a:t>יתרה לתשלום מתמלא ישר אחרי בחירת לקוח</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200" spc="-1" strike="noStrike">
                <a:solidFill>
                  <a:srgbClr val="ff0000"/>
                </a:solidFill>
                <a:uFill>
                  <a:solidFill>
                    <a:srgbClr val="ffffff"/>
                  </a:solidFill>
                </a:uFill>
                <a:latin typeface="Arial"/>
              </a:rPr>
              <a:t>כפתור "שלח ללקוח במייל" מתחלף עם כפתור "שמור" לאחר לחיצה עליו</a:t>
            </a:r>
            <a:endParaRPr b="0" lang="en-US" sz="2000" spc="-1" strike="noStrike">
              <a:solidFill>
                <a:srgbClr val="000000"/>
              </a:solidFill>
              <a:uFill>
                <a:solidFill>
                  <a:srgbClr val="ffffff"/>
                </a:solidFill>
              </a:uFill>
              <a:latin typeface="Arial"/>
            </a:endParaRPr>
          </a:p>
        </p:txBody>
      </p:sp>
      <p:sp>
        <p:nvSpPr>
          <p:cNvPr id="1460" name="TextShape 2"/>
          <p:cNvSpPr txBox="1"/>
          <p:nvPr/>
        </p:nvSpPr>
        <p:spPr>
          <a:xfrm>
            <a:off x="1440" y="8685360"/>
            <a:ext cx="2971440" cy="458280"/>
          </a:xfrm>
          <a:prstGeom prst="rect">
            <a:avLst/>
          </a:prstGeom>
          <a:noFill/>
          <a:ln>
            <a:noFill/>
          </a:ln>
        </p:spPr>
        <p:txBody>
          <a:bodyPr anchor="b"/>
          <a:p>
            <a:pPr rtl="1">
              <a:lnSpc>
                <a:spcPct val="100000"/>
              </a:lnSpc>
            </a:pPr>
            <a:fld id="{02A816C2-4252-4DAE-8038-91DACFE91A5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1"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462" name="TextShape 2"/>
          <p:cNvSpPr txBox="1"/>
          <p:nvPr/>
        </p:nvSpPr>
        <p:spPr>
          <a:xfrm>
            <a:off x="1440" y="8685360"/>
            <a:ext cx="2971440" cy="458280"/>
          </a:xfrm>
          <a:prstGeom prst="rect">
            <a:avLst/>
          </a:prstGeom>
          <a:noFill/>
          <a:ln>
            <a:noFill/>
          </a:ln>
        </p:spPr>
        <p:txBody>
          <a:bodyPr anchor="b"/>
          <a:p>
            <a:pPr rtl="1">
              <a:lnSpc>
                <a:spcPct val="100000"/>
              </a:lnSpc>
            </a:pPr>
            <a:fld id="{DE34B3C1-2E24-49BC-80B9-242BBF9789A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3"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a:t>
            </a:r>
            <a:endParaRPr b="0" lang="en-US" sz="2000" spc="-1" strike="noStrike">
              <a:solidFill>
                <a:srgbClr val="000000"/>
              </a:solidFill>
              <a:uFill>
                <a:solidFill>
                  <a:srgbClr val="ffffff"/>
                </a:solidFill>
              </a:uFill>
              <a:latin typeface="Arial"/>
            </a:endParaRPr>
          </a:p>
        </p:txBody>
      </p:sp>
      <p:sp>
        <p:nvSpPr>
          <p:cNvPr id="1464" name="TextShape 2"/>
          <p:cNvSpPr txBox="1"/>
          <p:nvPr/>
        </p:nvSpPr>
        <p:spPr>
          <a:xfrm>
            <a:off x="1440" y="8685360"/>
            <a:ext cx="2971440" cy="458280"/>
          </a:xfrm>
          <a:prstGeom prst="rect">
            <a:avLst/>
          </a:prstGeom>
          <a:noFill/>
          <a:ln>
            <a:noFill/>
          </a:ln>
        </p:spPr>
        <p:txBody>
          <a:bodyPr anchor="b"/>
          <a:p>
            <a:pPr rtl="1">
              <a:lnSpc>
                <a:spcPct val="100000"/>
              </a:lnSpc>
            </a:pPr>
            <a:fld id="{27422007-869D-405E-A71A-1DEF7BD9EBC2}"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5"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לקוחות</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1200" spc="-1" strike="noStrike">
                <a:solidFill>
                  <a:srgbClr val="000000"/>
                </a:solidFill>
                <a:uFill>
                  <a:solidFill>
                    <a:srgbClr val="ffffff"/>
                  </a:solidFill>
                </a:uFill>
                <a:latin typeface="Arial"/>
              </a:rPr>
              <a:t>לפני מחיקה שואל קודם האם אתה בטוח שברצונך למחוק את הלקוח עם כל הזמנותיו, תעודות המשלוח שלו וכל הקשור בו</a:t>
            </a:r>
            <a:endParaRPr b="0" lang="en-US" sz="2000" spc="-1" strike="noStrike">
              <a:solidFill>
                <a:srgbClr val="000000"/>
              </a:solidFill>
              <a:uFill>
                <a:solidFill>
                  <a:srgbClr val="ffffff"/>
                </a:solidFill>
              </a:uFill>
              <a:latin typeface="Arial"/>
            </a:endParaRPr>
          </a:p>
        </p:txBody>
      </p:sp>
      <p:sp>
        <p:nvSpPr>
          <p:cNvPr id="1466" name="TextShape 2"/>
          <p:cNvSpPr txBox="1"/>
          <p:nvPr/>
        </p:nvSpPr>
        <p:spPr>
          <a:xfrm>
            <a:off x="1440" y="8685360"/>
            <a:ext cx="2971440" cy="458280"/>
          </a:xfrm>
          <a:prstGeom prst="rect">
            <a:avLst/>
          </a:prstGeom>
          <a:noFill/>
          <a:ln>
            <a:noFill/>
          </a:ln>
        </p:spPr>
        <p:txBody>
          <a:bodyPr anchor="b"/>
          <a:p>
            <a:pPr rtl="1">
              <a:lnSpc>
                <a:spcPct val="100000"/>
              </a:lnSpc>
            </a:pPr>
            <a:fld id="{6FB511C4-C350-4E0C-B194-1C630C8E0F27}"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7"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לקוחות&gt;עריכה</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1200" spc="-1" strike="noStrike">
                <a:solidFill>
                  <a:srgbClr val="000000"/>
                </a:solidFill>
                <a:uFill>
                  <a:solidFill>
                    <a:srgbClr val="ffffff"/>
                  </a:solidFill>
                </a:uFill>
                <a:latin typeface="Arial"/>
              </a:rPr>
              <a:t>קיים גם קוד לקוח מספר רץ, </a:t>
            </a:r>
            <a:r>
              <a:rPr b="0" lang="en-US" sz="2000" spc="-1" strike="noStrike">
                <a:solidFill>
                  <a:srgbClr val="000000"/>
                </a:solidFill>
                <a:uFill>
                  <a:solidFill>
                    <a:srgbClr val="ffffff"/>
                  </a:solidFill>
                </a:uFill>
                <a:latin typeface="Arial"/>
              </a:rPr>
              <a:t>שם משתמש וסיסמא</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p:txBody>
      </p:sp>
      <p:sp>
        <p:nvSpPr>
          <p:cNvPr id="1468" name="TextShape 2"/>
          <p:cNvSpPr txBox="1"/>
          <p:nvPr/>
        </p:nvSpPr>
        <p:spPr>
          <a:xfrm>
            <a:off x="1440" y="8685360"/>
            <a:ext cx="2971440" cy="458280"/>
          </a:xfrm>
          <a:prstGeom prst="rect">
            <a:avLst/>
          </a:prstGeom>
          <a:noFill/>
          <a:ln>
            <a:noFill/>
          </a:ln>
        </p:spPr>
        <p:txBody>
          <a:bodyPr anchor="b"/>
          <a:p>
            <a:pPr rtl="1">
              <a:lnSpc>
                <a:spcPct val="100000"/>
              </a:lnSpc>
            </a:pPr>
            <a:fld id="{82F64CE8-41C8-4BE2-88F3-ADF75CD0C64E}"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9"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לקוחות</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1200" spc="-1" strike="noStrike">
                <a:solidFill>
                  <a:srgbClr val="ff0000"/>
                </a:solidFill>
                <a:uFill>
                  <a:solidFill>
                    <a:srgbClr val="ffffff"/>
                  </a:solidFill>
                </a:uFill>
                <a:latin typeface="Arial"/>
              </a:rPr>
              <a:t>את השם משתמש וסיסמא שהמחשב ינפיק באופן אקראי יש לשלוח ללקוח גם  במייל וגם ב</a:t>
            </a:r>
            <a:r>
              <a:rPr b="0" lang="en-US" sz="1200" spc="-1" strike="noStrike">
                <a:solidFill>
                  <a:srgbClr val="ff0000"/>
                </a:solidFill>
                <a:uFill>
                  <a:solidFill>
                    <a:srgbClr val="ffffff"/>
                  </a:solidFill>
                </a:uFill>
                <a:latin typeface="Arial"/>
              </a:rPr>
              <a:t>- SMS.</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1200" spc="-1" strike="noStrike">
                <a:solidFill>
                  <a:srgbClr val="ff0000"/>
                </a:solidFill>
                <a:uFill>
                  <a:solidFill>
                    <a:srgbClr val="ffffff"/>
                  </a:solidFill>
                </a:uFill>
                <a:latin typeface="Arial"/>
              </a:rPr>
              <a:t>משייך אוטומטית לקטגוריית מצות/ ארבעת המינים</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p:txBody>
      </p:sp>
      <p:sp>
        <p:nvSpPr>
          <p:cNvPr id="1470" name="TextShape 2"/>
          <p:cNvSpPr txBox="1"/>
          <p:nvPr/>
        </p:nvSpPr>
        <p:spPr>
          <a:xfrm>
            <a:off x="1440" y="8685360"/>
            <a:ext cx="2971440" cy="458280"/>
          </a:xfrm>
          <a:prstGeom prst="rect">
            <a:avLst/>
          </a:prstGeom>
          <a:noFill/>
          <a:ln>
            <a:noFill/>
          </a:ln>
        </p:spPr>
        <p:txBody>
          <a:bodyPr anchor="b"/>
          <a:p>
            <a:pPr rtl="1">
              <a:lnSpc>
                <a:spcPct val="100000"/>
              </a:lnSpc>
            </a:pPr>
            <a:fld id="{536E26DF-88CD-4795-A0BA-0A1ED09DCEE4}"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1"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ספקים</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1200" spc="-1" strike="noStrike">
                <a:solidFill>
                  <a:srgbClr val="ff0000"/>
                </a:solidFill>
                <a:uFill>
                  <a:solidFill>
                    <a:srgbClr val="ffffff"/>
                  </a:solidFill>
                </a:uFill>
                <a:latin typeface="Arial"/>
              </a:rPr>
              <a:t>מחק ספק אפשר רק כאשר אין עליו פעולות כמו הזמנות וכדו</a:t>
            </a:r>
            <a:r>
              <a:rPr b="0" lang="en-US" sz="1200" spc="-1" strike="noStrike">
                <a:solidFill>
                  <a:srgbClr val="ff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p:txBody>
      </p:sp>
      <p:sp>
        <p:nvSpPr>
          <p:cNvPr id="1472" name="TextShape 2"/>
          <p:cNvSpPr txBox="1"/>
          <p:nvPr/>
        </p:nvSpPr>
        <p:spPr>
          <a:xfrm>
            <a:off x="1440" y="8685360"/>
            <a:ext cx="2971440" cy="458280"/>
          </a:xfrm>
          <a:prstGeom prst="rect">
            <a:avLst/>
          </a:prstGeom>
          <a:noFill/>
          <a:ln>
            <a:noFill/>
          </a:ln>
        </p:spPr>
        <p:txBody>
          <a:bodyPr anchor="b"/>
          <a:p>
            <a:pPr rtl="1">
              <a:lnSpc>
                <a:spcPct val="100000"/>
              </a:lnSpc>
            </a:pPr>
            <a:fld id="{6728B0FE-028C-4383-A3B0-D604B88C1B63}"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7"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לקוחות – חלון קופץ – לחיצה על שכחתי סיסמא</a:t>
            </a:r>
            <a:endParaRPr b="0" lang="en-US" sz="2000" spc="-1" strike="noStrike">
              <a:solidFill>
                <a:srgbClr val="000000"/>
              </a:solidFill>
              <a:uFill>
                <a:solidFill>
                  <a:srgbClr val="ffffff"/>
                </a:solidFill>
              </a:uFill>
              <a:latin typeface="Arial"/>
            </a:endParaRPr>
          </a:p>
        </p:txBody>
      </p:sp>
      <p:sp>
        <p:nvSpPr>
          <p:cNvPr id="1348" name="TextShape 2"/>
          <p:cNvSpPr txBox="1"/>
          <p:nvPr/>
        </p:nvSpPr>
        <p:spPr>
          <a:xfrm>
            <a:off x="1440" y="8685360"/>
            <a:ext cx="2971440" cy="458280"/>
          </a:xfrm>
          <a:prstGeom prst="rect">
            <a:avLst/>
          </a:prstGeom>
          <a:noFill/>
          <a:ln>
            <a:noFill/>
          </a:ln>
        </p:spPr>
        <p:txBody>
          <a:bodyPr anchor="b"/>
          <a:p>
            <a:pPr rtl="1">
              <a:lnSpc>
                <a:spcPct val="100000"/>
              </a:lnSpc>
            </a:pPr>
            <a:fld id="{5F6A914F-6370-4A24-9117-8053289EB9C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3"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ספקים &gt;עריכה</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1200" spc="-1" strike="noStrike">
                <a:solidFill>
                  <a:srgbClr val="000000"/>
                </a:solidFill>
                <a:uFill>
                  <a:solidFill>
                    <a:srgbClr val="ffffff"/>
                  </a:solidFill>
                </a:uFill>
                <a:latin typeface="Arial"/>
              </a:rPr>
              <a:t>קיים גם קוד לקוח מספר רץ</a:t>
            </a:r>
            <a:endParaRPr b="0" lang="en-US" sz="2000" spc="-1" strike="noStrike">
              <a:solidFill>
                <a:srgbClr val="000000"/>
              </a:solidFill>
              <a:uFill>
                <a:solidFill>
                  <a:srgbClr val="ffffff"/>
                </a:solidFill>
              </a:uFill>
              <a:latin typeface="Arial"/>
            </a:endParaRPr>
          </a:p>
          <a:p>
            <a:pPr marL="216000" indent="-216000" algn="r">
              <a:lnSpc>
                <a:spcPct val="100000"/>
              </a:lnSpc>
            </a:pPr>
            <a:r>
              <a:rPr b="1" lang="en-US" sz="1200" spc="-1" strike="noStrike">
                <a:solidFill>
                  <a:srgbClr val="000000"/>
                </a:solidFill>
                <a:uFill>
                  <a:solidFill>
                    <a:srgbClr val="ffffff"/>
                  </a:solidFill>
                </a:uFill>
                <a:latin typeface="Arial"/>
              </a:rPr>
              <a:t>ש: האם צריך כתובת מלאה</a:t>
            </a:r>
            <a:r>
              <a:rPr b="1" lang="en-US" sz="12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p:txBody>
      </p:sp>
      <p:sp>
        <p:nvSpPr>
          <p:cNvPr id="1474" name="TextShape 2"/>
          <p:cNvSpPr txBox="1"/>
          <p:nvPr/>
        </p:nvSpPr>
        <p:spPr>
          <a:xfrm>
            <a:off x="1440" y="8685360"/>
            <a:ext cx="2971440" cy="458280"/>
          </a:xfrm>
          <a:prstGeom prst="rect">
            <a:avLst/>
          </a:prstGeom>
          <a:noFill/>
          <a:ln>
            <a:noFill/>
          </a:ln>
        </p:spPr>
        <p:txBody>
          <a:bodyPr anchor="b"/>
          <a:p>
            <a:pPr rtl="1">
              <a:lnSpc>
                <a:spcPct val="100000"/>
              </a:lnSpc>
            </a:pPr>
            <a:fld id="{D8EE0630-BECE-40B1-A492-2360AC8F664C}"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5"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ספקים &gt; ספק חדש</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476" name="TextShape 2"/>
          <p:cNvSpPr txBox="1"/>
          <p:nvPr/>
        </p:nvSpPr>
        <p:spPr>
          <a:xfrm>
            <a:off x="1440" y="8685360"/>
            <a:ext cx="2971440" cy="458280"/>
          </a:xfrm>
          <a:prstGeom prst="rect">
            <a:avLst/>
          </a:prstGeom>
          <a:noFill/>
          <a:ln>
            <a:noFill/>
          </a:ln>
        </p:spPr>
        <p:txBody>
          <a:bodyPr anchor="b"/>
          <a:p>
            <a:pPr rtl="1">
              <a:lnSpc>
                <a:spcPct val="100000"/>
              </a:lnSpc>
            </a:pPr>
            <a:fld id="{796AC758-AB58-4459-B400-DE926EA0D217}"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7"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עובדים</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ff0000"/>
                </a:solidFill>
                <a:uFill>
                  <a:solidFill>
                    <a:srgbClr val="ffffff"/>
                  </a:solidFill>
                </a:uFill>
                <a:latin typeface="Arial"/>
              </a:rPr>
              <a:t>מחק עובד אפשר רק כאשר אין עליו פעולות כמו הזמנות וכדו'</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478" name="TextShape 2"/>
          <p:cNvSpPr txBox="1"/>
          <p:nvPr/>
        </p:nvSpPr>
        <p:spPr>
          <a:xfrm>
            <a:off x="1440" y="8685360"/>
            <a:ext cx="2971440" cy="458280"/>
          </a:xfrm>
          <a:prstGeom prst="rect">
            <a:avLst/>
          </a:prstGeom>
          <a:noFill/>
          <a:ln>
            <a:noFill/>
          </a:ln>
        </p:spPr>
        <p:txBody>
          <a:bodyPr anchor="b"/>
          <a:p>
            <a:pPr rtl="1">
              <a:lnSpc>
                <a:spcPct val="100000"/>
              </a:lnSpc>
            </a:pPr>
            <a:fld id="{188DF7B0-0F33-4A6E-B996-CF6D5D2A85D1}"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9"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עובדים &gt;עריכה</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marL="216000" indent="-216000" algn="r">
              <a:lnSpc>
                <a:spcPct val="100000"/>
              </a:lnSpc>
            </a:pPr>
            <a:r>
              <a:rPr b="0" lang="en-US" sz="1200" spc="-1" strike="noStrike">
                <a:solidFill>
                  <a:srgbClr val="000000"/>
                </a:solidFill>
                <a:uFill>
                  <a:solidFill>
                    <a:srgbClr val="ffffff"/>
                  </a:solidFill>
                </a:uFill>
                <a:latin typeface="Arial"/>
              </a:rPr>
              <a:t>קיים גם קוד לקוח מספר רץ</a:t>
            </a:r>
            <a:endParaRPr b="0" lang="en-US" sz="2000" spc="-1" strike="noStrike">
              <a:solidFill>
                <a:srgbClr val="000000"/>
              </a:solidFill>
              <a:uFill>
                <a:solidFill>
                  <a:srgbClr val="ffffff"/>
                </a:solidFill>
              </a:uFill>
              <a:latin typeface="Arial"/>
            </a:endParaRPr>
          </a:p>
          <a:p>
            <a:pPr marL="216000" indent="-216000" algn="r">
              <a:lnSpc>
                <a:spcPct val="100000"/>
              </a:lnSpc>
            </a:pPr>
            <a:r>
              <a:rPr b="1" lang="en-US" sz="1200" spc="-1" strike="noStrike">
                <a:solidFill>
                  <a:srgbClr val="000000"/>
                </a:solidFill>
                <a:uFill>
                  <a:solidFill>
                    <a:srgbClr val="ffffff"/>
                  </a:solidFill>
                </a:uFill>
                <a:latin typeface="Arial"/>
              </a:rPr>
              <a:t>ש: האם צריך כתובת מלאה</a:t>
            </a:r>
            <a:r>
              <a:rPr b="1" lang="en-US" sz="1200" spc="-1" strike="noStrike">
                <a:solidFill>
                  <a:srgbClr val="000000"/>
                </a:solidFill>
                <a:uFill>
                  <a:solidFill>
                    <a:srgbClr val="ffffff"/>
                  </a:solidFill>
                </a:uFill>
                <a:latin typeface="Arial"/>
              </a:rPr>
              <a:t>?</a:t>
            </a:r>
            <a:endParaRPr b="0" lang="en-US" sz="2000" spc="-1" strike="noStrike">
              <a:solidFill>
                <a:srgbClr val="000000"/>
              </a:solidFill>
              <a:uFill>
                <a:solidFill>
                  <a:srgbClr val="ffffff"/>
                </a:solidFill>
              </a:uFill>
              <a:latin typeface="Arial"/>
            </a:endParaRPr>
          </a:p>
        </p:txBody>
      </p:sp>
      <p:sp>
        <p:nvSpPr>
          <p:cNvPr id="1480" name="TextShape 2"/>
          <p:cNvSpPr txBox="1"/>
          <p:nvPr/>
        </p:nvSpPr>
        <p:spPr>
          <a:xfrm>
            <a:off x="1440" y="8685360"/>
            <a:ext cx="2971440" cy="458280"/>
          </a:xfrm>
          <a:prstGeom prst="rect">
            <a:avLst/>
          </a:prstGeom>
          <a:noFill/>
          <a:ln>
            <a:noFill/>
          </a:ln>
        </p:spPr>
        <p:txBody>
          <a:bodyPr anchor="b"/>
          <a:p>
            <a:pPr rtl="1">
              <a:lnSpc>
                <a:spcPct val="100000"/>
              </a:lnSpc>
            </a:pPr>
            <a:fld id="{5B590D9D-2F84-4C47-BE2C-29F03AC03CD8}"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1"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עובדים &gt; עובד חדש</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לשלוח גם וגם בלחיצה אחת</a:t>
            </a:r>
            <a:endParaRPr b="0" lang="en-US" sz="2000" spc="-1" strike="noStrike">
              <a:solidFill>
                <a:srgbClr val="000000"/>
              </a:solidFill>
              <a:uFill>
                <a:solidFill>
                  <a:srgbClr val="ffffff"/>
                </a:solidFill>
              </a:uFill>
              <a:latin typeface="Arial"/>
            </a:endParaRPr>
          </a:p>
        </p:txBody>
      </p:sp>
      <p:sp>
        <p:nvSpPr>
          <p:cNvPr id="1482" name="TextShape 2"/>
          <p:cNvSpPr txBox="1"/>
          <p:nvPr/>
        </p:nvSpPr>
        <p:spPr>
          <a:xfrm>
            <a:off x="1440" y="8685360"/>
            <a:ext cx="2971440" cy="458280"/>
          </a:xfrm>
          <a:prstGeom prst="rect">
            <a:avLst/>
          </a:prstGeom>
          <a:noFill/>
          <a:ln>
            <a:noFill/>
          </a:ln>
        </p:spPr>
        <p:txBody>
          <a:bodyPr anchor="b"/>
          <a:p>
            <a:pPr rtl="1">
              <a:lnSpc>
                <a:spcPct val="100000"/>
              </a:lnSpc>
            </a:pPr>
            <a:fld id="{950A8221-2564-4704-A7C8-365953701BF7}"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3"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עובדים &gt; יומן עובד</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000000"/>
                </a:solidFill>
                <a:uFill>
                  <a:solidFill>
                    <a:srgbClr val="ffffff"/>
                  </a:solidFill>
                </a:uFill>
                <a:latin typeface="Arial"/>
              </a:rPr>
              <a:t>אפשרות עריכת רשומה רק למקומות שלא מושלם להם נתון של סיום עבודה ז"א העמודות "עד תאריך, ו"עד שעה".</a:t>
            </a: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000000"/>
                </a:solidFill>
                <a:uFill>
                  <a:solidFill>
                    <a:srgbClr val="ffffff"/>
                  </a:solidFill>
                </a:uFill>
                <a:latin typeface="Arial"/>
              </a:rPr>
              <a:t>האם לתת אפשרות הוספת רשומה מלאה ? (למקרה שעובד שכח להיכנס בכניסה וביציאה) </a:t>
            </a:r>
            <a:r>
              <a:rPr b="0" lang="en-US" sz="1200" spc="-1" strike="noStrike">
                <a:solidFill>
                  <a:srgbClr val="ff0000"/>
                </a:solidFill>
                <a:uFill>
                  <a:solidFill>
                    <a:srgbClr val="ffffff"/>
                  </a:solidFill>
                </a:uFill>
                <a:latin typeface="Arial"/>
              </a:rPr>
              <a:t>כן</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בדו"ח לחשב גם כמה לתשלום.(ע"פ השכר השעתי שכתוב בנתוני העובד)</a:t>
            </a:r>
            <a:endParaRPr b="0" lang="en-US" sz="2000" spc="-1" strike="noStrike">
              <a:solidFill>
                <a:srgbClr val="000000"/>
              </a:solidFill>
              <a:uFill>
                <a:solidFill>
                  <a:srgbClr val="ffffff"/>
                </a:solidFill>
              </a:uFill>
              <a:latin typeface="Arial"/>
            </a:endParaRPr>
          </a:p>
        </p:txBody>
      </p:sp>
      <p:sp>
        <p:nvSpPr>
          <p:cNvPr id="1484" name="TextShape 2"/>
          <p:cNvSpPr txBox="1"/>
          <p:nvPr/>
        </p:nvSpPr>
        <p:spPr>
          <a:xfrm>
            <a:off x="1440" y="8685360"/>
            <a:ext cx="2971440" cy="458280"/>
          </a:xfrm>
          <a:prstGeom prst="rect">
            <a:avLst/>
          </a:prstGeom>
          <a:noFill/>
          <a:ln>
            <a:noFill/>
          </a:ln>
        </p:spPr>
        <p:txBody>
          <a:bodyPr anchor="b"/>
          <a:p>
            <a:pPr rtl="1">
              <a:lnSpc>
                <a:spcPct val="100000"/>
              </a:lnSpc>
            </a:pPr>
            <a:fld id="{5C27EFC5-E38A-437D-A968-F29BAE20F0E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5" name="PlaceHolder 1"/>
          <p:cNvSpPr>
            <a:spLocks noGrp="1"/>
          </p:cNvSpPr>
          <p:nvPr>
            <p:ph type="body"/>
          </p:nvPr>
        </p:nvSpPr>
        <p:spPr>
          <a:xfrm>
            <a:off x="685800" y="4400640"/>
            <a:ext cx="5486040" cy="38178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מוצרים</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000000"/>
                </a:solidFill>
                <a:uFill>
                  <a:solidFill>
                    <a:srgbClr val="ffffff"/>
                  </a:solidFill>
                </a:uFill>
                <a:latin typeface="Arial"/>
              </a:rPr>
              <a:t>בקטלוג שם המוצר יהיה מאוחד באופן של :שם מוצר+ תת קטגוריה</a:t>
            </a:r>
            <a:r>
              <a:rPr b="0" lang="en-US" sz="1200" spc="-1" strike="noStrike">
                <a:solidFill>
                  <a:srgbClr val="000000"/>
                </a:solidFill>
                <a:uFill>
                  <a:solidFill>
                    <a:srgbClr val="ffffff"/>
                  </a:solidFill>
                </a:uFill>
                <a:latin typeface="Arial"/>
              </a:rPr>
              <a:t>1</a:t>
            </a:r>
            <a:r>
              <a:rPr b="0" lang="en-US" sz="1200" spc="-1" strike="noStrike">
                <a:solidFill>
                  <a:srgbClr val="000000"/>
                </a:solidFill>
                <a:uFill>
                  <a:solidFill>
                    <a:srgbClr val="ffffff"/>
                  </a:solidFill>
                </a:uFill>
                <a:latin typeface="Arial"/>
              </a:rPr>
              <a:t>+תתקטגוריה</a:t>
            </a:r>
            <a:r>
              <a:rPr b="0" lang="en-US" sz="1200" spc="-1" strike="noStrike">
                <a:solidFill>
                  <a:srgbClr val="000000"/>
                </a:solidFill>
                <a:uFill>
                  <a:solidFill>
                    <a:srgbClr val="ffffff"/>
                  </a:solidFill>
                </a:uFill>
                <a:latin typeface="Arial"/>
              </a:rPr>
              <a:t>2</a:t>
            </a:r>
            <a:r>
              <a:rPr b="0" lang="en-US" sz="12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תת קטגוריה</a:t>
            </a:r>
            <a:r>
              <a:rPr b="0" lang="en-US" sz="2000" spc="-1" strike="noStrike">
                <a:solidFill>
                  <a:srgbClr val="000000"/>
                </a:solidFill>
                <a:uFill>
                  <a:solidFill>
                    <a:srgbClr val="ffffff"/>
                  </a:solidFill>
                </a:uFill>
                <a:latin typeface="Arial"/>
              </a:rPr>
              <a:t>3</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טבלת קטגוריות  קטגורייה + תת-קטגורייה</a:t>
            </a:r>
            <a:r>
              <a:rPr b="0" lang="en-US" sz="2000" spc="-1" strike="noStrike">
                <a:solidFill>
                  <a:srgbClr val="ff0000"/>
                </a:solidFill>
                <a:uFill>
                  <a:solidFill>
                    <a:srgbClr val="ffffff"/>
                  </a:solidFill>
                </a:uFill>
                <a:latin typeface="Arial"/>
              </a:rPr>
              <a:t>1</a:t>
            </a:r>
            <a:r>
              <a:rPr b="0" lang="en-US" sz="2000" spc="-1" strike="noStrike">
                <a:solidFill>
                  <a:srgbClr val="ff0000"/>
                </a:solidFill>
                <a:uFill>
                  <a:solidFill>
                    <a:srgbClr val="ffffff"/>
                  </a:solidFill>
                </a:uFill>
                <a:latin typeface="Arial"/>
              </a:rPr>
              <a:t> + תת-קטגורייה</a:t>
            </a:r>
            <a:r>
              <a:rPr b="0" lang="en-US" sz="2000" spc="-1" strike="noStrike">
                <a:solidFill>
                  <a:srgbClr val="ff0000"/>
                </a:solidFill>
                <a:uFill>
                  <a:solidFill>
                    <a:srgbClr val="ffffff"/>
                  </a:solidFill>
                </a:uFill>
                <a:latin typeface="Arial"/>
              </a:rPr>
              <a:t>2</a:t>
            </a:r>
            <a:r>
              <a:rPr b="0" lang="en-US" sz="2000" spc="-1" strike="noStrike">
                <a:solidFill>
                  <a:srgbClr val="ff0000"/>
                </a:solidFill>
                <a:uFill>
                  <a:solidFill>
                    <a:srgbClr val="ffffff"/>
                  </a:solidFill>
                </a:uFill>
                <a:latin typeface="Arial"/>
              </a:rPr>
              <a:t> + תת קטגוריה</a:t>
            </a:r>
            <a:r>
              <a:rPr b="0" lang="en-US" sz="2000" spc="-1" strike="noStrike">
                <a:solidFill>
                  <a:srgbClr val="ff0000"/>
                </a:solidFill>
                <a:uFill>
                  <a:solidFill>
                    <a:srgbClr val="ffffff"/>
                  </a:solidFill>
                </a:uFill>
                <a:latin typeface="Arial"/>
              </a:rPr>
              <a:t>3</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לכל מוצר יש קטגוריה (אתרוגים, לולבים, הדסים, ערבות ,שונות)</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אם בחרנו אתרוגים אז יהיה לנו תת קטגוריה (תימני מאזוז, תימני מחפוד, תימני בית יוסף, אשכנזי וכו')</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בכל אחד מהם רמה (אא , א, ב, ג, ד)</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בלולבים יש תת קטגוריה (קורה ,זהידי, דרי, וכו) וגם כאן לכל אחד רמות אא א ב ג</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בהדסים (ווזנר, שטרן מחפוד) ורמות </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בערבות (לבלוב, רגיל) לא נראה לי שיש רמות</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האם יש אפשרות שהמנהל יכניס את הנתונים האלה? כלומר את סוגי המוצרים את הקטגוריות. ז"א לא יבחר מרשימה סגורה אלא בפעם הראשונה יצטרך להקליד הכל בעצמו או לפחות שתינתן לו האפשרות להוסיף עוד קטגוריות או עוד אפשרויות?</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בשונות יש קופסאות, נרתיקים וכו'.</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כשיהיה רלוונטי אני אגיד לששון לעשות רשימה מדוייקת בכל מקרה עדיף שתהיה אפשרות להוסיף לבד ושזו לא תהיה רשימה סגורה.</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לגבי קוד מוצר שהמחשב יבנה את הקוד בצורה שלמש כל האתרוגים יתחילו ב- </a:t>
            </a:r>
            <a:r>
              <a:rPr b="0" lang="en-US" sz="2000" spc="-1" strike="noStrike">
                <a:solidFill>
                  <a:srgbClr val="ff0000"/>
                </a:solidFill>
                <a:uFill>
                  <a:solidFill>
                    <a:srgbClr val="ffffff"/>
                  </a:solidFill>
                </a:uFill>
                <a:latin typeface="Arial"/>
              </a:rPr>
              <a:t>1</a:t>
            </a:r>
            <a:r>
              <a:rPr b="0" lang="en-US" sz="2000" spc="-1" strike="noStrike">
                <a:solidFill>
                  <a:srgbClr val="ff0000"/>
                </a:solidFill>
                <a:uFill>
                  <a:solidFill>
                    <a:srgbClr val="ffffff"/>
                  </a:solidFill>
                </a:uFill>
                <a:latin typeface="Arial"/>
              </a:rPr>
              <a:t> והלולבים ב- </a:t>
            </a:r>
            <a:r>
              <a:rPr b="0" lang="en-US" sz="2000" spc="-1" strike="noStrike">
                <a:solidFill>
                  <a:srgbClr val="ff0000"/>
                </a:solidFill>
                <a:uFill>
                  <a:solidFill>
                    <a:srgbClr val="ffffff"/>
                  </a:solidFill>
                </a:uFill>
                <a:latin typeface="Arial"/>
              </a:rPr>
              <a:t>2</a:t>
            </a:r>
            <a:r>
              <a:rPr b="0" lang="en-US" sz="2000" spc="-1" strike="noStrike">
                <a:solidFill>
                  <a:srgbClr val="ff0000"/>
                </a:solidFill>
                <a:uFill>
                  <a:solidFill>
                    <a:srgbClr val="ffffff"/>
                  </a:solidFill>
                </a:uFill>
                <a:latin typeface="Arial"/>
              </a:rPr>
              <a:t> וההדסים ב- </a:t>
            </a:r>
            <a:r>
              <a:rPr b="0" lang="en-US" sz="2000" spc="-1" strike="noStrike">
                <a:solidFill>
                  <a:srgbClr val="ff0000"/>
                </a:solidFill>
                <a:uFill>
                  <a:solidFill>
                    <a:srgbClr val="ffffff"/>
                  </a:solidFill>
                </a:uFill>
                <a:latin typeface="Arial"/>
              </a:rPr>
              <a:t>3</a:t>
            </a:r>
            <a:r>
              <a:rPr b="0" lang="en-US" sz="2000" spc="-1" strike="noStrike">
                <a:solidFill>
                  <a:srgbClr val="ff0000"/>
                </a:solidFill>
                <a:uFill>
                  <a:solidFill>
                    <a:srgbClr val="ffffff"/>
                  </a:solidFill>
                </a:uFill>
                <a:latin typeface="Arial"/>
              </a:rPr>
              <a:t> וכו'.</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ואח"כ המספר השני יהיה בהתאם לקטגוריה ז"א כל התימנים </a:t>
            </a:r>
            <a:r>
              <a:rPr b="0" lang="en-US" sz="2000" spc="-1" strike="noStrike">
                <a:solidFill>
                  <a:srgbClr val="ff0000"/>
                </a:solidFill>
                <a:uFill>
                  <a:solidFill>
                    <a:srgbClr val="ffffff"/>
                  </a:solidFill>
                </a:uFill>
                <a:latin typeface="Arial"/>
              </a:rPr>
              <a:t>1</a:t>
            </a:r>
            <a:r>
              <a:rPr b="0" lang="en-US" sz="2000" spc="-1" strike="noStrike">
                <a:solidFill>
                  <a:srgbClr val="ff0000"/>
                </a:solidFill>
                <a:uFill>
                  <a:solidFill>
                    <a:srgbClr val="ffffff"/>
                  </a:solidFill>
                </a:uFill>
                <a:latin typeface="Arial"/>
              </a:rPr>
              <a:t> וכל האשכנזים </a:t>
            </a:r>
            <a:r>
              <a:rPr b="0" lang="en-US" sz="2000" spc="-1" strike="noStrike">
                <a:solidFill>
                  <a:srgbClr val="ff0000"/>
                </a:solidFill>
                <a:uFill>
                  <a:solidFill>
                    <a:srgbClr val="ffffff"/>
                  </a:solidFill>
                </a:uFill>
                <a:latin typeface="Arial"/>
              </a:rPr>
              <a:t>2</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ואח"כ ספרה שלישית לכל המאזוז </a:t>
            </a:r>
            <a:r>
              <a:rPr b="0" lang="en-US" sz="2000" spc="-1" strike="noStrike">
                <a:solidFill>
                  <a:srgbClr val="ff0000"/>
                </a:solidFill>
                <a:uFill>
                  <a:solidFill>
                    <a:srgbClr val="ffffff"/>
                  </a:solidFill>
                </a:uFill>
                <a:latin typeface="Arial"/>
              </a:rPr>
              <a:t>1</a:t>
            </a:r>
            <a:r>
              <a:rPr b="0" lang="en-US" sz="2000" spc="-1" strike="noStrike">
                <a:solidFill>
                  <a:srgbClr val="ff0000"/>
                </a:solidFill>
                <a:uFill>
                  <a:solidFill>
                    <a:srgbClr val="ffffff"/>
                  </a:solidFill>
                </a:uFill>
                <a:latin typeface="Arial"/>
              </a:rPr>
              <a:t> והמחפוד </a:t>
            </a:r>
            <a:r>
              <a:rPr b="0" lang="en-US" sz="2000" spc="-1" strike="noStrike">
                <a:solidFill>
                  <a:srgbClr val="ff0000"/>
                </a:solidFill>
                <a:uFill>
                  <a:solidFill>
                    <a:srgbClr val="ffffff"/>
                  </a:solidFill>
                </a:uFill>
                <a:latin typeface="Arial"/>
              </a:rPr>
              <a:t>2</a:t>
            </a:r>
            <a:r>
              <a:rPr b="0" lang="en-US" sz="2000" spc="-1" strike="noStrike">
                <a:solidFill>
                  <a:srgbClr val="ff0000"/>
                </a:solidFill>
                <a:uFill>
                  <a:solidFill>
                    <a:srgbClr val="ffffff"/>
                  </a:solidFill>
                </a:uFill>
                <a:latin typeface="Arial"/>
              </a:rPr>
              <a:t> וכו' </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וספרה רביעית תבטא את הרמה. כל זה כדי שיהיה ממוין בתצוגה.</a:t>
            </a:r>
            <a:endParaRPr b="0" lang="en-US" sz="2000" spc="-1" strike="noStrike">
              <a:solidFill>
                <a:srgbClr val="000000"/>
              </a:solidFill>
              <a:uFill>
                <a:solidFill>
                  <a:srgbClr val="ffffff"/>
                </a:solidFill>
              </a:uFill>
              <a:latin typeface="Arial"/>
            </a:endParaRPr>
          </a:p>
        </p:txBody>
      </p:sp>
      <p:sp>
        <p:nvSpPr>
          <p:cNvPr id="1486" name="TextShape 2"/>
          <p:cNvSpPr txBox="1"/>
          <p:nvPr/>
        </p:nvSpPr>
        <p:spPr>
          <a:xfrm>
            <a:off x="1440" y="8685360"/>
            <a:ext cx="2971440" cy="458280"/>
          </a:xfrm>
          <a:prstGeom prst="rect">
            <a:avLst/>
          </a:prstGeom>
          <a:noFill/>
          <a:ln>
            <a:noFill/>
          </a:ln>
        </p:spPr>
        <p:txBody>
          <a:bodyPr anchor="b"/>
          <a:p>
            <a:pPr rtl="1">
              <a:lnSpc>
                <a:spcPct val="100000"/>
              </a:lnSpc>
            </a:pPr>
            <a:fld id="{8653EF31-18F7-41FE-B437-A9E99BA49562}"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7"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מוצרים</a:t>
            </a:r>
            <a:endParaRPr b="0" lang="en-US" sz="2000" spc="-1" strike="noStrike">
              <a:solidFill>
                <a:srgbClr val="000000"/>
              </a:solidFill>
              <a:uFill>
                <a:solidFill>
                  <a:srgbClr val="ffffff"/>
                </a:solidFill>
              </a:uFill>
              <a:latin typeface="Arial"/>
            </a:endParaRPr>
          </a:p>
        </p:txBody>
      </p:sp>
      <p:sp>
        <p:nvSpPr>
          <p:cNvPr id="1488" name="TextShape 2"/>
          <p:cNvSpPr txBox="1"/>
          <p:nvPr/>
        </p:nvSpPr>
        <p:spPr>
          <a:xfrm>
            <a:off x="1440" y="8685360"/>
            <a:ext cx="2971440" cy="458280"/>
          </a:xfrm>
          <a:prstGeom prst="rect">
            <a:avLst/>
          </a:prstGeom>
          <a:noFill/>
          <a:ln>
            <a:noFill/>
          </a:ln>
        </p:spPr>
        <p:txBody>
          <a:bodyPr anchor="b"/>
          <a:p>
            <a:pPr rtl="1">
              <a:lnSpc>
                <a:spcPct val="100000"/>
              </a:lnSpc>
            </a:pPr>
            <a:fld id="{CFC33127-02B6-4A02-BAB0-D8CD6D2C26BF}"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9" name="PlaceHolder 1"/>
          <p:cNvSpPr>
            <a:spLocks noGrp="1"/>
          </p:cNvSpPr>
          <p:nvPr>
            <p:ph type="body"/>
          </p:nvPr>
        </p:nvSpPr>
        <p:spPr>
          <a:xfrm>
            <a:off x="685800" y="4400640"/>
            <a:ext cx="5486040" cy="3600000"/>
          </a:xfrm>
          <a:prstGeom prst="rect">
            <a:avLst/>
          </a:prstGeom>
        </p:spPr>
        <p:txBody>
          <a:bodyPr/>
          <a:p>
            <a:pPr marL="216000" indent="-216000" algn="r">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מוצרים &gt; הוספת תת/קטגורייה</a:t>
            </a:r>
            <a:r>
              <a:rPr b="0" lang="en-US" sz="12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216000" indent="-216000" algn="r">
              <a:lnSpc>
                <a:spcPct val="100000"/>
              </a:lnSpc>
            </a:pPr>
            <a:endParaRPr b="0" lang="en-US" sz="2000" spc="-1" strike="noStrike">
              <a:solidFill>
                <a:srgbClr val="000000"/>
              </a:solidFill>
              <a:uFill>
                <a:solidFill>
                  <a:srgbClr val="ffffff"/>
                </a:solidFill>
              </a:uFill>
              <a:latin typeface="Arial"/>
            </a:endParaRPr>
          </a:p>
        </p:txBody>
      </p:sp>
      <p:sp>
        <p:nvSpPr>
          <p:cNvPr id="1490" name="TextShape 2"/>
          <p:cNvSpPr txBox="1"/>
          <p:nvPr/>
        </p:nvSpPr>
        <p:spPr>
          <a:xfrm>
            <a:off x="1440" y="8685360"/>
            <a:ext cx="2971440" cy="458280"/>
          </a:xfrm>
          <a:prstGeom prst="rect">
            <a:avLst/>
          </a:prstGeom>
          <a:noFill/>
          <a:ln>
            <a:noFill/>
          </a:ln>
        </p:spPr>
        <p:txBody>
          <a:bodyPr anchor="b"/>
          <a:p>
            <a:pPr rtl="1">
              <a:lnSpc>
                <a:spcPct val="100000"/>
              </a:lnSpc>
            </a:pPr>
            <a:fld id="{3AABDC61-3918-4F6E-9106-9E4306D0F7ED}"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1"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92" name="TextShape 2"/>
          <p:cNvSpPr txBox="1"/>
          <p:nvPr/>
        </p:nvSpPr>
        <p:spPr>
          <a:xfrm>
            <a:off x="1440" y="8685360"/>
            <a:ext cx="2971440" cy="458280"/>
          </a:xfrm>
          <a:prstGeom prst="rect">
            <a:avLst/>
          </a:prstGeom>
          <a:noFill/>
          <a:ln>
            <a:noFill/>
          </a:ln>
        </p:spPr>
        <p:txBody>
          <a:bodyPr anchor="b"/>
          <a:p>
            <a:pPr rtl="1">
              <a:lnSpc>
                <a:spcPct val="100000"/>
              </a:lnSpc>
            </a:pPr>
            <a:fld id="{882AC989-A663-4079-9792-2553829723A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9"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לקוחות – ניהול חשבון</a:t>
            </a:r>
            <a:endParaRPr b="0" lang="en-US" sz="2000" spc="-1" strike="noStrike">
              <a:solidFill>
                <a:srgbClr val="000000"/>
              </a:solidFill>
              <a:uFill>
                <a:solidFill>
                  <a:srgbClr val="ffffff"/>
                </a:solidFill>
              </a:uFill>
              <a:latin typeface="Arial"/>
            </a:endParaRPr>
          </a:p>
        </p:txBody>
      </p:sp>
      <p:sp>
        <p:nvSpPr>
          <p:cNvPr id="1350" name="TextShape 2"/>
          <p:cNvSpPr txBox="1"/>
          <p:nvPr/>
        </p:nvSpPr>
        <p:spPr>
          <a:xfrm>
            <a:off x="1440" y="8685360"/>
            <a:ext cx="2971440" cy="458280"/>
          </a:xfrm>
          <a:prstGeom prst="rect">
            <a:avLst/>
          </a:prstGeom>
          <a:noFill/>
          <a:ln>
            <a:noFill/>
          </a:ln>
        </p:spPr>
        <p:txBody>
          <a:bodyPr anchor="b"/>
          <a:p>
            <a:pPr rtl="1">
              <a:lnSpc>
                <a:spcPct val="100000"/>
              </a:lnSpc>
            </a:pPr>
            <a:fld id="{890681FD-4C19-45C7-9B88-C1C1AE01CBEC}"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דוחות</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באפשרות הדפסה אפשרויות פרטים להדפסה ברשימת עובדים</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מוצרים – רשימה רגילה עם/בלי כמות מלאי עם אפשרות סינון לפי קטגורייה/תת קטגורייה</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מוצרים חסרים במלאי/ מוצרים קיימים במלאי מכמות מוגדרת שיגדיר במקום ויש ברירת מחדל</a:t>
            </a: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מתחת לכמות מסוימת יציג התראה למנהל באתר – תיבת דואר להתראות בתיבה</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p>
            <a:pPr rtl="1">
              <a:lnSpc>
                <a:spcPct val="100000"/>
              </a:lnSpc>
            </a:pPr>
            <a:fld id="{F989E767-74EB-40B9-B512-A78B32D21BBD}"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5"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&gt;ספקים</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מיון רשימה בסדר עולה/יורד לפי: כל העמודות בטבלה</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496" name="TextShape 2"/>
          <p:cNvSpPr txBox="1"/>
          <p:nvPr/>
        </p:nvSpPr>
        <p:spPr>
          <a:xfrm>
            <a:off x="1440" y="8685360"/>
            <a:ext cx="2971440" cy="458280"/>
          </a:xfrm>
          <a:prstGeom prst="rect">
            <a:avLst/>
          </a:prstGeom>
          <a:noFill/>
          <a:ln>
            <a:noFill/>
          </a:ln>
        </p:spPr>
        <p:txBody>
          <a:bodyPr anchor="b"/>
          <a:p>
            <a:pPr rtl="1">
              <a:lnSpc>
                <a:spcPct val="100000"/>
              </a:lnSpc>
            </a:pPr>
            <a:fld id="{5C4976B2-755A-43ED-AE70-6D6E27EA607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7"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&gt;ספקים &gt;כרטיס ספק</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498" name="TextShape 2"/>
          <p:cNvSpPr txBox="1"/>
          <p:nvPr/>
        </p:nvSpPr>
        <p:spPr>
          <a:xfrm>
            <a:off x="1440" y="8685360"/>
            <a:ext cx="2971440" cy="458280"/>
          </a:xfrm>
          <a:prstGeom prst="rect">
            <a:avLst/>
          </a:prstGeom>
          <a:noFill/>
          <a:ln>
            <a:noFill/>
          </a:ln>
        </p:spPr>
        <p:txBody>
          <a:bodyPr anchor="b"/>
          <a:p>
            <a:pPr rtl="1">
              <a:lnSpc>
                <a:spcPct val="100000"/>
              </a:lnSpc>
            </a:pPr>
            <a:fld id="{0B0AAC33-AAC4-432E-A59D-00A07BFD0A18}"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9"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&gt;לקוחות</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000000"/>
                </a:solidFill>
                <a:uFill>
                  <a:solidFill>
                    <a:srgbClr val="ffffff"/>
                  </a:solidFill>
                </a:uFill>
                <a:latin typeface="Arial"/>
              </a:rPr>
              <a:t>צפייה בסטטיסטיקת לקוח הולך לדף סטטיסטיקה שמוצגת ללקוח באתר בכניסת לקוחות</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מיון רשימה בסדר עולה/יורד לפי: כל העמודות בטבלה</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לחיצה על השם פותחת כרטיס עם כל הפרטים כולל תנועות של הזמנות ואספקה ותשלומים</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500" name="TextShape 2"/>
          <p:cNvSpPr txBox="1"/>
          <p:nvPr/>
        </p:nvSpPr>
        <p:spPr>
          <a:xfrm>
            <a:off x="1440" y="8685360"/>
            <a:ext cx="2971440" cy="458280"/>
          </a:xfrm>
          <a:prstGeom prst="rect">
            <a:avLst/>
          </a:prstGeom>
          <a:noFill/>
          <a:ln>
            <a:noFill/>
          </a:ln>
        </p:spPr>
        <p:txBody>
          <a:bodyPr anchor="b"/>
          <a:p>
            <a:pPr rtl="1">
              <a:lnSpc>
                <a:spcPct val="100000"/>
              </a:lnSpc>
            </a:pPr>
            <a:fld id="{04621BD1-AF82-4D18-8FF1-406591F4A859}"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1"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&gt;לקוחות &gt;כרטיס לקוח</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502" name="TextShape 2"/>
          <p:cNvSpPr txBox="1"/>
          <p:nvPr/>
        </p:nvSpPr>
        <p:spPr>
          <a:xfrm>
            <a:off x="1440" y="8685360"/>
            <a:ext cx="2971440" cy="458280"/>
          </a:xfrm>
          <a:prstGeom prst="rect">
            <a:avLst/>
          </a:prstGeom>
          <a:noFill/>
          <a:ln>
            <a:noFill/>
          </a:ln>
        </p:spPr>
        <p:txBody>
          <a:bodyPr anchor="b"/>
          <a:p>
            <a:pPr rtl="1">
              <a:lnSpc>
                <a:spcPct val="100000"/>
              </a:lnSpc>
            </a:pPr>
            <a:fld id="{6D4F5559-1EF0-4A1F-9758-55E5A33A61A0}"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3"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&gt;עובדים</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מיון רשימה בסדר עולה/יורד לפי: כל העמודות בטבלה</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504" name="TextShape 2"/>
          <p:cNvSpPr txBox="1"/>
          <p:nvPr/>
        </p:nvSpPr>
        <p:spPr>
          <a:xfrm>
            <a:off x="1440" y="8685360"/>
            <a:ext cx="2971440" cy="458280"/>
          </a:xfrm>
          <a:prstGeom prst="rect">
            <a:avLst/>
          </a:prstGeom>
          <a:noFill/>
          <a:ln>
            <a:noFill/>
          </a:ln>
        </p:spPr>
        <p:txBody>
          <a:bodyPr anchor="b"/>
          <a:p>
            <a:pPr rtl="1">
              <a:lnSpc>
                <a:spcPct val="100000"/>
              </a:lnSpc>
            </a:pPr>
            <a:fld id="{0707AD33-172F-4B6B-9BAF-81A9A904837B}"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5"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&gt;עובדים &gt;כרטיס עובד</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506" name="TextShape 2"/>
          <p:cNvSpPr txBox="1"/>
          <p:nvPr/>
        </p:nvSpPr>
        <p:spPr>
          <a:xfrm>
            <a:off x="1440" y="8685360"/>
            <a:ext cx="2971440" cy="458280"/>
          </a:xfrm>
          <a:prstGeom prst="rect">
            <a:avLst/>
          </a:prstGeom>
          <a:noFill/>
          <a:ln>
            <a:noFill/>
          </a:ln>
        </p:spPr>
        <p:txBody>
          <a:bodyPr anchor="b"/>
          <a:p>
            <a:pPr rtl="1">
              <a:lnSpc>
                <a:spcPct val="100000"/>
              </a:lnSpc>
            </a:pPr>
            <a:fld id="{80B0E173-ADA7-4F97-930B-C81D399F94E6}"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7"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בסיס נתונים &gt; עובדים &gt; יומן עובד</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000000"/>
                </a:solidFill>
                <a:uFill>
                  <a:solidFill>
                    <a:srgbClr val="ffffff"/>
                  </a:solidFill>
                </a:uFill>
                <a:latin typeface="Arial"/>
              </a:rPr>
              <a:t>אפשרות עריכת רשומה רק למקומות שלא מושלם להם נתון של סיום עבודה ז"א העמודות "עד תאריך, ו"עד שעה".</a:t>
            </a: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000000"/>
                </a:solidFill>
                <a:uFill>
                  <a:solidFill>
                    <a:srgbClr val="ffffff"/>
                  </a:solidFill>
                </a:uFill>
                <a:latin typeface="Arial"/>
              </a:rPr>
              <a:t>האם לתת אפשרות הוספת רשומה מלאה ? (למקרה שעובד שכח להיכנס בכניסה וביציאה) </a:t>
            </a:r>
            <a:r>
              <a:rPr b="0" lang="en-US" sz="1200" spc="-1" strike="noStrike">
                <a:solidFill>
                  <a:srgbClr val="ff0000"/>
                </a:solidFill>
                <a:uFill>
                  <a:solidFill>
                    <a:srgbClr val="ffffff"/>
                  </a:solidFill>
                </a:uFill>
                <a:latin typeface="Arial"/>
              </a:rPr>
              <a:t>כן</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בדו"ח לחשב גם כמה לתשלום.(ע"פ השכר השעתי שכתוב בנתוני העובד)</a:t>
            </a:r>
            <a:endParaRPr b="0" lang="en-US" sz="2000" spc="-1" strike="noStrike">
              <a:solidFill>
                <a:srgbClr val="000000"/>
              </a:solidFill>
              <a:uFill>
                <a:solidFill>
                  <a:srgbClr val="ffffff"/>
                </a:solidFill>
              </a:uFill>
              <a:latin typeface="Arial"/>
            </a:endParaRPr>
          </a:p>
        </p:txBody>
      </p:sp>
      <p:sp>
        <p:nvSpPr>
          <p:cNvPr id="1508" name="TextShape 2"/>
          <p:cNvSpPr txBox="1"/>
          <p:nvPr/>
        </p:nvSpPr>
        <p:spPr>
          <a:xfrm>
            <a:off x="1440" y="8685360"/>
            <a:ext cx="2971440" cy="458280"/>
          </a:xfrm>
          <a:prstGeom prst="rect">
            <a:avLst/>
          </a:prstGeom>
          <a:noFill/>
          <a:ln>
            <a:noFill/>
          </a:ln>
        </p:spPr>
        <p:txBody>
          <a:bodyPr anchor="b"/>
          <a:p>
            <a:pPr rtl="1">
              <a:lnSpc>
                <a:spcPct val="100000"/>
              </a:lnSpc>
            </a:pPr>
            <a:fld id="{EFA2E5FD-EAE2-4423-9460-59CE718649B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9"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&gt;מוצרים</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000000"/>
                </a:solidFill>
                <a:uFill>
                  <a:solidFill>
                    <a:srgbClr val="ffffff"/>
                  </a:solidFill>
                </a:uFill>
                <a:latin typeface="Arial"/>
              </a:rPr>
              <a:t>סינון ע"פ קטגוריות וממחיר עד מחיר</a:t>
            </a: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000000"/>
                </a:solidFill>
                <a:uFill>
                  <a:solidFill>
                    <a:srgbClr val="ffffff"/>
                  </a:solidFill>
                </a:uFill>
                <a:latin typeface="Arial"/>
              </a:rPr>
              <a:t>קיים במלאי/חסר במלאי</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מיון רשימה בסדר עולה/יורד לפי:</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כל העמודות בטבלה</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510" name="TextShape 2"/>
          <p:cNvSpPr txBox="1"/>
          <p:nvPr/>
        </p:nvSpPr>
        <p:spPr>
          <a:xfrm>
            <a:off x="1440" y="8685360"/>
            <a:ext cx="2971440" cy="458280"/>
          </a:xfrm>
          <a:prstGeom prst="rect">
            <a:avLst/>
          </a:prstGeom>
          <a:noFill/>
          <a:ln>
            <a:noFill/>
          </a:ln>
        </p:spPr>
        <p:txBody>
          <a:bodyPr anchor="b"/>
          <a:p>
            <a:pPr rtl="1">
              <a:lnSpc>
                <a:spcPct val="100000"/>
              </a:lnSpc>
            </a:pPr>
            <a:fld id="{11CD8D0B-4D92-47D3-9EF9-980070016C6F}"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1"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 קניה - </a:t>
            </a:r>
            <a:r>
              <a:rPr b="0" lang="en-US" sz="2000" spc="-1" strike="noStrike">
                <a:solidFill>
                  <a:srgbClr val="000000"/>
                </a:solidFill>
                <a:uFill>
                  <a:solidFill>
                    <a:srgbClr val="ffffff"/>
                  </a:solidFill>
                </a:uFill>
                <a:latin typeface="Arial"/>
              </a:rPr>
              <a:t>קניות מספקים</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מסננים:</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טרם סופקו</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לפי ספק</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מיון רשימה בסדר עולה/יורד לפי:</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כל העמודות בטבלה</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512" name="TextShape 2"/>
          <p:cNvSpPr txBox="1"/>
          <p:nvPr/>
        </p:nvSpPr>
        <p:spPr>
          <a:xfrm>
            <a:off x="1440" y="8685360"/>
            <a:ext cx="2971440" cy="458280"/>
          </a:xfrm>
          <a:prstGeom prst="rect">
            <a:avLst/>
          </a:prstGeom>
          <a:noFill/>
          <a:ln>
            <a:noFill/>
          </a:ln>
        </p:spPr>
        <p:txBody>
          <a:bodyPr anchor="b"/>
          <a:p>
            <a:pPr rtl="1">
              <a:lnSpc>
                <a:spcPct val="100000"/>
              </a:lnSpc>
            </a:pPr>
            <a:fld id="{D9F4457F-4E90-4AC6-809B-549066180AB7}"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1"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לקוחות – ניהול חשבון – הזמנה חדשה – צפייה בעגלה</a:t>
            </a:r>
            <a:endParaRPr b="0" lang="en-US" sz="2000" spc="-1" strike="noStrike">
              <a:solidFill>
                <a:srgbClr val="000000"/>
              </a:solidFill>
              <a:uFill>
                <a:solidFill>
                  <a:srgbClr val="ffffff"/>
                </a:solidFill>
              </a:uFill>
              <a:latin typeface="Arial"/>
            </a:endParaRPr>
          </a:p>
          <a:p>
            <a:pPr rtl="1">
              <a:lnSpc>
                <a:spcPct val="100000"/>
              </a:lnSpc>
            </a:pPr>
            <a:endParaRPr b="0" lang="en-US" sz="2000" spc="-1" strike="noStrike">
              <a:solidFill>
                <a:srgbClr val="000000"/>
              </a:solidFill>
              <a:uFill>
                <a:solidFill>
                  <a:srgbClr val="ffffff"/>
                </a:solidFill>
              </a:uFill>
              <a:latin typeface="Arial"/>
            </a:endParaRPr>
          </a:p>
        </p:txBody>
      </p:sp>
      <p:sp>
        <p:nvSpPr>
          <p:cNvPr id="1352" name="TextShape 2"/>
          <p:cNvSpPr txBox="1"/>
          <p:nvPr/>
        </p:nvSpPr>
        <p:spPr>
          <a:xfrm>
            <a:off x="1440" y="8685360"/>
            <a:ext cx="2971440" cy="458280"/>
          </a:xfrm>
          <a:prstGeom prst="rect">
            <a:avLst/>
          </a:prstGeom>
          <a:noFill/>
          <a:ln>
            <a:noFill/>
          </a:ln>
        </p:spPr>
        <p:txBody>
          <a:bodyPr anchor="b"/>
          <a:p>
            <a:pPr rtl="1">
              <a:lnSpc>
                <a:spcPct val="100000"/>
              </a:lnSpc>
            </a:pPr>
            <a:fld id="{6654928F-404D-4099-9623-92D75F2AA962}"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3"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 קניה - </a:t>
            </a:r>
            <a:r>
              <a:rPr b="0" lang="en-US" sz="2000" spc="-1" strike="noStrike">
                <a:solidFill>
                  <a:srgbClr val="000000"/>
                </a:solidFill>
                <a:uFill>
                  <a:solidFill>
                    <a:srgbClr val="ffffff"/>
                  </a:solidFill>
                </a:uFill>
                <a:latin typeface="Arial"/>
              </a:rPr>
              <a:t>ניהול חסרים</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000000"/>
                </a:solidFill>
                <a:uFill>
                  <a:solidFill>
                    <a:srgbClr val="ffffff"/>
                  </a:solidFill>
                </a:uFill>
                <a:latin typeface="Arial"/>
              </a:rPr>
              <a:t>סינון ע"פ:</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1200" spc="-1" strike="noStrike">
                <a:solidFill>
                  <a:srgbClr val="000000"/>
                </a:solidFill>
                <a:uFill>
                  <a:solidFill>
                    <a:srgbClr val="ffffff"/>
                  </a:solidFill>
                </a:uFill>
                <a:latin typeface="Arial"/>
              </a:rPr>
              <a:t>לפי ספק</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מיון רשימה בסדר עולה/יורד לפי: כל העמודות בטבלה</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514" name="TextShape 2"/>
          <p:cNvSpPr txBox="1"/>
          <p:nvPr/>
        </p:nvSpPr>
        <p:spPr>
          <a:xfrm>
            <a:off x="1440" y="8685360"/>
            <a:ext cx="2971440" cy="458280"/>
          </a:xfrm>
          <a:prstGeom prst="rect">
            <a:avLst/>
          </a:prstGeom>
          <a:noFill/>
          <a:ln>
            <a:noFill/>
          </a:ln>
        </p:spPr>
        <p:txBody>
          <a:bodyPr anchor="b"/>
          <a:p>
            <a:pPr rtl="1">
              <a:lnSpc>
                <a:spcPct val="100000"/>
              </a:lnSpc>
            </a:pPr>
            <a:fld id="{3024645F-BF76-440D-9DD3-D8E23654AA11}"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5"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&gt;מכירה - </a:t>
            </a:r>
            <a:r>
              <a:rPr b="0" lang="en-US" sz="2000" spc="-1" strike="noStrike">
                <a:solidFill>
                  <a:srgbClr val="000000"/>
                </a:solidFill>
                <a:uFill>
                  <a:solidFill>
                    <a:srgbClr val="ffffff"/>
                  </a:solidFill>
                </a:uFill>
                <a:latin typeface="Arial"/>
              </a:rPr>
              <a:t>הזמנות</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000000"/>
                </a:solidFill>
                <a:uFill>
                  <a:solidFill>
                    <a:srgbClr val="ffffff"/>
                  </a:solidFill>
                </a:uFill>
                <a:latin typeface="Arial"/>
              </a:rPr>
              <a:t>סינון לפי:</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1200" spc="-1" strike="noStrike">
                <a:solidFill>
                  <a:srgbClr val="000000"/>
                </a:solidFill>
                <a:uFill>
                  <a:solidFill>
                    <a:srgbClr val="ffffff"/>
                  </a:solidFill>
                </a:uFill>
                <a:latin typeface="Arial"/>
              </a:rPr>
              <a:t>הזמנות מהיום</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1200" spc="-1" strike="noStrike">
                <a:solidFill>
                  <a:srgbClr val="000000"/>
                </a:solidFill>
                <a:uFill>
                  <a:solidFill>
                    <a:srgbClr val="ffffff"/>
                  </a:solidFill>
                </a:uFill>
                <a:latin typeface="Arial"/>
              </a:rPr>
              <a:t>הזמנות ע"י הלקוח</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1200" spc="-1" strike="noStrike">
                <a:solidFill>
                  <a:srgbClr val="000000"/>
                </a:solidFill>
                <a:uFill>
                  <a:solidFill>
                    <a:srgbClr val="ffffff"/>
                  </a:solidFill>
                </a:uFill>
                <a:latin typeface="Arial"/>
              </a:rPr>
              <a:t>הזמנות ע"י מנהל</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1200" spc="-1" strike="noStrike">
                <a:solidFill>
                  <a:srgbClr val="000000"/>
                </a:solidFill>
                <a:uFill>
                  <a:solidFill>
                    <a:srgbClr val="ffffff"/>
                  </a:solidFill>
                </a:uFill>
                <a:latin typeface="Arial"/>
              </a:rPr>
              <a:t>הזמנות שטרם סופקו (שאין להם תעודת משלוח)</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1200" spc="-1" strike="noStrike">
                <a:solidFill>
                  <a:srgbClr val="000000"/>
                </a:solidFill>
                <a:uFill>
                  <a:solidFill>
                    <a:srgbClr val="ffffff"/>
                  </a:solidFill>
                </a:uFill>
                <a:latin typeface="Arial"/>
              </a:rPr>
              <a:t>לפי לקוח</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מיון רשימה בסדר עולה/יורד לפי: כל העמודות בטבלה</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516" name="TextShape 2"/>
          <p:cNvSpPr txBox="1"/>
          <p:nvPr/>
        </p:nvSpPr>
        <p:spPr>
          <a:xfrm>
            <a:off x="1440" y="8685360"/>
            <a:ext cx="2971440" cy="458280"/>
          </a:xfrm>
          <a:prstGeom prst="rect">
            <a:avLst/>
          </a:prstGeom>
          <a:noFill/>
          <a:ln>
            <a:noFill/>
          </a:ln>
        </p:spPr>
        <p:txBody>
          <a:bodyPr anchor="b"/>
          <a:p>
            <a:pPr rtl="1">
              <a:lnSpc>
                <a:spcPct val="100000"/>
              </a:lnSpc>
            </a:pPr>
            <a:fld id="{FE7F6DBC-B4EB-4B44-A0FC-59EA6F792174}"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7"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&gt;מכירה – </a:t>
            </a:r>
            <a:r>
              <a:rPr b="0" lang="en-US" sz="2000" spc="-1" strike="noStrike">
                <a:solidFill>
                  <a:srgbClr val="000000"/>
                </a:solidFill>
                <a:uFill>
                  <a:solidFill>
                    <a:srgbClr val="ffffff"/>
                  </a:solidFill>
                </a:uFill>
                <a:latin typeface="Arial"/>
              </a:rPr>
              <a:t>תעודות משלוח</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000000"/>
                </a:solidFill>
                <a:uFill>
                  <a:solidFill>
                    <a:srgbClr val="ffffff"/>
                  </a:solidFill>
                </a:uFill>
                <a:latin typeface="Arial"/>
              </a:rPr>
              <a:t>סינון לפי:</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1200" spc="-1" strike="noStrike">
                <a:solidFill>
                  <a:srgbClr val="000000"/>
                </a:solidFill>
                <a:uFill>
                  <a:solidFill>
                    <a:srgbClr val="ffffff"/>
                  </a:solidFill>
                </a:uFill>
                <a:latin typeface="Arial"/>
              </a:rPr>
              <a:t>הונפקו היום</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1200" spc="-1" strike="noStrike">
                <a:solidFill>
                  <a:srgbClr val="000000"/>
                </a:solidFill>
                <a:uFill>
                  <a:solidFill>
                    <a:srgbClr val="ffffff"/>
                  </a:solidFill>
                </a:uFill>
                <a:latin typeface="Arial"/>
              </a:rPr>
              <a:t>הונפקו בשבוע האחרון</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1200" spc="-1" strike="noStrike">
                <a:solidFill>
                  <a:srgbClr val="000000"/>
                </a:solidFill>
                <a:uFill>
                  <a:solidFill>
                    <a:srgbClr val="ffffff"/>
                  </a:solidFill>
                </a:uFill>
                <a:latin typeface="Arial"/>
              </a:rPr>
              <a:t>לפי לקוח</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מיון רשימה בסדר עולה/יורד לפי: כל העמודות בטבלה</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518" name="TextShape 2"/>
          <p:cNvSpPr txBox="1"/>
          <p:nvPr/>
        </p:nvSpPr>
        <p:spPr>
          <a:xfrm>
            <a:off x="1440" y="8685360"/>
            <a:ext cx="2971440" cy="458280"/>
          </a:xfrm>
          <a:prstGeom prst="rect">
            <a:avLst/>
          </a:prstGeom>
          <a:noFill/>
          <a:ln>
            <a:noFill/>
          </a:ln>
        </p:spPr>
        <p:txBody>
          <a:bodyPr anchor="b"/>
          <a:p>
            <a:pPr rtl="1">
              <a:lnSpc>
                <a:spcPct val="100000"/>
              </a:lnSpc>
            </a:pPr>
            <a:fld id="{4DAB92BC-838A-499D-A6CE-2CA798B324A9}"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9"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&gt;מכירה – </a:t>
            </a:r>
            <a:r>
              <a:rPr b="0" lang="en-US" sz="2000" spc="-1" strike="noStrike">
                <a:solidFill>
                  <a:srgbClr val="000000"/>
                </a:solidFill>
                <a:uFill>
                  <a:solidFill>
                    <a:srgbClr val="ffffff"/>
                  </a:solidFill>
                </a:uFill>
                <a:latin typeface="Arial"/>
              </a:rPr>
              <a:t>ניהול חסרים</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1200" spc="-1" strike="noStrike">
                <a:solidFill>
                  <a:srgbClr val="000000"/>
                </a:solidFill>
                <a:uFill>
                  <a:solidFill>
                    <a:srgbClr val="ffffff"/>
                  </a:solidFill>
                </a:uFill>
                <a:latin typeface="Arial"/>
              </a:rPr>
              <a:t>סינון לפי:</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1200" spc="-1" strike="noStrike">
                <a:solidFill>
                  <a:srgbClr val="000000"/>
                </a:solidFill>
                <a:uFill>
                  <a:solidFill>
                    <a:srgbClr val="ffffff"/>
                  </a:solidFill>
                </a:uFill>
                <a:latin typeface="Arial"/>
              </a:rPr>
              <a:t>לפי לקוח</a:t>
            </a:r>
            <a:endParaRPr b="0" lang="en-US" sz="2000" spc="-1" strike="noStrike">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b="0" lang="en-US" sz="1200" spc="-1" strike="noStrike">
                <a:solidFill>
                  <a:srgbClr val="000000"/>
                </a:solidFill>
                <a:uFill>
                  <a:solidFill>
                    <a:srgbClr val="ffffff"/>
                  </a:solidFill>
                </a:uFill>
                <a:latin typeface="Arial"/>
              </a:rPr>
              <a:t>לפי מוצר</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מיון רשימה בסדר עולה/יורד לפי: כל העמודות בטבלה</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520" name="TextShape 2"/>
          <p:cNvSpPr txBox="1"/>
          <p:nvPr/>
        </p:nvSpPr>
        <p:spPr>
          <a:xfrm>
            <a:off x="1440" y="8685360"/>
            <a:ext cx="2971440" cy="458280"/>
          </a:xfrm>
          <a:prstGeom prst="rect">
            <a:avLst/>
          </a:prstGeom>
          <a:noFill/>
          <a:ln>
            <a:noFill/>
          </a:ln>
        </p:spPr>
        <p:txBody>
          <a:bodyPr anchor="b"/>
          <a:p>
            <a:pPr rtl="1">
              <a:lnSpc>
                <a:spcPct val="100000"/>
              </a:lnSpc>
            </a:pPr>
            <a:fld id="{B5B4B8C2-58C8-44EF-A2B8-FC0C7DA8D58F}"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1"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&gt;תקבולים</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522" name="TextShape 2"/>
          <p:cNvSpPr txBox="1"/>
          <p:nvPr/>
        </p:nvSpPr>
        <p:spPr>
          <a:xfrm>
            <a:off x="1440" y="8685360"/>
            <a:ext cx="2971440" cy="458280"/>
          </a:xfrm>
          <a:prstGeom prst="rect">
            <a:avLst/>
          </a:prstGeom>
          <a:noFill/>
          <a:ln>
            <a:noFill/>
          </a:ln>
        </p:spPr>
        <p:txBody>
          <a:bodyPr anchor="b"/>
          <a:p>
            <a:pPr rtl="1">
              <a:lnSpc>
                <a:spcPct val="100000"/>
              </a:lnSpc>
            </a:pPr>
            <a:fld id="{6874F887-D7D2-4F81-983D-B8769E1B7A0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3" name="PlaceHolder 1"/>
          <p:cNvSpPr>
            <a:spLocks noGrp="1"/>
          </p:cNvSpPr>
          <p:nvPr>
            <p:ph type="body"/>
          </p:nvPr>
        </p:nvSpPr>
        <p:spPr>
          <a:xfrm>
            <a:off x="685800" y="4400640"/>
            <a:ext cx="5486040" cy="3600000"/>
          </a:xfrm>
          <a:prstGeom prst="rect">
            <a:avLst/>
          </a:prstGeom>
        </p:spPr>
        <p:txBody>
          <a:bodyPr/>
          <a:p>
            <a:pPr algn="r" rtl="1">
              <a:lnSpc>
                <a:spcPct val="100000"/>
              </a:lnSpc>
            </a:pPr>
            <a:r>
              <a:rPr b="0" lang="en-US" sz="2000" spc="-1" strike="noStrike">
                <a:solidFill>
                  <a:srgbClr val="000000"/>
                </a:solidFill>
                <a:uFill>
                  <a:solidFill>
                    <a:srgbClr val="ffffff"/>
                  </a:solidFill>
                </a:uFill>
                <a:latin typeface="Arial"/>
              </a:rPr>
              <a:t>כניסת מנהל </a:t>
            </a:r>
            <a:r>
              <a:rPr b="0" lang="en-US" sz="1200" spc="-1" strike="noStrike">
                <a:solidFill>
                  <a:srgbClr val="000000"/>
                </a:solidFill>
                <a:uFill>
                  <a:solidFill>
                    <a:srgbClr val="ffffff"/>
                  </a:solidFill>
                </a:uFill>
                <a:latin typeface="Arial"/>
              </a:rPr>
              <a:t>&gt; דוחות &gt; ניהול מלאי</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לברר על זה-&gt;</a:t>
            </a: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כמה נקנה , כמה נמכר </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000000"/>
                </a:solidFill>
                <a:uFill>
                  <a:solidFill>
                    <a:srgbClr val="ffffff"/>
                  </a:solidFill>
                </a:uFill>
                <a:latin typeface="Arial"/>
              </a:rPr>
              <a:t>לאפשר מסננים לפי תאריכים, מוצרים מסויימים  שמה שעומד להגמר יצבע בצבע אדום)</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a:p>
            <a:pPr algn="r" rtl="1">
              <a:lnSpc>
                <a:spcPct val="100000"/>
              </a:lnSpc>
            </a:pPr>
            <a:r>
              <a:rPr b="0" lang="en-US" sz="2000" spc="-1" strike="noStrike">
                <a:solidFill>
                  <a:srgbClr val="ff0000"/>
                </a:solidFill>
                <a:uFill>
                  <a:solidFill>
                    <a:srgbClr val="ffffff"/>
                  </a:solidFill>
                </a:uFill>
                <a:latin typeface="Arial"/>
              </a:rPr>
              <a:t>דוח חסרים כמו שהיה קודם אבל לפי מסננים שונים כלומר קודם  היה ללקוח מסויים עכשיו לפי מוצרים או לפי ספקים או לפי תאריכים של הזמנות וכו'.</a:t>
            </a:r>
            <a:endParaRPr b="0" lang="en-US" sz="2000" spc="-1" strike="noStrike">
              <a:solidFill>
                <a:srgbClr val="000000"/>
              </a:solidFill>
              <a:uFill>
                <a:solidFill>
                  <a:srgbClr val="ffffff"/>
                </a:solidFill>
              </a:uFill>
              <a:latin typeface="Arial"/>
            </a:endParaRPr>
          </a:p>
          <a:p>
            <a:pPr algn="r" rtl="1">
              <a:lnSpc>
                <a:spcPct val="100000"/>
              </a:lnSpc>
            </a:pPr>
            <a:endParaRPr b="0" lang="en-US" sz="2000" spc="-1" strike="noStrike">
              <a:solidFill>
                <a:srgbClr val="000000"/>
              </a:solidFill>
              <a:uFill>
                <a:solidFill>
                  <a:srgbClr val="ffffff"/>
                </a:solidFill>
              </a:uFill>
              <a:latin typeface="Arial"/>
            </a:endParaRPr>
          </a:p>
        </p:txBody>
      </p:sp>
      <p:sp>
        <p:nvSpPr>
          <p:cNvPr id="1524" name="TextShape 2"/>
          <p:cNvSpPr txBox="1"/>
          <p:nvPr/>
        </p:nvSpPr>
        <p:spPr>
          <a:xfrm>
            <a:off x="1440" y="8685360"/>
            <a:ext cx="2971440" cy="458280"/>
          </a:xfrm>
          <a:prstGeom prst="rect">
            <a:avLst/>
          </a:prstGeom>
          <a:noFill/>
          <a:ln>
            <a:noFill/>
          </a:ln>
        </p:spPr>
        <p:txBody>
          <a:bodyPr anchor="b"/>
          <a:p>
            <a:pPr rtl="1">
              <a:lnSpc>
                <a:spcPct val="100000"/>
              </a:lnSpc>
            </a:pPr>
            <a:fld id="{64CCEF05-DB82-4531-BC8C-E060C291CC4E}"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5"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526" name="TextShape 2"/>
          <p:cNvSpPr txBox="1"/>
          <p:nvPr/>
        </p:nvSpPr>
        <p:spPr>
          <a:xfrm>
            <a:off x="1440" y="8685360"/>
            <a:ext cx="2971440" cy="458280"/>
          </a:xfrm>
          <a:prstGeom prst="rect">
            <a:avLst/>
          </a:prstGeom>
          <a:noFill/>
          <a:ln>
            <a:noFill/>
          </a:ln>
        </p:spPr>
        <p:txBody>
          <a:bodyPr anchor="b"/>
          <a:p>
            <a:pPr rtl="1">
              <a:lnSpc>
                <a:spcPct val="100000"/>
              </a:lnSpc>
            </a:pPr>
            <a:fld id="{EAD595FA-ED72-44CA-B947-B13A8C8506FD}"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7"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כניסת מנהל &gt; סטטיסטיקה</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528" name="TextShape 2"/>
          <p:cNvSpPr txBox="1"/>
          <p:nvPr/>
        </p:nvSpPr>
        <p:spPr>
          <a:xfrm>
            <a:off x="1440" y="8685360"/>
            <a:ext cx="2971440" cy="458280"/>
          </a:xfrm>
          <a:prstGeom prst="rect">
            <a:avLst/>
          </a:prstGeom>
          <a:noFill/>
          <a:ln>
            <a:noFill/>
          </a:ln>
        </p:spPr>
        <p:txBody>
          <a:bodyPr anchor="b"/>
          <a:p>
            <a:pPr rtl="1">
              <a:lnSpc>
                <a:spcPct val="100000"/>
              </a:lnSpc>
            </a:pPr>
            <a:fld id="{0987B6F3-5505-4660-A96E-32397E7A98CC}"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9" name="PlaceHolder 1"/>
          <p:cNvSpPr>
            <a:spLocks noGrp="1"/>
          </p:cNvSpPr>
          <p:nvPr>
            <p:ph type="body"/>
          </p:nvPr>
        </p:nvSpPr>
        <p:spPr>
          <a:xfrm>
            <a:off x="685800" y="45608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530" name="TextShape 2"/>
          <p:cNvSpPr txBox="1"/>
          <p:nvPr/>
        </p:nvSpPr>
        <p:spPr>
          <a:xfrm>
            <a:off x="1440" y="8685360"/>
            <a:ext cx="2971440" cy="458280"/>
          </a:xfrm>
          <a:prstGeom prst="rect">
            <a:avLst/>
          </a:prstGeom>
          <a:noFill/>
          <a:ln>
            <a:noFill/>
          </a:ln>
        </p:spPr>
        <p:txBody>
          <a:bodyPr anchor="b"/>
          <a:p>
            <a:pPr rtl="1">
              <a:lnSpc>
                <a:spcPct val="100000"/>
              </a:lnSpc>
            </a:pPr>
            <a:fld id="{E851C3EF-6189-4AB4-BC3A-63849C4477D7}"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1" name="PlaceHolder 1"/>
          <p:cNvSpPr>
            <a:spLocks noGrp="1"/>
          </p:cNvSpPr>
          <p:nvPr>
            <p:ph type="body"/>
          </p:nvPr>
        </p:nvSpPr>
        <p:spPr>
          <a:xfrm>
            <a:off x="685800" y="45608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532" name="TextShape 2"/>
          <p:cNvSpPr txBox="1"/>
          <p:nvPr/>
        </p:nvSpPr>
        <p:spPr>
          <a:xfrm>
            <a:off x="1440" y="8685360"/>
            <a:ext cx="2971440" cy="458280"/>
          </a:xfrm>
          <a:prstGeom prst="rect">
            <a:avLst/>
          </a:prstGeom>
          <a:noFill/>
          <a:ln>
            <a:noFill/>
          </a:ln>
        </p:spPr>
        <p:txBody>
          <a:bodyPr anchor="b"/>
          <a:p>
            <a:pPr rtl="1">
              <a:lnSpc>
                <a:spcPct val="100000"/>
              </a:lnSpc>
            </a:pPr>
            <a:fld id="{C81047DD-7A2E-470A-A6BC-90DD6106AA1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84"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86" name="PlaceHolder 2"/>
          <p:cNvSpPr>
            <a:spLocks noGrp="1"/>
          </p:cNvSpPr>
          <p:nvPr>
            <p:ph type="body"/>
          </p:nvPr>
        </p:nvSpPr>
        <p:spPr>
          <a:xfrm>
            <a:off x="838080" y="1825560"/>
            <a:ext cx="1051524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88" name="PlaceHolder 2"/>
          <p:cNvSpPr>
            <a:spLocks noGrp="1"/>
          </p:cNvSpPr>
          <p:nvPr>
            <p:ph type="body"/>
          </p:nvPr>
        </p:nvSpPr>
        <p:spPr>
          <a:xfrm>
            <a:off x="83808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89" name="PlaceHolder 3"/>
          <p:cNvSpPr>
            <a:spLocks noGrp="1"/>
          </p:cNvSpPr>
          <p:nvPr>
            <p:ph type="body"/>
          </p:nvPr>
        </p:nvSpPr>
        <p:spPr>
          <a:xfrm>
            <a:off x="622620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93" name="PlaceHolder 2"/>
          <p:cNvSpPr>
            <a:spLocks noGrp="1"/>
          </p:cNvSpPr>
          <p:nvPr>
            <p:ph type="body"/>
          </p:nvPr>
        </p:nvSpPr>
        <p:spPr>
          <a:xfrm>
            <a:off x="83808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94" name="PlaceHolder 3"/>
          <p:cNvSpPr>
            <a:spLocks noGrp="1"/>
          </p:cNvSpPr>
          <p:nvPr>
            <p:ph type="body"/>
          </p:nvPr>
        </p:nvSpPr>
        <p:spPr>
          <a:xfrm>
            <a:off x="83808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95" name="PlaceHolder 4"/>
          <p:cNvSpPr>
            <a:spLocks noGrp="1"/>
          </p:cNvSpPr>
          <p:nvPr>
            <p:ph type="body"/>
          </p:nvPr>
        </p:nvSpPr>
        <p:spPr>
          <a:xfrm>
            <a:off x="622620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97" name="PlaceHolder 2"/>
          <p:cNvSpPr>
            <a:spLocks noGrp="1"/>
          </p:cNvSpPr>
          <p:nvPr>
            <p:ph type="body"/>
          </p:nvPr>
        </p:nvSpPr>
        <p:spPr>
          <a:xfrm>
            <a:off x="83808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98" name="PlaceHolder 3"/>
          <p:cNvSpPr>
            <a:spLocks noGrp="1"/>
          </p:cNvSpPr>
          <p:nvPr>
            <p:ph type="body"/>
          </p:nvPr>
        </p:nvSpPr>
        <p:spPr>
          <a:xfrm>
            <a:off x="622620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99" name="PlaceHolder 4"/>
          <p:cNvSpPr>
            <a:spLocks noGrp="1"/>
          </p:cNvSpPr>
          <p:nvPr>
            <p:ph type="body"/>
          </p:nvPr>
        </p:nvSpPr>
        <p:spPr>
          <a:xfrm>
            <a:off x="622620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01" name="PlaceHolder 2"/>
          <p:cNvSpPr>
            <a:spLocks noGrp="1"/>
          </p:cNvSpPr>
          <p:nvPr>
            <p:ph type="body"/>
          </p:nvPr>
        </p:nvSpPr>
        <p:spPr>
          <a:xfrm>
            <a:off x="83808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03" name="PlaceHolder 4"/>
          <p:cNvSpPr>
            <a:spLocks noGrp="1"/>
          </p:cNvSpPr>
          <p:nvPr>
            <p:ph type="body"/>
          </p:nvPr>
        </p:nvSpPr>
        <p:spPr>
          <a:xfrm>
            <a:off x="838080" y="4098240"/>
            <a:ext cx="1051524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05" name="PlaceHolder 2"/>
          <p:cNvSpPr>
            <a:spLocks noGrp="1"/>
          </p:cNvSpPr>
          <p:nvPr>
            <p:ph type="body"/>
          </p:nvPr>
        </p:nvSpPr>
        <p:spPr>
          <a:xfrm>
            <a:off x="838080" y="1825560"/>
            <a:ext cx="1051524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06" name="PlaceHolder 3"/>
          <p:cNvSpPr>
            <a:spLocks noGrp="1"/>
          </p:cNvSpPr>
          <p:nvPr>
            <p:ph type="body"/>
          </p:nvPr>
        </p:nvSpPr>
        <p:spPr>
          <a:xfrm>
            <a:off x="838080" y="4098240"/>
            <a:ext cx="1051524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08" name="PlaceHolder 2"/>
          <p:cNvSpPr>
            <a:spLocks noGrp="1"/>
          </p:cNvSpPr>
          <p:nvPr>
            <p:ph type="body"/>
          </p:nvPr>
        </p:nvSpPr>
        <p:spPr>
          <a:xfrm>
            <a:off x="83808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09" name="PlaceHolder 3"/>
          <p:cNvSpPr>
            <a:spLocks noGrp="1"/>
          </p:cNvSpPr>
          <p:nvPr>
            <p:ph type="body"/>
          </p:nvPr>
        </p:nvSpPr>
        <p:spPr>
          <a:xfrm>
            <a:off x="622620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10" name="PlaceHolder 4"/>
          <p:cNvSpPr>
            <a:spLocks noGrp="1"/>
          </p:cNvSpPr>
          <p:nvPr>
            <p:ph type="body"/>
          </p:nvPr>
        </p:nvSpPr>
        <p:spPr>
          <a:xfrm>
            <a:off x="622620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11" name="PlaceHolder 5"/>
          <p:cNvSpPr>
            <a:spLocks noGrp="1"/>
          </p:cNvSpPr>
          <p:nvPr>
            <p:ph type="body"/>
          </p:nvPr>
        </p:nvSpPr>
        <p:spPr>
          <a:xfrm>
            <a:off x="83808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13" name="PlaceHolder 2"/>
          <p:cNvSpPr>
            <a:spLocks noGrp="1"/>
          </p:cNvSpPr>
          <p:nvPr>
            <p:ph type="body"/>
          </p:nvPr>
        </p:nvSpPr>
        <p:spPr>
          <a:xfrm>
            <a:off x="838080" y="1825560"/>
            <a:ext cx="1051524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14" name="PlaceHolder 3"/>
          <p:cNvSpPr>
            <a:spLocks noGrp="1"/>
          </p:cNvSpPr>
          <p:nvPr>
            <p:ph type="body"/>
          </p:nvPr>
        </p:nvSpPr>
        <p:spPr>
          <a:xfrm>
            <a:off x="838080" y="1825560"/>
            <a:ext cx="1051524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pic>
        <p:nvPicPr>
          <p:cNvPr id="115" name="" descr=""/>
          <p:cNvPicPr/>
          <p:nvPr/>
        </p:nvPicPr>
        <p:blipFill>
          <a:blip r:embed="rId2"/>
          <a:stretch/>
        </p:blipFill>
        <p:spPr>
          <a:xfrm>
            <a:off x="3368880" y="1825560"/>
            <a:ext cx="5452920" cy="4350960"/>
          </a:xfrm>
          <a:prstGeom prst="rect">
            <a:avLst/>
          </a:prstGeom>
          <a:ln>
            <a:noFill/>
          </a:ln>
        </p:spPr>
      </p:pic>
      <p:pic>
        <p:nvPicPr>
          <p:cNvPr id="116" name="" descr=""/>
          <p:cNvPicPr/>
          <p:nvPr/>
        </p:nvPicPr>
        <p:blipFill>
          <a:blip r:embed="rId3"/>
          <a:stretch/>
        </p:blipFill>
        <p:spPr>
          <a:xfrm>
            <a:off x="3368880" y="1825560"/>
            <a:ext cx="5452920" cy="4350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23"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25" name="PlaceHolder 2"/>
          <p:cNvSpPr>
            <a:spLocks noGrp="1"/>
          </p:cNvSpPr>
          <p:nvPr>
            <p:ph type="body"/>
          </p:nvPr>
        </p:nvSpPr>
        <p:spPr>
          <a:xfrm>
            <a:off x="838080" y="1825560"/>
            <a:ext cx="1051524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27" name="PlaceHolder 2"/>
          <p:cNvSpPr>
            <a:spLocks noGrp="1"/>
          </p:cNvSpPr>
          <p:nvPr>
            <p:ph type="body"/>
          </p:nvPr>
        </p:nvSpPr>
        <p:spPr>
          <a:xfrm>
            <a:off x="83808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28" name="PlaceHolder 3"/>
          <p:cNvSpPr>
            <a:spLocks noGrp="1"/>
          </p:cNvSpPr>
          <p:nvPr>
            <p:ph type="body"/>
          </p:nvPr>
        </p:nvSpPr>
        <p:spPr>
          <a:xfrm>
            <a:off x="622620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32" name="PlaceHolder 2"/>
          <p:cNvSpPr>
            <a:spLocks noGrp="1"/>
          </p:cNvSpPr>
          <p:nvPr>
            <p:ph type="body"/>
          </p:nvPr>
        </p:nvSpPr>
        <p:spPr>
          <a:xfrm>
            <a:off x="83808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33" name="PlaceHolder 3"/>
          <p:cNvSpPr>
            <a:spLocks noGrp="1"/>
          </p:cNvSpPr>
          <p:nvPr>
            <p:ph type="body"/>
          </p:nvPr>
        </p:nvSpPr>
        <p:spPr>
          <a:xfrm>
            <a:off x="83808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34" name="PlaceHolder 4"/>
          <p:cNvSpPr>
            <a:spLocks noGrp="1"/>
          </p:cNvSpPr>
          <p:nvPr>
            <p:ph type="body"/>
          </p:nvPr>
        </p:nvSpPr>
        <p:spPr>
          <a:xfrm>
            <a:off x="622620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36" name="PlaceHolder 2"/>
          <p:cNvSpPr>
            <a:spLocks noGrp="1"/>
          </p:cNvSpPr>
          <p:nvPr>
            <p:ph type="body"/>
          </p:nvPr>
        </p:nvSpPr>
        <p:spPr>
          <a:xfrm>
            <a:off x="83808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37" name="PlaceHolder 3"/>
          <p:cNvSpPr>
            <a:spLocks noGrp="1"/>
          </p:cNvSpPr>
          <p:nvPr>
            <p:ph type="body"/>
          </p:nvPr>
        </p:nvSpPr>
        <p:spPr>
          <a:xfrm>
            <a:off x="622620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38" name="PlaceHolder 4"/>
          <p:cNvSpPr>
            <a:spLocks noGrp="1"/>
          </p:cNvSpPr>
          <p:nvPr>
            <p:ph type="body"/>
          </p:nvPr>
        </p:nvSpPr>
        <p:spPr>
          <a:xfrm>
            <a:off x="622620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40" name="PlaceHolder 2"/>
          <p:cNvSpPr>
            <a:spLocks noGrp="1"/>
          </p:cNvSpPr>
          <p:nvPr>
            <p:ph type="body"/>
          </p:nvPr>
        </p:nvSpPr>
        <p:spPr>
          <a:xfrm>
            <a:off x="83808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41" name="PlaceHolder 3"/>
          <p:cNvSpPr>
            <a:spLocks noGrp="1"/>
          </p:cNvSpPr>
          <p:nvPr>
            <p:ph type="body"/>
          </p:nvPr>
        </p:nvSpPr>
        <p:spPr>
          <a:xfrm>
            <a:off x="622620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42" name="PlaceHolder 4"/>
          <p:cNvSpPr>
            <a:spLocks noGrp="1"/>
          </p:cNvSpPr>
          <p:nvPr>
            <p:ph type="body"/>
          </p:nvPr>
        </p:nvSpPr>
        <p:spPr>
          <a:xfrm>
            <a:off x="838080" y="4098240"/>
            <a:ext cx="1051524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44" name="PlaceHolder 2"/>
          <p:cNvSpPr>
            <a:spLocks noGrp="1"/>
          </p:cNvSpPr>
          <p:nvPr>
            <p:ph type="body"/>
          </p:nvPr>
        </p:nvSpPr>
        <p:spPr>
          <a:xfrm>
            <a:off x="838080" y="1825560"/>
            <a:ext cx="1051524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45" name="PlaceHolder 3"/>
          <p:cNvSpPr>
            <a:spLocks noGrp="1"/>
          </p:cNvSpPr>
          <p:nvPr>
            <p:ph type="body"/>
          </p:nvPr>
        </p:nvSpPr>
        <p:spPr>
          <a:xfrm>
            <a:off x="838080" y="4098240"/>
            <a:ext cx="1051524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47" name="PlaceHolder 2"/>
          <p:cNvSpPr>
            <a:spLocks noGrp="1"/>
          </p:cNvSpPr>
          <p:nvPr>
            <p:ph type="body"/>
          </p:nvPr>
        </p:nvSpPr>
        <p:spPr>
          <a:xfrm>
            <a:off x="83808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48" name="PlaceHolder 3"/>
          <p:cNvSpPr>
            <a:spLocks noGrp="1"/>
          </p:cNvSpPr>
          <p:nvPr>
            <p:ph type="body"/>
          </p:nvPr>
        </p:nvSpPr>
        <p:spPr>
          <a:xfrm>
            <a:off x="622620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49" name="PlaceHolder 4"/>
          <p:cNvSpPr>
            <a:spLocks noGrp="1"/>
          </p:cNvSpPr>
          <p:nvPr>
            <p:ph type="body"/>
          </p:nvPr>
        </p:nvSpPr>
        <p:spPr>
          <a:xfrm>
            <a:off x="622620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50" name="PlaceHolder 5"/>
          <p:cNvSpPr>
            <a:spLocks noGrp="1"/>
          </p:cNvSpPr>
          <p:nvPr>
            <p:ph type="body"/>
          </p:nvPr>
        </p:nvSpPr>
        <p:spPr>
          <a:xfrm>
            <a:off x="83808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52" name="PlaceHolder 2"/>
          <p:cNvSpPr>
            <a:spLocks noGrp="1"/>
          </p:cNvSpPr>
          <p:nvPr>
            <p:ph type="body"/>
          </p:nvPr>
        </p:nvSpPr>
        <p:spPr>
          <a:xfrm>
            <a:off x="838080" y="1825560"/>
            <a:ext cx="1051524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53" name="PlaceHolder 3"/>
          <p:cNvSpPr>
            <a:spLocks noGrp="1"/>
          </p:cNvSpPr>
          <p:nvPr>
            <p:ph type="body"/>
          </p:nvPr>
        </p:nvSpPr>
        <p:spPr>
          <a:xfrm>
            <a:off x="838080" y="1825560"/>
            <a:ext cx="1051524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pic>
        <p:nvPicPr>
          <p:cNvPr id="154" name="" descr=""/>
          <p:cNvPicPr/>
          <p:nvPr/>
        </p:nvPicPr>
        <p:blipFill>
          <a:blip r:embed="rId2"/>
          <a:stretch/>
        </p:blipFill>
        <p:spPr>
          <a:xfrm>
            <a:off x="3368880" y="1825560"/>
            <a:ext cx="5452920" cy="4350960"/>
          </a:xfrm>
          <a:prstGeom prst="rect">
            <a:avLst/>
          </a:prstGeom>
          <a:ln>
            <a:noFill/>
          </a:ln>
        </p:spPr>
      </p:pic>
      <p:pic>
        <p:nvPicPr>
          <p:cNvPr id="155" name="" descr=""/>
          <p:cNvPicPr/>
          <p:nvPr/>
        </p:nvPicPr>
        <p:blipFill>
          <a:blip r:embed="rId3"/>
          <a:stretch/>
        </p:blipFill>
        <p:spPr>
          <a:xfrm>
            <a:off x="3368880" y="1825560"/>
            <a:ext cx="5452920" cy="435096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pPr algn="r" rtl="1"/>
            <a:endParaRPr b="0" lang="he-IL"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pPr algn="r" rtl="1"/>
            <a:endParaRPr b="0" lang="he-IL"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rtl="1">
              <a:lnSpc>
                <a:spcPct val="100000"/>
              </a:lnSpc>
            </a:pPr>
            <a:r>
              <a:rPr b="0" lang="he-IL" sz="6000" spc="-1" strike="noStrike">
                <a:solidFill>
                  <a:srgbClr val="000000"/>
                </a:solidFill>
                <a:uFill>
                  <a:solidFill>
                    <a:srgbClr val="ffffff"/>
                  </a:solidFill>
                </a:uFill>
                <a:latin typeface="Calibri Light"/>
              </a:rPr>
              <a:t>לחץ </a:t>
            </a:r>
            <a:r>
              <a:rPr b="0" lang="he-IL" sz="6000" spc="-1" strike="noStrike">
                <a:solidFill>
                  <a:srgbClr val="000000"/>
                </a:solidFill>
                <a:uFill>
                  <a:solidFill>
                    <a:srgbClr val="ffffff"/>
                  </a:solidFill>
                </a:uFill>
                <a:latin typeface="Calibri Light"/>
              </a:rPr>
              <a:t>כדי </a:t>
            </a:r>
            <a:r>
              <a:rPr b="0" lang="he-IL" sz="6000" spc="-1" strike="noStrike">
                <a:solidFill>
                  <a:srgbClr val="000000"/>
                </a:solidFill>
                <a:uFill>
                  <a:solidFill>
                    <a:srgbClr val="ffffff"/>
                  </a:solidFill>
                </a:uFill>
                <a:latin typeface="Calibri Light"/>
              </a:rPr>
              <a:t>לער</a:t>
            </a:r>
            <a:r>
              <a:rPr b="0" lang="he-IL" sz="6000" spc="-1" strike="noStrike">
                <a:solidFill>
                  <a:srgbClr val="000000"/>
                </a:solidFill>
                <a:uFill>
                  <a:solidFill>
                    <a:srgbClr val="ffffff"/>
                  </a:solidFill>
                </a:uFill>
                <a:latin typeface="Calibri Light"/>
              </a:rPr>
              <a:t>וך </a:t>
            </a:r>
            <a:r>
              <a:rPr b="0" lang="he-IL" sz="6000" spc="-1" strike="noStrike">
                <a:solidFill>
                  <a:srgbClr val="000000"/>
                </a:solidFill>
                <a:uFill>
                  <a:solidFill>
                    <a:srgbClr val="ffffff"/>
                  </a:solidFill>
                </a:uFill>
                <a:latin typeface="Calibri Light"/>
              </a:rPr>
              <a:t>סגנון </a:t>
            </a:r>
            <a:r>
              <a:rPr b="0" lang="he-IL" sz="6000" spc="-1" strike="noStrike">
                <a:solidFill>
                  <a:srgbClr val="000000"/>
                </a:solidFill>
                <a:uFill>
                  <a:solidFill>
                    <a:srgbClr val="ffffff"/>
                  </a:solidFill>
                </a:uFill>
                <a:latin typeface="Calibri Light"/>
              </a:rPr>
              <a:t>כות</a:t>
            </a:r>
            <a:r>
              <a:rPr b="0" lang="he-IL" sz="6000" spc="-1" strike="noStrike">
                <a:solidFill>
                  <a:srgbClr val="000000"/>
                </a:solidFill>
                <a:uFill>
                  <a:solidFill>
                    <a:srgbClr val="ffffff"/>
                  </a:solidFill>
                </a:uFill>
                <a:latin typeface="Calibri Light"/>
              </a:rPr>
              <a:t>רת </a:t>
            </a:r>
            <a:r>
              <a:rPr b="0" lang="he-IL" sz="6000" spc="-1" strike="noStrike">
                <a:solidFill>
                  <a:srgbClr val="000000"/>
                </a:solidFill>
                <a:uFill>
                  <a:solidFill>
                    <a:srgbClr val="ffffff"/>
                  </a:solidFill>
                </a:uFill>
                <a:latin typeface="Calibri Light"/>
              </a:rPr>
              <a:t>של </a:t>
            </a:r>
            <a:r>
              <a:rPr b="0" lang="he-IL" sz="6000" spc="-1" strike="noStrike">
                <a:solidFill>
                  <a:srgbClr val="000000"/>
                </a:solidFill>
                <a:uFill>
                  <a:solidFill>
                    <a:srgbClr val="ffffff"/>
                  </a:solidFill>
                </a:uFill>
                <a:latin typeface="Calibri Light"/>
              </a:rPr>
              <a:t>תבני</a:t>
            </a:r>
            <a:r>
              <a:rPr b="0" lang="he-IL" sz="6000" spc="-1" strike="noStrike">
                <a:solidFill>
                  <a:srgbClr val="000000"/>
                </a:solidFill>
                <a:uFill>
                  <a:solidFill>
                    <a:srgbClr val="ffffff"/>
                  </a:solidFill>
                </a:uFill>
                <a:latin typeface="Calibri Light"/>
              </a:rPr>
              <a:t>ת </a:t>
            </a:r>
            <a:r>
              <a:rPr b="0" lang="he-IL" sz="6000" spc="-1" strike="noStrike">
                <a:solidFill>
                  <a:srgbClr val="000000"/>
                </a:solidFill>
                <a:uFill>
                  <a:solidFill>
                    <a:srgbClr val="ffffff"/>
                  </a:solidFill>
                </a:uFill>
                <a:latin typeface="Calibri Light"/>
              </a:rPr>
              <a:t>בסי</a:t>
            </a:r>
            <a:r>
              <a:rPr b="0" lang="he-IL" sz="6000" spc="-1" strike="noStrike">
                <a:solidFill>
                  <a:srgbClr val="000000"/>
                </a:solidFill>
                <a:uFill>
                  <a:solidFill>
                    <a:srgbClr val="ffffff"/>
                  </a:solidFill>
                </a:uFill>
                <a:latin typeface="Calibri Light"/>
              </a:rPr>
              <a:t>ס</a:t>
            </a:r>
            <a:endParaRPr b="0" lang="he-IL"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610480" y="6356520"/>
            <a:ext cx="2742840" cy="364680"/>
          </a:xfrm>
          <a:prstGeom prst="rect">
            <a:avLst/>
          </a:prstGeom>
        </p:spPr>
        <p:txBody>
          <a:bodyPr anchor="ctr"/>
          <a:p>
            <a:pPr algn="r" rtl="1">
              <a:lnSpc>
                <a:spcPct val="100000"/>
              </a:lnSpc>
            </a:pPr>
            <a:r>
              <a:rPr b="0" lang="en-US" sz="1200" spc="-1" strike="noStrike">
                <a:solidFill>
                  <a:srgbClr val="8b8b8b"/>
                </a:solidFill>
                <a:uFill>
                  <a:solidFill>
                    <a:srgbClr val="ffffff"/>
                  </a:solidFill>
                </a:uFill>
                <a:latin typeface="Calibri"/>
              </a:rPr>
              <a:t>8/20/18</a:t>
            </a:r>
            <a:endParaRPr b="0" lang="en-US" sz="12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38080" y="6356520"/>
            <a:ext cx="2742840" cy="364680"/>
          </a:xfrm>
          <a:prstGeom prst="rect">
            <a:avLst/>
          </a:prstGeom>
        </p:spPr>
        <p:txBody>
          <a:bodyPr anchor="ctr"/>
          <a:p>
            <a:pPr rtl="1">
              <a:lnSpc>
                <a:spcPct val="100000"/>
              </a:lnSpc>
            </a:pPr>
            <a:fld id="{5E798316-7FB4-47FB-9AF6-B39273A11315}" type="slidenum">
              <a:rPr b="0" lang="en-US" sz="1200" spc="-1" strike="noStrike">
                <a:solidFill>
                  <a:srgbClr val="8b8b8b"/>
                </a:solidFill>
                <a:uFill>
                  <a:solidFill>
                    <a:srgbClr val="ffffff"/>
                  </a:solidFill>
                </a:uFill>
                <a:latin typeface="Calibri"/>
              </a:rPr>
              <a:t>13</a:t>
            </a:fld>
            <a:endParaRPr b="0" lang="en-US" sz="12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lgn="r" rtl="1">
              <a:buClr>
                <a:srgbClr val="000000"/>
              </a:buClr>
              <a:buSzPct val="45000"/>
              <a:buFont typeface="Wingdings" charset="2"/>
              <a:buChar char=""/>
            </a:pPr>
            <a:r>
              <a:rPr b="0" lang="he-IL" sz="2800" spc="-1" strike="noStrike">
                <a:solidFill>
                  <a:srgbClr val="000000"/>
                </a:solidFill>
                <a:uFill>
                  <a:solidFill>
                    <a:srgbClr val="ffffff"/>
                  </a:solidFill>
                </a:uFill>
                <a:latin typeface="Calibri"/>
              </a:rPr>
              <a:t>Click to edit the outline text format</a:t>
            </a:r>
            <a:endParaRPr b="0" lang="he-IL" sz="2800" spc="-1" strike="noStrike">
              <a:solidFill>
                <a:srgbClr val="000000"/>
              </a:solidFill>
              <a:uFill>
                <a:solidFill>
                  <a:srgbClr val="ffffff"/>
                </a:solidFill>
              </a:uFill>
              <a:latin typeface="Calibri"/>
            </a:endParaRPr>
          </a:p>
          <a:p>
            <a:pPr lvl="1" marL="864000" indent="-324000" algn="r" rtl="1">
              <a:buClr>
                <a:srgbClr val="000000"/>
              </a:buClr>
              <a:buSzPct val="75000"/>
              <a:buFont typeface="Symbol" charset="2"/>
              <a:buChar char=""/>
            </a:pPr>
            <a:r>
              <a:rPr b="0" lang="he-IL" sz="2000" spc="-1" strike="noStrike">
                <a:solidFill>
                  <a:srgbClr val="000000"/>
                </a:solidFill>
                <a:uFill>
                  <a:solidFill>
                    <a:srgbClr val="ffffff"/>
                  </a:solidFill>
                </a:uFill>
                <a:latin typeface="Calibri"/>
              </a:rPr>
              <a:t>Second Outline Level</a:t>
            </a:r>
            <a:endParaRPr b="0" lang="he-IL" sz="2000" spc="-1" strike="noStrike">
              <a:solidFill>
                <a:srgbClr val="000000"/>
              </a:solidFill>
              <a:uFill>
                <a:solidFill>
                  <a:srgbClr val="ffffff"/>
                </a:solidFill>
              </a:uFill>
              <a:latin typeface="Calibri"/>
            </a:endParaRPr>
          </a:p>
          <a:p>
            <a:pPr lvl="2" marL="1296000" indent="-288000" algn="r" rtl="1">
              <a:buClr>
                <a:srgbClr val="000000"/>
              </a:buClr>
              <a:buSzPct val="45000"/>
              <a:buFont typeface="Wingdings" charset="2"/>
              <a:buChar char=""/>
            </a:pPr>
            <a:r>
              <a:rPr b="0" lang="he-IL" sz="1800" spc="-1" strike="noStrike">
                <a:solidFill>
                  <a:srgbClr val="000000"/>
                </a:solidFill>
                <a:uFill>
                  <a:solidFill>
                    <a:srgbClr val="ffffff"/>
                  </a:solidFill>
                </a:uFill>
                <a:latin typeface="Calibri"/>
              </a:rPr>
              <a:t>Third Outline Level</a:t>
            </a:r>
            <a:endParaRPr b="0" lang="he-IL" sz="1800" spc="-1" strike="noStrike">
              <a:solidFill>
                <a:srgbClr val="000000"/>
              </a:solidFill>
              <a:uFill>
                <a:solidFill>
                  <a:srgbClr val="ffffff"/>
                </a:solidFill>
              </a:uFill>
              <a:latin typeface="Calibri"/>
            </a:endParaRPr>
          </a:p>
          <a:p>
            <a:pPr lvl="3" marL="1728000" indent="-216000" algn="r" rtl="1">
              <a:buClr>
                <a:srgbClr val="000000"/>
              </a:buClr>
              <a:buSzPct val="75000"/>
              <a:buFont typeface="Symbol" charset="2"/>
              <a:buChar char=""/>
            </a:pPr>
            <a:r>
              <a:rPr b="0" lang="he-IL" sz="1800" spc="-1" strike="noStrike">
                <a:solidFill>
                  <a:srgbClr val="000000"/>
                </a:solidFill>
                <a:uFill>
                  <a:solidFill>
                    <a:srgbClr val="ffffff"/>
                  </a:solidFill>
                </a:uFill>
                <a:latin typeface="Calibri"/>
              </a:rPr>
              <a:t>Fourth Outline Level</a:t>
            </a:r>
            <a:endParaRPr b="0" lang="he-IL" sz="1800" spc="-1" strike="noStrike">
              <a:solidFill>
                <a:srgbClr val="000000"/>
              </a:solidFill>
              <a:uFill>
                <a:solidFill>
                  <a:srgbClr val="ffffff"/>
                </a:solidFill>
              </a:uFill>
              <a:latin typeface="Calibri"/>
            </a:endParaRPr>
          </a:p>
          <a:p>
            <a:pPr lvl="4" marL="2160000" indent="-216000" algn="r" rtl="1">
              <a:buClr>
                <a:srgbClr val="000000"/>
              </a:buClr>
              <a:buSzPct val="45000"/>
              <a:buFont typeface="Wingdings" charset="2"/>
              <a:buChar char=""/>
            </a:pPr>
            <a:r>
              <a:rPr b="0" lang="he-IL" sz="2000" spc="-1" strike="noStrike">
                <a:solidFill>
                  <a:srgbClr val="000000"/>
                </a:solidFill>
                <a:uFill>
                  <a:solidFill>
                    <a:srgbClr val="ffffff"/>
                  </a:solidFill>
                </a:uFill>
                <a:latin typeface="Calibri"/>
              </a:rPr>
              <a:t>Fifth Outline Level</a:t>
            </a:r>
            <a:endParaRPr b="0" lang="he-IL" sz="2000" spc="-1" strike="noStrike">
              <a:solidFill>
                <a:srgbClr val="000000"/>
              </a:solidFill>
              <a:uFill>
                <a:solidFill>
                  <a:srgbClr val="ffffff"/>
                </a:solidFill>
              </a:uFill>
              <a:latin typeface="Calibri"/>
            </a:endParaRPr>
          </a:p>
          <a:p>
            <a:pPr lvl="5" marL="2592000" indent="-216000" algn="r" rtl="1">
              <a:buClr>
                <a:srgbClr val="000000"/>
              </a:buClr>
              <a:buSzPct val="45000"/>
              <a:buFont typeface="Wingdings" charset="2"/>
              <a:buChar char=""/>
            </a:pPr>
            <a:r>
              <a:rPr b="0" lang="he-IL" sz="2000" spc="-1" strike="noStrike">
                <a:solidFill>
                  <a:srgbClr val="000000"/>
                </a:solidFill>
                <a:uFill>
                  <a:solidFill>
                    <a:srgbClr val="ffffff"/>
                  </a:solidFill>
                </a:uFill>
                <a:latin typeface="Calibri"/>
              </a:rPr>
              <a:t>Sixth Outline Level</a:t>
            </a:r>
            <a:endParaRPr b="0" lang="he-IL" sz="2000" spc="-1" strike="noStrike">
              <a:solidFill>
                <a:srgbClr val="000000"/>
              </a:solidFill>
              <a:uFill>
                <a:solidFill>
                  <a:srgbClr val="ffffff"/>
                </a:solidFill>
              </a:uFill>
              <a:latin typeface="Calibri"/>
            </a:endParaRPr>
          </a:p>
          <a:p>
            <a:pPr lvl="6" marL="3024000" indent="-216000" algn="r" rtl="1">
              <a:buClr>
                <a:srgbClr val="000000"/>
              </a:buClr>
              <a:buSzPct val="45000"/>
              <a:buFont typeface="Wingdings" charset="2"/>
              <a:buChar char=""/>
            </a:pPr>
            <a:r>
              <a:rPr b="0" lang="he-IL" sz="2000" spc="-1" strike="noStrike">
                <a:solidFill>
                  <a:srgbClr val="000000"/>
                </a:solidFill>
                <a:uFill>
                  <a:solidFill>
                    <a:srgbClr val="ffffff"/>
                  </a:solidFill>
                </a:uFill>
                <a:latin typeface="Calibri"/>
              </a:rPr>
              <a:t>Seventh Outline Level</a:t>
            </a:r>
            <a:endParaRPr b="0" lang="he-IL"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gn="r" rtl="1">
              <a:lnSpc>
                <a:spcPct val="90000"/>
              </a:lnSpc>
            </a:pPr>
            <a:r>
              <a:rPr b="0" lang="he-IL" sz="4400" spc="-1" strike="noStrike">
                <a:solidFill>
                  <a:srgbClr val="000000"/>
                </a:solidFill>
                <a:uFill>
                  <a:solidFill>
                    <a:srgbClr val="ffffff"/>
                  </a:solidFill>
                </a:uFill>
                <a:latin typeface="Calibri Light"/>
              </a:rPr>
              <a:t>לחץ כדי לערוך סגנון כותרת של תבנית בסיס</a:t>
            </a:r>
            <a:endParaRPr b="0" lang="he-IL" sz="1800" spc="-1" strike="noStrike">
              <a:solidFill>
                <a:srgbClr val="000000"/>
              </a:solidFill>
              <a:uFill>
                <a:solidFill>
                  <a:srgbClr val="ffffff"/>
                </a:solidFill>
              </a:uFill>
              <a:latin typeface="Calibri"/>
            </a:endParaRPr>
          </a:p>
        </p:txBody>
      </p:sp>
      <p:sp>
        <p:nvSpPr>
          <p:cNvPr id="40" name="PlaceHolder 2"/>
          <p:cNvSpPr>
            <a:spLocks noGrp="1"/>
          </p:cNvSpPr>
          <p:nvPr>
            <p:ph type="dt"/>
          </p:nvPr>
        </p:nvSpPr>
        <p:spPr>
          <a:xfrm>
            <a:off x="8610480" y="6356520"/>
            <a:ext cx="2742840" cy="364680"/>
          </a:xfrm>
          <a:prstGeom prst="rect">
            <a:avLst/>
          </a:prstGeom>
        </p:spPr>
        <p:txBody>
          <a:bodyPr anchor="ctr"/>
          <a:p>
            <a:pPr algn="r" rtl="1">
              <a:lnSpc>
                <a:spcPct val="100000"/>
              </a:lnSpc>
            </a:pPr>
            <a:r>
              <a:rPr b="0" lang="en-US" sz="1200" spc="-1" strike="noStrike">
                <a:solidFill>
                  <a:srgbClr val="8b8b8b"/>
                </a:solidFill>
                <a:uFill>
                  <a:solidFill>
                    <a:srgbClr val="ffffff"/>
                  </a:solidFill>
                </a:uFill>
                <a:latin typeface="Calibri"/>
              </a:rPr>
              <a:t>8/20/18</a:t>
            </a:r>
            <a:endParaRPr b="0" lang="en-US" sz="1200" spc="-1" strike="noStrike">
              <a:solidFill>
                <a:srgbClr val="000000"/>
              </a:solidFill>
              <a:uFill>
                <a:solidFill>
                  <a:srgbClr val="ffffff"/>
                </a:solidFill>
              </a:uFill>
              <a:latin typeface="Times New Roman"/>
            </a:endParaRPr>
          </a:p>
        </p:txBody>
      </p:sp>
      <p:sp>
        <p:nvSpPr>
          <p:cNvPr id="41"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2" name="PlaceHolder 4"/>
          <p:cNvSpPr>
            <a:spLocks noGrp="1"/>
          </p:cNvSpPr>
          <p:nvPr>
            <p:ph type="sldNum"/>
          </p:nvPr>
        </p:nvSpPr>
        <p:spPr>
          <a:xfrm>
            <a:off x="838080" y="6356520"/>
            <a:ext cx="2742840" cy="364680"/>
          </a:xfrm>
          <a:prstGeom prst="rect">
            <a:avLst/>
          </a:prstGeom>
        </p:spPr>
        <p:txBody>
          <a:bodyPr anchor="ctr"/>
          <a:p>
            <a:pPr rtl="1">
              <a:lnSpc>
                <a:spcPct val="100000"/>
              </a:lnSpc>
            </a:pPr>
            <a:fld id="{033B7ADA-0D03-423C-A29E-AF8981D2B41F}"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
        <p:nvSpPr>
          <p:cNvPr id="43" name="PlaceHolder 5"/>
          <p:cNvSpPr>
            <a:spLocks noGrp="1"/>
          </p:cNvSpPr>
          <p:nvPr>
            <p:ph type="body"/>
          </p:nvPr>
        </p:nvSpPr>
        <p:spPr>
          <a:xfrm>
            <a:off x="609480" y="1604520"/>
            <a:ext cx="10972440" cy="3977280"/>
          </a:xfrm>
          <a:prstGeom prst="rect">
            <a:avLst/>
          </a:prstGeom>
        </p:spPr>
        <p:txBody>
          <a:bodyPr lIns="0" rIns="0" tIns="0" bIns="0"/>
          <a:p>
            <a:pPr marL="432000" indent="-324000" algn="r" rtl="1">
              <a:buClr>
                <a:srgbClr val="000000"/>
              </a:buClr>
              <a:buSzPct val="45000"/>
              <a:buFont typeface="Wingdings" charset="2"/>
              <a:buChar char=""/>
            </a:pPr>
            <a:r>
              <a:rPr b="0" lang="he-IL" sz="2800" spc="-1" strike="noStrike">
                <a:solidFill>
                  <a:srgbClr val="000000"/>
                </a:solidFill>
                <a:uFill>
                  <a:solidFill>
                    <a:srgbClr val="ffffff"/>
                  </a:solidFill>
                </a:uFill>
                <a:latin typeface="Calibri"/>
              </a:rPr>
              <a:t>Click to edit the outline text format</a:t>
            </a:r>
            <a:endParaRPr b="0" lang="he-IL" sz="2800" spc="-1" strike="noStrike">
              <a:solidFill>
                <a:srgbClr val="000000"/>
              </a:solidFill>
              <a:uFill>
                <a:solidFill>
                  <a:srgbClr val="ffffff"/>
                </a:solidFill>
              </a:uFill>
              <a:latin typeface="Calibri"/>
            </a:endParaRPr>
          </a:p>
          <a:p>
            <a:pPr lvl="1" marL="864000" indent="-324000" algn="r" rtl="1">
              <a:buClr>
                <a:srgbClr val="000000"/>
              </a:buClr>
              <a:buSzPct val="75000"/>
              <a:buFont typeface="Symbol" charset="2"/>
              <a:buChar char=""/>
            </a:pPr>
            <a:r>
              <a:rPr b="0" lang="he-IL" sz="2000" spc="-1" strike="noStrike">
                <a:solidFill>
                  <a:srgbClr val="000000"/>
                </a:solidFill>
                <a:uFill>
                  <a:solidFill>
                    <a:srgbClr val="ffffff"/>
                  </a:solidFill>
                </a:uFill>
                <a:latin typeface="Calibri"/>
              </a:rPr>
              <a:t>Second Outline Level</a:t>
            </a:r>
            <a:endParaRPr b="0" lang="he-IL" sz="2000" spc="-1" strike="noStrike">
              <a:solidFill>
                <a:srgbClr val="000000"/>
              </a:solidFill>
              <a:uFill>
                <a:solidFill>
                  <a:srgbClr val="ffffff"/>
                </a:solidFill>
              </a:uFill>
              <a:latin typeface="Calibri"/>
            </a:endParaRPr>
          </a:p>
          <a:p>
            <a:pPr lvl="2" marL="1296000" indent="-288000" algn="r" rtl="1">
              <a:buClr>
                <a:srgbClr val="000000"/>
              </a:buClr>
              <a:buSzPct val="45000"/>
              <a:buFont typeface="Wingdings" charset="2"/>
              <a:buChar char=""/>
            </a:pPr>
            <a:r>
              <a:rPr b="0" lang="he-IL" sz="1800" spc="-1" strike="noStrike">
                <a:solidFill>
                  <a:srgbClr val="000000"/>
                </a:solidFill>
                <a:uFill>
                  <a:solidFill>
                    <a:srgbClr val="ffffff"/>
                  </a:solidFill>
                </a:uFill>
                <a:latin typeface="Calibri"/>
              </a:rPr>
              <a:t>Third Outline Level</a:t>
            </a:r>
            <a:endParaRPr b="0" lang="he-IL" sz="1800" spc="-1" strike="noStrike">
              <a:solidFill>
                <a:srgbClr val="000000"/>
              </a:solidFill>
              <a:uFill>
                <a:solidFill>
                  <a:srgbClr val="ffffff"/>
                </a:solidFill>
              </a:uFill>
              <a:latin typeface="Calibri"/>
            </a:endParaRPr>
          </a:p>
          <a:p>
            <a:pPr lvl="3" marL="1728000" indent="-216000" algn="r" rtl="1">
              <a:buClr>
                <a:srgbClr val="000000"/>
              </a:buClr>
              <a:buSzPct val="75000"/>
              <a:buFont typeface="Symbol" charset="2"/>
              <a:buChar char=""/>
            </a:pPr>
            <a:r>
              <a:rPr b="0" lang="he-IL" sz="1800" spc="-1" strike="noStrike">
                <a:solidFill>
                  <a:srgbClr val="000000"/>
                </a:solidFill>
                <a:uFill>
                  <a:solidFill>
                    <a:srgbClr val="ffffff"/>
                  </a:solidFill>
                </a:uFill>
                <a:latin typeface="Calibri"/>
              </a:rPr>
              <a:t>Fourth Outline Level</a:t>
            </a:r>
            <a:endParaRPr b="0" lang="he-IL" sz="1800" spc="-1" strike="noStrike">
              <a:solidFill>
                <a:srgbClr val="000000"/>
              </a:solidFill>
              <a:uFill>
                <a:solidFill>
                  <a:srgbClr val="ffffff"/>
                </a:solidFill>
              </a:uFill>
              <a:latin typeface="Calibri"/>
            </a:endParaRPr>
          </a:p>
          <a:p>
            <a:pPr lvl="4" marL="2160000" indent="-216000" algn="r" rtl="1">
              <a:buClr>
                <a:srgbClr val="000000"/>
              </a:buClr>
              <a:buSzPct val="45000"/>
              <a:buFont typeface="Wingdings" charset="2"/>
              <a:buChar char=""/>
            </a:pPr>
            <a:r>
              <a:rPr b="0" lang="he-IL" sz="2000" spc="-1" strike="noStrike">
                <a:solidFill>
                  <a:srgbClr val="000000"/>
                </a:solidFill>
                <a:uFill>
                  <a:solidFill>
                    <a:srgbClr val="ffffff"/>
                  </a:solidFill>
                </a:uFill>
                <a:latin typeface="Calibri"/>
              </a:rPr>
              <a:t>Fifth Outline Level</a:t>
            </a:r>
            <a:endParaRPr b="0" lang="he-IL" sz="2000" spc="-1" strike="noStrike">
              <a:solidFill>
                <a:srgbClr val="000000"/>
              </a:solidFill>
              <a:uFill>
                <a:solidFill>
                  <a:srgbClr val="ffffff"/>
                </a:solidFill>
              </a:uFill>
              <a:latin typeface="Calibri"/>
            </a:endParaRPr>
          </a:p>
          <a:p>
            <a:pPr lvl="5" marL="2592000" indent="-216000" algn="r" rtl="1">
              <a:buClr>
                <a:srgbClr val="000000"/>
              </a:buClr>
              <a:buSzPct val="45000"/>
              <a:buFont typeface="Wingdings" charset="2"/>
              <a:buChar char=""/>
            </a:pPr>
            <a:r>
              <a:rPr b="0" lang="he-IL" sz="2000" spc="-1" strike="noStrike">
                <a:solidFill>
                  <a:srgbClr val="000000"/>
                </a:solidFill>
                <a:uFill>
                  <a:solidFill>
                    <a:srgbClr val="ffffff"/>
                  </a:solidFill>
                </a:uFill>
                <a:latin typeface="Calibri"/>
              </a:rPr>
              <a:t>Sixth Outline Level</a:t>
            </a:r>
            <a:endParaRPr b="0" lang="he-IL" sz="2000" spc="-1" strike="noStrike">
              <a:solidFill>
                <a:srgbClr val="000000"/>
              </a:solidFill>
              <a:uFill>
                <a:solidFill>
                  <a:srgbClr val="ffffff"/>
                </a:solidFill>
              </a:uFill>
              <a:latin typeface="Calibri"/>
            </a:endParaRPr>
          </a:p>
          <a:p>
            <a:pPr lvl="6" marL="3024000" indent="-216000" algn="r" rtl="1">
              <a:buClr>
                <a:srgbClr val="000000"/>
              </a:buClr>
              <a:buSzPct val="45000"/>
              <a:buFont typeface="Wingdings" charset="2"/>
              <a:buChar char=""/>
            </a:pPr>
            <a:r>
              <a:rPr b="0" lang="he-IL" sz="2000" spc="-1" strike="noStrike">
                <a:solidFill>
                  <a:srgbClr val="000000"/>
                </a:solidFill>
                <a:uFill>
                  <a:solidFill>
                    <a:srgbClr val="ffffff"/>
                  </a:solidFill>
                </a:uFill>
                <a:latin typeface="Calibri"/>
              </a:rPr>
              <a:t>Seventh Outline Level</a:t>
            </a:r>
            <a:endParaRPr b="0" lang="he-IL"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dt"/>
          </p:nvPr>
        </p:nvSpPr>
        <p:spPr>
          <a:xfrm>
            <a:off x="8610480" y="6356520"/>
            <a:ext cx="2742840" cy="364680"/>
          </a:xfrm>
          <a:prstGeom prst="rect">
            <a:avLst/>
          </a:prstGeom>
        </p:spPr>
        <p:txBody>
          <a:bodyPr anchor="ctr"/>
          <a:p>
            <a:pPr algn="r" rtl="1">
              <a:lnSpc>
                <a:spcPct val="100000"/>
              </a:lnSpc>
            </a:pPr>
            <a:r>
              <a:rPr b="0" lang="en-US" sz="1200" spc="-1" strike="noStrike">
                <a:solidFill>
                  <a:srgbClr val="8b8b8b"/>
                </a:solidFill>
                <a:uFill>
                  <a:solidFill>
                    <a:srgbClr val="ffffff"/>
                  </a:solidFill>
                </a:uFill>
                <a:latin typeface="Calibri"/>
              </a:rPr>
              <a:t>8/20/18</a:t>
            </a:r>
            <a:endParaRPr b="0" lang="en-US" sz="1200" spc="-1" strike="noStrike">
              <a:solidFill>
                <a:srgbClr val="000000"/>
              </a:solidFill>
              <a:uFill>
                <a:solidFill>
                  <a:srgbClr val="ffffff"/>
                </a:solidFill>
              </a:uFill>
              <a:latin typeface="Times New Roman"/>
            </a:endParaRPr>
          </a:p>
        </p:txBody>
      </p:sp>
      <p:sp>
        <p:nvSpPr>
          <p:cNvPr id="79" name="PlaceHolder 2"/>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80" name="PlaceHolder 3"/>
          <p:cNvSpPr>
            <a:spLocks noGrp="1"/>
          </p:cNvSpPr>
          <p:nvPr>
            <p:ph type="sldNum"/>
          </p:nvPr>
        </p:nvSpPr>
        <p:spPr>
          <a:xfrm>
            <a:off x="838080" y="6356520"/>
            <a:ext cx="2742840" cy="364680"/>
          </a:xfrm>
          <a:prstGeom prst="rect">
            <a:avLst/>
          </a:prstGeom>
        </p:spPr>
        <p:txBody>
          <a:bodyPr anchor="ctr"/>
          <a:p>
            <a:pPr rtl="1">
              <a:lnSpc>
                <a:spcPct val="100000"/>
              </a:lnSpc>
            </a:pPr>
            <a:fld id="{3F5B797D-5082-446C-B27B-480CD062BB68}"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
        <p:nvSpPr>
          <p:cNvPr id="81" name="PlaceHolder 4"/>
          <p:cNvSpPr>
            <a:spLocks noGrp="1"/>
          </p:cNvSpPr>
          <p:nvPr>
            <p:ph type="title"/>
          </p:nvPr>
        </p:nvSpPr>
        <p:spPr>
          <a:xfrm>
            <a:off x="609480" y="273600"/>
            <a:ext cx="10972440" cy="1144800"/>
          </a:xfrm>
          <a:prstGeom prst="rect">
            <a:avLst/>
          </a:prstGeom>
        </p:spPr>
        <p:txBody>
          <a:bodyPr lIns="0" rIns="0" tIns="0" bIns="0" anchor="ctr"/>
          <a:p>
            <a:pPr algn="r" rtl="1"/>
            <a:r>
              <a:rPr b="0" lang="he-IL" sz="1800" spc="-1" strike="noStrike">
                <a:solidFill>
                  <a:srgbClr val="000000"/>
                </a:solidFill>
                <a:uFill>
                  <a:solidFill>
                    <a:srgbClr val="ffffff"/>
                  </a:solidFill>
                </a:uFill>
                <a:latin typeface="Calibri"/>
              </a:rPr>
              <a:t>Click to edit the title text format</a:t>
            </a:r>
            <a:endParaRPr b="0" lang="he-IL" sz="1800" spc="-1" strike="noStrike">
              <a:solidFill>
                <a:srgbClr val="000000"/>
              </a:solidFill>
              <a:uFill>
                <a:solidFill>
                  <a:srgbClr val="ffffff"/>
                </a:solidFill>
              </a:uFill>
              <a:latin typeface="Calibri"/>
            </a:endParaRPr>
          </a:p>
        </p:txBody>
      </p:sp>
      <p:sp>
        <p:nvSpPr>
          <p:cNvPr id="82" name="PlaceHolder 5"/>
          <p:cNvSpPr>
            <a:spLocks noGrp="1"/>
          </p:cNvSpPr>
          <p:nvPr>
            <p:ph type="body"/>
          </p:nvPr>
        </p:nvSpPr>
        <p:spPr>
          <a:xfrm>
            <a:off x="609480" y="1604520"/>
            <a:ext cx="10972440" cy="3977280"/>
          </a:xfrm>
          <a:prstGeom prst="rect">
            <a:avLst/>
          </a:prstGeom>
        </p:spPr>
        <p:txBody>
          <a:bodyPr lIns="0" rIns="0" tIns="0" bIns="0"/>
          <a:p>
            <a:pPr marL="432000" indent="-324000" algn="r" rtl="1">
              <a:buClr>
                <a:srgbClr val="000000"/>
              </a:buClr>
              <a:buSzPct val="45000"/>
              <a:buFont typeface="Wingdings" charset="2"/>
              <a:buChar char=""/>
            </a:pPr>
            <a:r>
              <a:rPr b="0" lang="he-IL" sz="2800" spc="-1" strike="noStrike">
                <a:solidFill>
                  <a:srgbClr val="000000"/>
                </a:solidFill>
                <a:uFill>
                  <a:solidFill>
                    <a:srgbClr val="ffffff"/>
                  </a:solidFill>
                </a:uFill>
                <a:latin typeface="Calibri"/>
              </a:rPr>
              <a:t>Click to edit the outline text format</a:t>
            </a:r>
            <a:endParaRPr b="0" lang="he-IL" sz="2800" spc="-1" strike="noStrike">
              <a:solidFill>
                <a:srgbClr val="000000"/>
              </a:solidFill>
              <a:uFill>
                <a:solidFill>
                  <a:srgbClr val="ffffff"/>
                </a:solidFill>
              </a:uFill>
              <a:latin typeface="Calibri"/>
            </a:endParaRPr>
          </a:p>
          <a:p>
            <a:pPr lvl="1" marL="864000" indent="-324000" algn="r" rtl="1">
              <a:buClr>
                <a:srgbClr val="000000"/>
              </a:buClr>
              <a:buSzPct val="75000"/>
              <a:buFont typeface="Symbol" charset="2"/>
              <a:buChar char=""/>
            </a:pPr>
            <a:r>
              <a:rPr b="0" lang="he-IL" sz="2000" spc="-1" strike="noStrike">
                <a:solidFill>
                  <a:srgbClr val="000000"/>
                </a:solidFill>
                <a:uFill>
                  <a:solidFill>
                    <a:srgbClr val="ffffff"/>
                  </a:solidFill>
                </a:uFill>
                <a:latin typeface="Calibri"/>
              </a:rPr>
              <a:t>Second Outline Level</a:t>
            </a:r>
            <a:endParaRPr b="0" lang="he-IL" sz="2000" spc="-1" strike="noStrike">
              <a:solidFill>
                <a:srgbClr val="000000"/>
              </a:solidFill>
              <a:uFill>
                <a:solidFill>
                  <a:srgbClr val="ffffff"/>
                </a:solidFill>
              </a:uFill>
              <a:latin typeface="Calibri"/>
            </a:endParaRPr>
          </a:p>
          <a:p>
            <a:pPr lvl="2" marL="1296000" indent="-288000" algn="r" rtl="1">
              <a:buClr>
                <a:srgbClr val="000000"/>
              </a:buClr>
              <a:buSzPct val="45000"/>
              <a:buFont typeface="Wingdings" charset="2"/>
              <a:buChar char=""/>
            </a:pPr>
            <a:r>
              <a:rPr b="0" lang="he-IL" sz="1800" spc="-1" strike="noStrike">
                <a:solidFill>
                  <a:srgbClr val="000000"/>
                </a:solidFill>
                <a:uFill>
                  <a:solidFill>
                    <a:srgbClr val="ffffff"/>
                  </a:solidFill>
                </a:uFill>
                <a:latin typeface="Calibri"/>
              </a:rPr>
              <a:t>Third Outline Level</a:t>
            </a:r>
            <a:endParaRPr b="0" lang="he-IL" sz="1800" spc="-1" strike="noStrike">
              <a:solidFill>
                <a:srgbClr val="000000"/>
              </a:solidFill>
              <a:uFill>
                <a:solidFill>
                  <a:srgbClr val="ffffff"/>
                </a:solidFill>
              </a:uFill>
              <a:latin typeface="Calibri"/>
            </a:endParaRPr>
          </a:p>
          <a:p>
            <a:pPr lvl="3" marL="1728000" indent="-216000" algn="r" rtl="1">
              <a:buClr>
                <a:srgbClr val="000000"/>
              </a:buClr>
              <a:buSzPct val="75000"/>
              <a:buFont typeface="Symbol" charset="2"/>
              <a:buChar char=""/>
            </a:pPr>
            <a:r>
              <a:rPr b="0" lang="he-IL" sz="1800" spc="-1" strike="noStrike">
                <a:solidFill>
                  <a:srgbClr val="000000"/>
                </a:solidFill>
                <a:uFill>
                  <a:solidFill>
                    <a:srgbClr val="ffffff"/>
                  </a:solidFill>
                </a:uFill>
                <a:latin typeface="Calibri"/>
              </a:rPr>
              <a:t>Fourth Outline Level</a:t>
            </a:r>
            <a:endParaRPr b="0" lang="he-IL" sz="1800" spc="-1" strike="noStrike">
              <a:solidFill>
                <a:srgbClr val="000000"/>
              </a:solidFill>
              <a:uFill>
                <a:solidFill>
                  <a:srgbClr val="ffffff"/>
                </a:solidFill>
              </a:uFill>
              <a:latin typeface="Calibri"/>
            </a:endParaRPr>
          </a:p>
          <a:p>
            <a:pPr lvl="4" marL="2160000" indent="-216000" algn="r" rtl="1">
              <a:buClr>
                <a:srgbClr val="000000"/>
              </a:buClr>
              <a:buSzPct val="45000"/>
              <a:buFont typeface="Wingdings" charset="2"/>
              <a:buChar char=""/>
            </a:pPr>
            <a:r>
              <a:rPr b="0" lang="he-IL" sz="2000" spc="-1" strike="noStrike">
                <a:solidFill>
                  <a:srgbClr val="000000"/>
                </a:solidFill>
                <a:uFill>
                  <a:solidFill>
                    <a:srgbClr val="ffffff"/>
                  </a:solidFill>
                </a:uFill>
                <a:latin typeface="Calibri"/>
              </a:rPr>
              <a:t>Fifth Outline Level</a:t>
            </a:r>
            <a:endParaRPr b="0" lang="he-IL" sz="2000" spc="-1" strike="noStrike">
              <a:solidFill>
                <a:srgbClr val="000000"/>
              </a:solidFill>
              <a:uFill>
                <a:solidFill>
                  <a:srgbClr val="ffffff"/>
                </a:solidFill>
              </a:uFill>
              <a:latin typeface="Calibri"/>
            </a:endParaRPr>
          </a:p>
          <a:p>
            <a:pPr lvl="5" marL="2592000" indent="-216000" algn="r" rtl="1">
              <a:buClr>
                <a:srgbClr val="000000"/>
              </a:buClr>
              <a:buSzPct val="45000"/>
              <a:buFont typeface="Wingdings" charset="2"/>
              <a:buChar char=""/>
            </a:pPr>
            <a:r>
              <a:rPr b="0" lang="he-IL" sz="2000" spc="-1" strike="noStrike">
                <a:solidFill>
                  <a:srgbClr val="000000"/>
                </a:solidFill>
                <a:uFill>
                  <a:solidFill>
                    <a:srgbClr val="ffffff"/>
                  </a:solidFill>
                </a:uFill>
                <a:latin typeface="Calibri"/>
              </a:rPr>
              <a:t>Sixth Outline Level</a:t>
            </a:r>
            <a:endParaRPr b="0" lang="he-IL" sz="2000" spc="-1" strike="noStrike">
              <a:solidFill>
                <a:srgbClr val="000000"/>
              </a:solidFill>
              <a:uFill>
                <a:solidFill>
                  <a:srgbClr val="ffffff"/>
                </a:solidFill>
              </a:uFill>
              <a:latin typeface="Calibri"/>
            </a:endParaRPr>
          </a:p>
          <a:p>
            <a:pPr lvl="6" marL="3024000" indent="-216000" algn="r" rtl="1">
              <a:buClr>
                <a:srgbClr val="000000"/>
              </a:buClr>
              <a:buSzPct val="45000"/>
              <a:buFont typeface="Wingdings" charset="2"/>
              <a:buChar char=""/>
            </a:pPr>
            <a:r>
              <a:rPr b="0" lang="he-IL" sz="2000" spc="-1" strike="noStrike">
                <a:solidFill>
                  <a:srgbClr val="000000"/>
                </a:solidFill>
                <a:uFill>
                  <a:solidFill>
                    <a:srgbClr val="ffffff"/>
                  </a:solidFill>
                </a:uFill>
                <a:latin typeface="Calibri"/>
              </a:rPr>
              <a:t>Seventh Outline Level</a:t>
            </a:r>
            <a:endParaRPr b="0" lang="he-IL"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anchor="ctr"/>
          <a:p>
            <a:pPr algn="r" rtl="1">
              <a:lnSpc>
                <a:spcPct val="90000"/>
              </a:lnSpc>
            </a:pPr>
            <a:r>
              <a:rPr b="0" lang="he-IL" sz="4400" spc="-1" strike="noStrike">
                <a:solidFill>
                  <a:srgbClr val="000000"/>
                </a:solidFill>
                <a:uFill>
                  <a:solidFill>
                    <a:srgbClr val="ffffff"/>
                  </a:solidFill>
                </a:uFill>
                <a:latin typeface="Calibri Light"/>
              </a:rPr>
              <a:t>לחץ כדי לערוך סגנון כותרת של תבנית בסיס</a:t>
            </a:r>
            <a:endParaRPr b="0" lang="he-IL" sz="1800" spc="-1" strike="noStrike">
              <a:solidFill>
                <a:srgbClr val="000000"/>
              </a:solidFill>
              <a:uFill>
                <a:solidFill>
                  <a:srgbClr val="ffffff"/>
                </a:solidFill>
              </a:uFill>
              <a:latin typeface="Calibri"/>
            </a:endParaRPr>
          </a:p>
        </p:txBody>
      </p:sp>
      <p:sp>
        <p:nvSpPr>
          <p:cNvPr id="118" name="PlaceHolder 2"/>
          <p:cNvSpPr>
            <a:spLocks noGrp="1"/>
          </p:cNvSpPr>
          <p:nvPr>
            <p:ph type="body"/>
          </p:nvPr>
        </p:nvSpPr>
        <p:spPr>
          <a:xfrm>
            <a:off x="838080" y="1825560"/>
            <a:ext cx="10515240" cy="4350960"/>
          </a:xfrm>
          <a:prstGeom prst="rect">
            <a:avLst/>
          </a:prstGeom>
        </p:spPr>
        <p:txBody>
          <a:bodyPr/>
          <a:p>
            <a:pPr marL="432000" indent="-324000" rtl="1">
              <a:buClr>
                <a:srgbClr val="000000"/>
              </a:buClr>
              <a:buSzPct val="45000"/>
              <a:buFont typeface="Wingdings" charset="2"/>
              <a:buChar char=""/>
            </a:pPr>
            <a:r>
              <a:rPr b="0" lang="he-IL" sz="2800" spc="-1" strike="noStrike">
                <a:solidFill>
                  <a:srgbClr val="000000"/>
                </a:solidFill>
                <a:uFill>
                  <a:solidFill>
                    <a:srgbClr val="ffffff"/>
                  </a:solidFill>
                </a:uFill>
                <a:latin typeface="Calibri"/>
              </a:rPr>
              <a:t>Click to edit the outline text format</a:t>
            </a:r>
            <a:endParaRPr b="0" lang="he-IL" sz="2800" spc="-1" strike="noStrike">
              <a:solidFill>
                <a:srgbClr val="000000"/>
              </a:solidFill>
              <a:uFill>
                <a:solidFill>
                  <a:srgbClr val="ffffff"/>
                </a:solidFill>
              </a:uFill>
              <a:latin typeface="Calibri"/>
            </a:endParaRPr>
          </a:p>
          <a:p>
            <a:pPr lvl="1" marL="864000" indent="-324000" rtl="1">
              <a:buClr>
                <a:srgbClr val="000000"/>
              </a:buClr>
              <a:buSzPct val="75000"/>
              <a:buFont typeface="Symbol" charset="2"/>
              <a:buChar char=""/>
            </a:pPr>
            <a:r>
              <a:rPr b="0" lang="he-IL" sz="2800" spc="-1" strike="noStrike">
                <a:solidFill>
                  <a:srgbClr val="000000"/>
                </a:solidFill>
                <a:uFill>
                  <a:solidFill>
                    <a:srgbClr val="ffffff"/>
                  </a:solidFill>
                </a:uFill>
                <a:latin typeface="Calibri"/>
              </a:rPr>
              <a:t>Second Outline Level</a:t>
            </a:r>
            <a:endParaRPr b="0" lang="he-IL" sz="2000" spc="-1" strike="noStrike">
              <a:solidFill>
                <a:srgbClr val="000000"/>
              </a:solidFill>
              <a:uFill>
                <a:solidFill>
                  <a:srgbClr val="ffffff"/>
                </a:solidFill>
              </a:uFill>
              <a:latin typeface="Calibri"/>
            </a:endParaRPr>
          </a:p>
          <a:p>
            <a:pPr lvl="2" marL="1296000" indent="-288000" rtl="1">
              <a:buClr>
                <a:srgbClr val="000000"/>
              </a:buClr>
              <a:buSzPct val="45000"/>
              <a:buFont typeface="Wingdings" charset="2"/>
              <a:buChar char=""/>
            </a:pPr>
            <a:r>
              <a:rPr b="0" lang="he-IL" sz="2800" spc="-1" strike="noStrike">
                <a:solidFill>
                  <a:srgbClr val="000000"/>
                </a:solidFill>
                <a:uFill>
                  <a:solidFill>
                    <a:srgbClr val="ffffff"/>
                  </a:solidFill>
                </a:uFill>
                <a:latin typeface="Calibri"/>
              </a:rPr>
              <a:t>Third Outline Level</a:t>
            </a:r>
            <a:endParaRPr b="0" lang="he-IL" sz="1800" spc="-1" strike="noStrike">
              <a:solidFill>
                <a:srgbClr val="000000"/>
              </a:solidFill>
              <a:uFill>
                <a:solidFill>
                  <a:srgbClr val="ffffff"/>
                </a:solidFill>
              </a:uFill>
              <a:latin typeface="Calibri"/>
            </a:endParaRPr>
          </a:p>
          <a:p>
            <a:pPr lvl="3" marL="1728000" indent="-216000" rtl="1">
              <a:buClr>
                <a:srgbClr val="000000"/>
              </a:buClr>
              <a:buSzPct val="75000"/>
              <a:buFont typeface="Symbol" charset="2"/>
              <a:buChar char=""/>
            </a:pPr>
            <a:r>
              <a:rPr b="0" lang="he-IL" sz="2800" spc="-1" strike="noStrike">
                <a:solidFill>
                  <a:srgbClr val="000000"/>
                </a:solidFill>
                <a:uFill>
                  <a:solidFill>
                    <a:srgbClr val="ffffff"/>
                  </a:solidFill>
                </a:uFill>
                <a:latin typeface="Calibri"/>
              </a:rPr>
              <a:t>Fourth Outline Level</a:t>
            </a:r>
            <a:endParaRPr b="0" lang="he-IL" sz="1800" spc="-1" strike="noStrike">
              <a:solidFill>
                <a:srgbClr val="000000"/>
              </a:solidFill>
              <a:uFill>
                <a:solidFill>
                  <a:srgbClr val="ffffff"/>
                </a:solidFill>
              </a:uFill>
              <a:latin typeface="Calibri"/>
            </a:endParaRPr>
          </a:p>
          <a:p>
            <a:pPr lvl="4" marL="2160000" indent="-216000" rtl="1">
              <a:buClr>
                <a:srgbClr val="000000"/>
              </a:buClr>
              <a:buSzPct val="45000"/>
              <a:buFont typeface="Wingdings" charset="2"/>
              <a:buChar char=""/>
            </a:pPr>
            <a:r>
              <a:rPr b="0" lang="he-IL" sz="2800" spc="-1" strike="noStrike">
                <a:solidFill>
                  <a:srgbClr val="000000"/>
                </a:solidFill>
                <a:uFill>
                  <a:solidFill>
                    <a:srgbClr val="ffffff"/>
                  </a:solidFill>
                </a:uFill>
                <a:latin typeface="Calibri"/>
              </a:rPr>
              <a:t>Fifth Outline Level</a:t>
            </a:r>
            <a:endParaRPr b="0" lang="he-IL" sz="2000" spc="-1" strike="noStrike">
              <a:solidFill>
                <a:srgbClr val="000000"/>
              </a:solidFill>
              <a:uFill>
                <a:solidFill>
                  <a:srgbClr val="ffffff"/>
                </a:solidFill>
              </a:uFill>
              <a:latin typeface="Calibri"/>
            </a:endParaRPr>
          </a:p>
          <a:p>
            <a:pPr lvl="5" marL="2592000" indent="-216000" rtl="1">
              <a:buClr>
                <a:srgbClr val="000000"/>
              </a:buClr>
              <a:buSzPct val="45000"/>
              <a:buFont typeface="Wingdings" charset="2"/>
              <a:buChar char=""/>
            </a:pPr>
            <a:r>
              <a:rPr b="0" lang="he-IL" sz="2800" spc="-1" strike="noStrike">
                <a:solidFill>
                  <a:srgbClr val="000000"/>
                </a:solidFill>
                <a:uFill>
                  <a:solidFill>
                    <a:srgbClr val="ffffff"/>
                  </a:solidFill>
                </a:uFill>
                <a:latin typeface="Calibri"/>
              </a:rPr>
              <a:t>Sixth Outline Level</a:t>
            </a:r>
            <a:endParaRPr b="0" lang="he-IL" sz="2000" spc="-1" strike="noStrike">
              <a:solidFill>
                <a:srgbClr val="000000"/>
              </a:solidFill>
              <a:uFill>
                <a:solidFill>
                  <a:srgbClr val="ffffff"/>
                </a:solidFill>
              </a:uFill>
              <a:latin typeface="Calibri"/>
            </a:endParaRPr>
          </a:p>
          <a:p>
            <a:pPr lvl="6" marL="3024000" indent="-216000" algn="r" rtl="1">
              <a:buClr>
                <a:srgbClr val="000000"/>
              </a:buClr>
              <a:buSzPct val="45000"/>
              <a:buFont typeface="Wingdings" charset="2"/>
              <a:buChar char=""/>
            </a:pPr>
            <a:r>
              <a:rPr b="0" lang="he-IL" sz="2800" spc="-1" strike="noStrike">
                <a:solidFill>
                  <a:srgbClr val="000000"/>
                </a:solidFill>
                <a:uFill>
                  <a:solidFill>
                    <a:srgbClr val="ffffff"/>
                  </a:solidFill>
                </a:uFill>
                <a:latin typeface="Calibri"/>
              </a:rPr>
              <a:t>Seventh Outline Level</a:t>
            </a:r>
            <a:r>
              <a:rPr b="0" lang="he-IL" sz="2800" spc="-1" strike="noStrike">
                <a:solidFill>
                  <a:srgbClr val="000000"/>
                </a:solidFill>
                <a:uFill>
                  <a:solidFill>
                    <a:srgbClr val="ffffff"/>
                  </a:solidFill>
                </a:uFill>
                <a:latin typeface="Calibri"/>
              </a:rPr>
              <a:t>ערוך סגנונות טקסט של תבנית בסיס</a:t>
            </a:r>
            <a:endParaRPr b="0" lang="he-IL" sz="2000" spc="-1" strike="noStrike">
              <a:solidFill>
                <a:srgbClr val="000000"/>
              </a:solidFill>
              <a:uFill>
                <a:solidFill>
                  <a:srgbClr val="ffffff"/>
                </a:solidFill>
              </a:uFill>
              <a:latin typeface="Calibri"/>
            </a:endParaRPr>
          </a:p>
          <a:p>
            <a:pPr lvl="7" marL="3456000" indent="-216000" algn="r" rtl="1">
              <a:buClr>
                <a:srgbClr val="000000"/>
              </a:buClr>
              <a:buSzPct val="45000"/>
              <a:buFont typeface="Wingdings" charset="2"/>
              <a:buChar char=""/>
            </a:pPr>
            <a:r>
              <a:rPr b="0" lang="he-IL" sz="2400" spc="-1" strike="noStrike">
                <a:solidFill>
                  <a:srgbClr val="000000"/>
                </a:solidFill>
                <a:uFill>
                  <a:solidFill>
                    <a:srgbClr val="ffffff"/>
                  </a:solidFill>
                </a:uFill>
                <a:latin typeface="Calibri"/>
              </a:rPr>
              <a:t>רמה שניה</a:t>
            </a:r>
            <a:endParaRPr b="0" lang="he-IL" sz="2000" spc="-1" strike="noStrike">
              <a:solidFill>
                <a:srgbClr val="000000"/>
              </a:solidFill>
              <a:uFill>
                <a:solidFill>
                  <a:srgbClr val="ffffff"/>
                </a:solidFill>
              </a:uFill>
              <a:latin typeface="Calibri"/>
            </a:endParaRPr>
          </a:p>
          <a:p>
            <a:pPr lvl="8" marL="3888000" indent="-216000" algn="r" rtl="1">
              <a:buClr>
                <a:srgbClr val="000000"/>
              </a:buClr>
              <a:buSzPct val="45000"/>
              <a:buFont typeface="Wingdings" charset="2"/>
              <a:buChar char=""/>
            </a:pPr>
            <a:r>
              <a:rPr b="0" lang="he-IL" sz="2000" spc="-1" strike="noStrike">
                <a:solidFill>
                  <a:srgbClr val="000000"/>
                </a:solidFill>
                <a:uFill>
                  <a:solidFill>
                    <a:srgbClr val="ffffff"/>
                  </a:solidFill>
                </a:uFill>
                <a:latin typeface="Calibri"/>
              </a:rPr>
              <a:t>רמה שלישית</a:t>
            </a:r>
            <a:endParaRPr b="0" lang="he-IL" sz="2000" spc="-1" strike="noStrike">
              <a:solidFill>
                <a:srgbClr val="000000"/>
              </a:solidFill>
              <a:uFill>
                <a:solidFill>
                  <a:srgbClr val="ffffff"/>
                </a:solidFill>
              </a:uFill>
              <a:latin typeface="Calibri"/>
            </a:endParaRPr>
          </a:p>
          <a:p>
            <a:pPr lvl="9" marL="4320000" indent="-216000" algn="r" rtl="1">
              <a:lnSpc>
                <a:spcPct val="100000"/>
              </a:lnSpc>
              <a:buClr>
                <a:srgbClr val="000000"/>
              </a:buClr>
              <a:buSzPct val="45000"/>
              <a:buFont typeface="Wingdings" charset="2"/>
              <a:buChar char=""/>
            </a:pPr>
            <a:r>
              <a:rPr b="0" lang="he-IL" sz="1800" spc="-1" strike="noStrike">
                <a:solidFill>
                  <a:srgbClr val="000000"/>
                </a:solidFill>
                <a:uFill>
                  <a:solidFill>
                    <a:srgbClr val="ffffff"/>
                  </a:solidFill>
                </a:uFill>
                <a:latin typeface="Calibri"/>
              </a:rPr>
              <a:t>רמה רביעית</a:t>
            </a:r>
            <a:endParaRPr b="0" lang="he-IL" sz="1800" spc="-1" strike="noStrike">
              <a:solidFill>
                <a:srgbClr val="000000"/>
              </a:solidFill>
              <a:uFill>
                <a:solidFill>
                  <a:srgbClr val="ffffff"/>
                </a:solidFill>
              </a:uFill>
              <a:latin typeface="Calibri"/>
            </a:endParaRPr>
          </a:p>
          <a:p>
            <a:pPr lvl="9" marL="4320000" indent="-216000" algn="r" rtl="1">
              <a:lnSpc>
                <a:spcPct val="100000"/>
              </a:lnSpc>
              <a:buClr>
                <a:srgbClr val="000000"/>
              </a:buClr>
              <a:buSzPct val="45000"/>
              <a:buFont typeface="Wingdings" charset="2"/>
              <a:buChar char=""/>
            </a:pPr>
            <a:r>
              <a:rPr b="0" lang="he-IL" sz="1800" spc="-1" strike="noStrike">
                <a:solidFill>
                  <a:srgbClr val="000000"/>
                </a:solidFill>
                <a:uFill>
                  <a:solidFill>
                    <a:srgbClr val="ffffff"/>
                  </a:solidFill>
                </a:uFill>
                <a:latin typeface="Calibri"/>
              </a:rPr>
              <a:t>רמה חמישית</a:t>
            </a:r>
            <a:endParaRPr b="0" lang="he-IL" sz="2000" spc="-1" strike="noStrike">
              <a:solidFill>
                <a:srgbClr val="000000"/>
              </a:solidFill>
              <a:uFill>
                <a:solidFill>
                  <a:srgbClr val="ffffff"/>
                </a:solidFill>
              </a:uFill>
              <a:latin typeface="Calibri"/>
            </a:endParaRPr>
          </a:p>
        </p:txBody>
      </p:sp>
      <p:sp>
        <p:nvSpPr>
          <p:cNvPr id="119" name="PlaceHolder 3"/>
          <p:cNvSpPr>
            <a:spLocks noGrp="1"/>
          </p:cNvSpPr>
          <p:nvPr>
            <p:ph type="dt"/>
          </p:nvPr>
        </p:nvSpPr>
        <p:spPr>
          <a:xfrm>
            <a:off x="8610480" y="6356520"/>
            <a:ext cx="2742840" cy="364680"/>
          </a:xfrm>
          <a:prstGeom prst="rect">
            <a:avLst/>
          </a:prstGeom>
        </p:spPr>
        <p:txBody>
          <a:bodyPr anchor="ctr"/>
          <a:p>
            <a:pPr algn="r" rtl="1">
              <a:lnSpc>
                <a:spcPct val="100000"/>
              </a:lnSpc>
            </a:pPr>
            <a:r>
              <a:rPr b="0" lang="en-US" sz="1200" spc="-1" strike="noStrike">
                <a:solidFill>
                  <a:srgbClr val="8b8b8b"/>
                </a:solidFill>
                <a:uFill>
                  <a:solidFill>
                    <a:srgbClr val="ffffff"/>
                  </a:solidFill>
                </a:uFill>
                <a:latin typeface="Calibri"/>
              </a:rPr>
              <a:t>8/20/18</a:t>
            </a:r>
            <a:endParaRPr b="0" lang="en-US" sz="1200" spc="-1" strike="noStrike">
              <a:solidFill>
                <a:srgbClr val="000000"/>
              </a:solidFill>
              <a:uFill>
                <a:solidFill>
                  <a:srgbClr val="ffffff"/>
                </a:solidFill>
              </a:uFill>
              <a:latin typeface="Times New Roman"/>
            </a:endParaRPr>
          </a:p>
        </p:txBody>
      </p:sp>
      <p:sp>
        <p:nvSpPr>
          <p:cNvPr id="120"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21" name="PlaceHolder 5"/>
          <p:cNvSpPr>
            <a:spLocks noGrp="1"/>
          </p:cNvSpPr>
          <p:nvPr>
            <p:ph type="sldNum"/>
          </p:nvPr>
        </p:nvSpPr>
        <p:spPr>
          <a:xfrm>
            <a:off x="838080" y="6356520"/>
            <a:ext cx="2742840" cy="364680"/>
          </a:xfrm>
          <a:prstGeom prst="rect">
            <a:avLst/>
          </a:prstGeom>
        </p:spPr>
        <p:txBody>
          <a:bodyPr anchor="ctr"/>
          <a:p>
            <a:pPr rtl="1">
              <a:lnSpc>
                <a:spcPct val="100000"/>
              </a:lnSpc>
            </a:pPr>
            <a:fld id="{B70FDAC0-1DC5-42D4-B017-5F0457A02DA2}"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slideLayout" Target="../slideLayouts/slideLayout2.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slideLayout" Target="../slideLayouts/slideLayout2.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chart" Target="../charts/chart4.xml"/><Relationship Id="rId3" Type="http://schemas.openxmlformats.org/officeDocument/2006/relationships/slideLayout" Target="../slideLayouts/slideLayout2.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hyperlink" Target="mailto:ghhjbdkjgn@gmail.com" TargetMode="External"/><Relationship Id="rId2" Type="http://schemas.openxmlformats.org/officeDocument/2006/relationships/slideLayout" Target="../slideLayouts/slideLayout2.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hyperlink" Target="mailto:ghhjbdkjgn@gmail.com" TargetMode="External"/><Relationship Id="rId2" Type="http://schemas.openxmlformats.org/officeDocument/2006/relationships/slideLayout" Target="../slideLayouts/slideLayout2.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2.xml"/><Relationship Id="rId7"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hyperlink" Target="mailto:hyjfyhbk@gmail.com" TargetMode="External"/><Relationship Id="rId2" Type="http://schemas.openxmlformats.org/officeDocument/2006/relationships/slideLayout" Target="../slideLayouts/slideLayout2.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2.xml"/><Relationship Id="rId5"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2.xml"/><Relationship Id="rId5"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chart" Target="../charts/chart5.xml"/><Relationship Id="rId2" Type="http://schemas.openxmlformats.org/officeDocument/2006/relationships/slideLayout" Target="../slideLayouts/slideLayout2.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2.xml"/><Relationship Id="rId5"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xml"/><Relationship Id="rId3"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xml"/><Relationship Id="rId3"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xml"/><Relationship Id="rId3"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xml"/><Relationship Id="rId3"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xml"/><Relationship Id="rId3"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hyperlink" Target="mailto:ghhjbdkjgn@gmail.com" TargetMode="External"/><Relationship Id="rId2" Type="http://schemas.openxmlformats.org/officeDocument/2006/relationships/slideLayout" Target="../slideLayouts/slideLayout2.xml"/><Relationship Id="rId3"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xml"/><Relationship Id="rId3"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xml"/><Relationship Id="rId3"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xml"/><Relationship Id="rId3"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2.xml"/><Relationship Id="rId4"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2.xml"/><Relationship Id="rId3"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2.xml"/><Relationship Id="rId4"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xml"/><Relationship Id="rId3"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2.xml"/><Relationship Id="rId4"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2.xml"/><Relationship Id="rId3"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slideLayout" Target="../slideLayouts/slideLayout2.xml"/><Relationship Id="rId4"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slideLayout" Target="../slideLayouts/slideLayout2.xml"/><Relationship Id="rId4"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slideLayout" Target="../slideLayouts/slideLayout2.xml"/><Relationship Id="rId4"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2.xml"/><Relationship Id="rId4"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slideLayout" Target="../slideLayouts/slideLayout2.xml"/><Relationship Id="rId4"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slideLayout" Target="../slideLayouts/slideLayout2.xml"/><Relationship Id="rId4"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slideLayout" Target="../slideLayouts/slideLayout2.xml"/><Relationship Id="rId4"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slideLayout" Target="../slideLayouts/slideLayout2.xml"/><Relationship Id="rId4"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slideLayout" Target="../slideLayouts/slideLayout2.xml"/><Relationship Id="rId4"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1162800" y="393120"/>
            <a:ext cx="9889920" cy="6027840"/>
          </a:xfrm>
          <a:prstGeom prst="rect">
            <a:avLst/>
          </a:prstGeom>
          <a:solidFill>
            <a:srgbClr val="ffc000"/>
          </a:solidFill>
          <a:ln w="12600">
            <a:solidFill>
              <a:srgbClr val="bc8e00"/>
            </a:solidFill>
            <a:miter/>
          </a:ln>
        </p:spPr>
        <p:style>
          <a:lnRef idx="0"/>
          <a:fillRef idx="0"/>
          <a:effectRef idx="0"/>
          <a:fontRef idx="minor"/>
        </p:style>
      </p:sp>
      <p:sp>
        <p:nvSpPr>
          <p:cNvPr id="162" name="CustomShape 2"/>
          <p:cNvSpPr/>
          <p:nvPr/>
        </p:nvSpPr>
        <p:spPr>
          <a:xfrm>
            <a:off x="1162800" y="53679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63" name="CustomShape 3"/>
          <p:cNvSpPr/>
          <p:nvPr/>
        </p:nvSpPr>
        <p:spPr>
          <a:xfrm>
            <a:off x="1139040" y="4057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pic>
        <p:nvPicPr>
          <p:cNvPr id="164" name="תמונה 21" descr=""/>
          <p:cNvPicPr/>
          <p:nvPr/>
        </p:nvPicPr>
        <p:blipFill>
          <a:blip r:embed="rId1">
            <a:lum bright="70000" contrast="-70000"/>
          </a:blip>
          <a:stretch/>
        </p:blipFill>
        <p:spPr>
          <a:xfrm>
            <a:off x="2144520" y="1388160"/>
            <a:ext cx="8260560" cy="3959280"/>
          </a:xfrm>
          <a:prstGeom prst="rect">
            <a:avLst/>
          </a:prstGeom>
          <a:ln>
            <a:noFill/>
          </a:ln>
        </p:spPr>
      </p:pic>
      <p:sp>
        <p:nvSpPr>
          <p:cNvPr id="165" name="CustomShape 4"/>
          <p:cNvSpPr/>
          <p:nvPr/>
        </p:nvSpPr>
        <p:spPr>
          <a:xfrm>
            <a:off x="1528200" y="100080"/>
            <a:ext cx="12191760" cy="456840"/>
          </a:xfrm>
          <a:prstGeom prst="rect">
            <a:avLst/>
          </a:prstGeom>
          <a:noFill/>
          <a:ln>
            <a:noFill/>
          </a:ln>
        </p:spPr>
        <p:style>
          <a:lnRef idx="0"/>
          <a:fillRef idx="0"/>
          <a:effectRef idx="0"/>
          <a:fontRef idx="minor"/>
        </p:style>
      </p:sp>
      <p:sp>
        <p:nvSpPr>
          <p:cNvPr id="166"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67" name="CustomShape 6"/>
          <p:cNvSpPr/>
          <p:nvPr/>
        </p:nvSpPr>
        <p:spPr>
          <a:xfrm>
            <a:off x="1528200" y="922680"/>
            <a:ext cx="170460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אורח</a:t>
            </a:r>
            <a:endParaRPr b="0" lang="en-US" sz="1800" spc="-1" strike="noStrike">
              <a:solidFill>
                <a:srgbClr val="000000"/>
              </a:solidFill>
              <a:uFill>
                <a:solidFill>
                  <a:srgbClr val="ffffff"/>
                </a:solidFill>
              </a:uFill>
              <a:latin typeface="Arial"/>
            </a:endParaRPr>
          </a:p>
        </p:txBody>
      </p:sp>
      <p:sp>
        <p:nvSpPr>
          <p:cNvPr id="168" name="CustomShape 7"/>
          <p:cNvSpPr/>
          <p:nvPr/>
        </p:nvSpPr>
        <p:spPr>
          <a:xfrm>
            <a:off x="7884360" y="2890440"/>
            <a:ext cx="2395440" cy="923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צפייה בקטלוג</a:t>
            </a:r>
            <a:endParaRPr b="0" lang="en-US" sz="1800" spc="-1" strike="noStrike">
              <a:solidFill>
                <a:srgbClr val="000000"/>
              </a:solidFill>
              <a:uFill>
                <a:solidFill>
                  <a:srgbClr val="ffffff"/>
                </a:solidFill>
              </a:uFill>
              <a:latin typeface="Arial"/>
            </a:endParaRPr>
          </a:p>
        </p:txBody>
      </p:sp>
      <p:sp>
        <p:nvSpPr>
          <p:cNvPr id="169" name="CustomShape 8"/>
          <p:cNvSpPr/>
          <p:nvPr/>
        </p:nvSpPr>
        <p:spPr>
          <a:xfrm>
            <a:off x="7891560" y="1685160"/>
            <a:ext cx="2395440" cy="4698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כניסה לחשבון שלי</a:t>
            </a:r>
            <a:endParaRPr b="0" lang="en-US" sz="1800" spc="-1" strike="noStrike">
              <a:solidFill>
                <a:srgbClr val="000000"/>
              </a:solidFill>
              <a:uFill>
                <a:solidFill>
                  <a:srgbClr val="ffffff"/>
                </a:solidFill>
              </a:uFill>
              <a:latin typeface="Arial"/>
            </a:endParaRPr>
          </a:p>
        </p:txBody>
      </p:sp>
      <p:sp>
        <p:nvSpPr>
          <p:cNvPr id="170" name="CustomShape 9"/>
          <p:cNvSpPr/>
          <p:nvPr/>
        </p:nvSpPr>
        <p:spPr>
          <a:xfrm>
            <a:off x="7891560" y="2246400"/>
            <a:ext cx="2395440" cy="4618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צור חשבון לקוח חדש</a:t>
            </a:r>
            <a:endParaRPr b="0" lang="en-US" sz="1800" spc="-1" strike="noStrike">
              <a:solidFill>
                <a:srgbClr val="000000"/>
              </a:solidFill>
              <a:uFill>
                <a:solidFill>
                  <a:srgbClr val="ffffff"/>
                </a:solidFill>
              </a:uFill>
              <a:latin typeface="Arial"/>
            </a:endParaRPr>
          </a:p>
        </p:txBody>
      </p:sp>
      <p:sp>
        <p:nvSpPr>
          <p:cNvPr id="171" name="CustomShape 10"/>
          <p:cNvSpPr/>
          <p:nvPr/>
        </p:nvSpPr>
        <p:spPr>
          <a:xfrm>
            <a:off x="2144520" y="5528880"/>
            <a:ext cx="2395440" cy="4881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ליצירת קשר</a:t>
            </a:r>
            <a:endParaRPr b="0" lang="en-US" sz="1800" spc="-1" strike="noStrike">
              <a:solidFill>
                <a:srgbClr val="000000"/>
              </a:solidFill>
              <a:uFill>
                <a:solidFill>
                  <a:srgbClr val="ffffff"/>
                </a:solidFill>
              </a:uFill>
              <a:latin typeface="Arial"/>
            </a:endParaRPr>
          </a:p>
        </p:txBody>
      </p:sp>
      <p:pic>
        <p:nvPicPr>
          <p:cNvPr id="172" name="תמונה 22" descr=""/>
          <p:cNvPicPr/>
          <p:nvPr/>
        </p:nvPicPr>
        <p:blipFill>
          <a:blip r:embed="rId2"/>
          <a:stretch/>
        </p:blipFill>
        <p:spPr>
          <a:xfrm>
            <a:off x="1845360" y="1543320"/>
            <a:ext cx="2552040" cy="3501360"/>
          </a:xfrm>
          <a:prstGeom prst="rect">
            <a:avLst/>
          </a:prstGeom>
          <a:ln>
            <a:noFill/>
          </a:ln>
        </p:spPr>
      </p:pic>
      <p:pic>
        <p:nvPicPr>
          <p:cNvPr id="173" name="תמונה 23" descr=""/>
          <p:cNvPicPr/>
          <p:nvPr/>
        </p:nvPicPr>
        <p:blipFill>
          <a:blip r:embed="rId3"/>
          <a:stretch/>
        </p:blipFill>
        <p:spPr>
          <a:xfrm>
            <a:off x="3441240" y="2860560"/>
            <a:ext cx="4343760" cy="2515680"/>
          </a:xfrm>
          <a:prstGeom prst="rect">
            <a:avLst/>
          </a:prstGeom>
          <a:ln>
            <a:noFill/>
          </a:ln>
        </p:spPr>
      </p:pic>
      <p:sp>
        <p:nvSpPr>
          <p:cNvPr id="174" name="CustomShape 11"/>
          <p:cNvSpPr/>
          <p:nvPr/>
        </p:nvSpPr>
        <p:spPr>
          <a:xfrm>
            <a:off x="849960" y="934200"/>
            <a:ext cx="10515240" cy="1325160"/>
          </a:xfrm>
          <a:prstGeom prst="rect">
            <a:avLst/>
          </a:prstGeom>
          <a:noFill/>
          <a:ln>
            <a:noFill/>
          </a:ln>
        </p:spPr>
        <p:style>
          <a:lnRef idx="0"/>
          <a:fillRef idx="0"/>
          <a:effectRef idx="0"/>
          <a:fontRef idx="minor"/>
        </p:style>
        <p:txBody>
          <a:bodyPr anchor="b"/>
          <a:p>
            <a:pPr algn="ctr" rtl="1">
              <a:lnSpc>
                <a:spcPct val="90000"/>
              </a:lnSpc>
            </a:pPr>
            <a:r>
              <a:rPr b="0" lang="en-US" sz="6000" spc="-1" strike="noStrike">
                <a:solidFill>
                  <a:srgbClr val="000000"/>
                </a:solidFill>
                <a:uFill>
                  <a:solidFill>
                    <a:srgbClr val="ffffff"/>
                  </a:solidFill>
                </a:uFill>
                <a:latin typeface="Calibri Light"/>
              </a:rPr>
              <a:t>בית</a:t>
            </a:r>
            <a:endParaRPr b="0" lang="en-US"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1170000" y="417600"/>
            <a:ext cx="9889920" cy="6027840"/>
          </a:xfrm>
          <a:prstGeom prst="rect">
            <a:avLst/>
          </a:prstGeom>
          <a:solidFill>
            <a:srgbClr val="ffc000"/>
          </a:solidFill>
          <a:ln w="12600">
            <a:solidFill>
              <a:srgbClr val="bc8e00"/>
            </a:solidFill>
            <a:miter/>
          </a:ln>
        </p:spPr>
        <p:style>
          <a:lnRef idx="0"/>
          <a:fillRef idx="0"/>
          <a:effectRef idx="0"/>
          <a:fontRef idx="minor"/>
        </p:style>
      </p:sp>
      <p:sp>
        <p:nvSpPr>
          <p:cNvPr id="283" name="CustomShape 2"/>
          <p:cNvSpPr/>
          <p:nvPr/>
        </p:nvSpPr>
        <p:spPr>
          <a:xfrm>
            <a:off x="1170000" y="539244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84" name="CustomShape 3"/>
          <p:cNvSpPr/>
          <p:nvPr/>
        </p:nvSpPr>
        <p:spPr>
          <a:xfrm>
            <a:off x="1145880" y="43056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85" name="CustomShape 4"/>
          <p:cNvSpPr/>
          <p:nvPr/>
        </p:nvSpPr>
        <p:spPr>
          <a:xfrm>
            <a:off x="1528200" y="100080"/>
            <a:ext cx="12191760" cy="456840"/>
          </a:xfrm>
          <a:prstGeom prst="rect">
            <a:avLst/>
          </a:prstGeom>
          <a:noFill/>
          <a:ln>
            <a:noFill/>
          </a:ln>
        </p:spPr>
        <p:style>
          <a:lnRef idx="0"/>
          <a:fillRef idx="0"/>
          <a:effectRef idx="0"/>
          <a:fontRef idx="minor"/>
        </p:style>
      </p:sp>
      <p:sp>
        <p:nvSpPr>
          <p:cNvPr id="286"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87"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ניהול חשבון &gt; הזמנה </a:t>
            </a:r>
            <a:endParaRPr b="0" lang="en-US" sz="3200" spc="-1" strike="noStrike">
              <a:solidFill>
                <a:srgbClr val="000000"/>
              </a:solidFill>
              <a:uFill>
                <a:solidFill>
                  <a:srgbClr val="ffffff"/>
                </a:solidFill>
              </a:uFill>
              <a:latin typeface="Arial"/>
            </a:endParaRPr>
          </a:p>
        </p:txBody>
      </p:sp>
      <p:sp>
        <p:nvSpPr>
          <p:cNvPr id="288" name="CustomShape 7"/>
          <p:cNvSpPr/>
          <p:nvPr/>
        </p:nvSpPr>
        <p:spPr>
          <a:xfrm>
            <a:off x="3262320" y="2286000"/>
            <a:ext cx="6428880" cy="285012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just" rtl="1">
              <a:lnSpc>
                <a:spcPct val="100000"/>
              </a:lnSpc>
            </a:pPr>
            <a:r>
              <a:rPr b="0" lang="en-US" sz="4400" spc="-1" strike="noStrike">
                <a:solidFill>
                  <a:srgbClr val="ffffff"/>
                </a:solidFill>
                <a:uFill>
                  <a:solidFill>
                    <a:srgbClr val="ffffff"/>
                  </a:solidFill>
                </a:uFill>
                <a:latin typeface="Calibri"/>
              </a:rPr>
              <a:t>צפייה </a:t>
            </a:r>
            <a:endParaRPr b="0" lang="en-US" sz="1800" spc="-1" strike="noStrike">
              <a:solidFill>
                <a:srgbClr val="000000"/>
              </a:solidFill>
              <a:uFill>
                <a:solidFill>
                  <a:srgbClr val="ffffff"/>
                </a:solidFill>
              </a:uFill>
              <a:latin typeface="Arial"/>
            </a:endParaRPr>
          </a:p>
          <a:p>
            <a:pPr algn="just" rtl="1">
              <a:lnSpc>
                <a:spcPct val="100000"/>
              </a:lnSpc>
            </a:pPr>
            <a:r>
              <a:rPr b="0" lang="en-US" sz="4400" spc="-1" strike="noStrike">
                <a:solidFill>
                  <a:srgbClr val="ffffff"/>
                </a:solidFill>
                <a:uFill>
                  <a:solidFill>
                    <a:srgbClr val="ffffff"/>
                  </a:solidFill>
                </a:uFill>
                <a:latin typeface="Calibri"/>
              </a:rPr>
              <a:t>בעגלה</a:t>
            </a:r>
            <a:endParaRPr b="0" lang="en-US" sz="1800" spc="-1" strike="noStrike">
              <a:solidFill>
                <a:srgbClr val="000000"/>
              </a:solidFill>
              <a:uFill>
                <a:solidFill>
                  <a:srgbClr val="ffffff"/>
                </a:solidFill>
              </a:uFill>
              <a:latin typeface="Arial"/>
            </a:endParaRPr>
          </a:p>
        </p:txBody>
      </p:sp>
      <p:sp>
        <p:nvSpPr>
          <p:cNvPr id="289" name="CustomShape 8"/>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
        <p:nvSpPr>
          <p:cNvPr id="290" name="CustomShape 9"/>
          <p:cNvSpPr/>
          <p:nvPr/>
        </p:nvSpPr>
        <p:spPr>
          <a:xfrm>
            <a:off x="2709360" y="261864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כמות:___+-___ </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מהעגלה </a:t>
            </a:r>
            <a:endParaRPr b="0" lang="en-US" sz="1800" spc="-1" strike="noStrike">
              <a:solidFill>
                <a:srgbClr val="000000"/>
              </a:solidFill>
              <a:uFill>
                <a:solidFill>
                  <a:srgbClr val="ffffff"/>
                </a:solidFill>
              </a:uFill>
              <a:latin typeface="Arial"/>
            </a:endParaRPr>
          </a:p>
        </p:txBody>
      </p:sp>
      <p:sp>
        <p:nvSpPr>
          <p:cNvPr id="291" name="CustomShape 10"/>
          <p:cNvSpPr/>
          <p:nvPr/>
        </p:nvSpPr>
        <p:spPr>
          <a:xfrm>
            <a:off x="2709360" y="345456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Calibri"/>
              </a:rPr>
              <a:t>שם מוצר: ___ | סוג:_____ | כמות</a:t>
            </a:r>
            <a:r>
              <a:rPr b="0" lang="en-US" sz="1800" spc="-1" strike="noStrike">
                <a:solidFill>
                  <a:srgbClr val="000000"/>
                </a:solidFill>
                <a:uFill>
                  <a:solidFill>
                    <a:srgbClr val="ffffff"/>
                  </a:solidFill>
                </a:uFill>
                <a:latin typeface="Calibri"/>
              </a:rPr>
              <a:t>:____+-__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0b0f0"/>
                </a:solidFill>
                <a:uFill>
                  <a:solidFill>
                    <a:srgbClr val="ffffff"/>
                  </a:solidFill>
                </a:uFill>
                <a:latin typeface="Calibri"/>
              </a:rPr>
              <a:t>הסר מוצר מהעגלה</a:t>
            </a:r>
            <a:r>
              <a:rPr b="0" lang="en-US" sz="1800" spc="-1" strike="noStrike" u="sng">
                <a:solidFill>
                  <a:srgbClr val="00b0f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292" name="CustomShape 11"/>
          <p:cNvSpPr/>
          <p:nvPr/>
        </p:nvSpPr>
        <p:spPr>
          <a:xfrm>
            <a:off x="2709360" y="430056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Calibri"/>
              </a:rPr>
              <a:t>שם מוצר: ___ | סוג:_____ | כמות</a:t>
            </a:r>
            <a:r>
              <a:rPr b="0" lang="en-US" sz="1800" spc="-1" strike="noStrike">
                <a:solidFill>
                  <a:srgbClr val="000000"/>
                </a:solidFill>
                <a:uFill>
                  <a:solidFill>
                    <a:srgbClr val="ffffff"/>
                  </a:solidFill>
                </a:uFill>
                <a:latin typeface="Calibri"/>
              </a:rPr>
              <a:t>:____+-__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0b0f0"/>
                </a:solidFill>
                <a:uFill>
                  <a:solidFill>
                    <a:srgbClr val="ffffff"/>
                  </a:solidFill>
                </a:uFill>
                <a:latin typeface="Calibri"/>
              </a:rPr>
              <a:t>הסר מוצר מהעגלה</a:t>
            </a:r>
            <a:r>
              <a:rPr b="0" lang="en-US" sz="1800" spc="-1" strike="noStrike" u="sng">
                <a:solidFill>
                  <a:srgbClr val="00b0f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graphicFrame>
        <p:nvGraphicFramePr>
          <p:cNvPr id="293" name="Table 12"/>
          <p:cNvGraphicFramePr/>
          <p:nvPr/>
        </p:nvGraphicFramePr>
        <p:xfrm>
          <a:off x="2376000" y="1769760"/>
          <a:ext cx="7863480" cy="407880"/>
        </p:xfrm>
        <a:graphic>
          <a:graphicData uri="http://schemas.openxmlformats.org/drawingml/2006/table">
            <a:tbl>
              <a:tblPr/>
              <a:tblGrid>
                <a:gridCol w="2620440"/>
                <a:gridCol w="2620440"/>
                <a:gridCol w="2622960"/>
              </a:tblGrid>
              <a:tr h="408240">
                <a:tc>
                  <a:txBody>
                    <a:bodyPr lIns="90000" rIns="90000" tIns="46800" bIns="46800"/>
                    <a:p>
                      <a:pPr algn="r"/>
                      <a:r>
                        <a:rPr b="0" lang="en-US" sz="1800" spc="-1" strike="noStrike">
                          <a:solidFill>
                            <a:srgbClr val="000000"/>
                          </a:solidFill>
                          <a:uFill>
                            <a:solidFill>
                              <a:srgbClr val="ffffff"/>
                            </a:solidFill>
                          </a:uFill>
                          <a:latin typeface="Arial"/>
                        </a:rPr>
                        <a:t>ביצוע הזמנה</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עגלת מוצרים</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r"/>
                      <a:r>
                        <a:rPr b="0" lang="en-US" sz="1800" spc="-1" strike="noStrike">
                          <a:solidFill>
                            <a:srgbClr val="000000"/>
                          </a:solidFill>
                          <a:uFill>
                            <a:solidFill>
                              <a:srgbClr val="ffffff"/>
                            </a:solidFill>
                          </a:uFill>
                          <a:latin typeface="Arial"/>
                        </a:rPr>
                        <a:t>קטלוג להזמנה</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3" name="TextShape 1"/>
          <p:cNvSpPr txBox="1"/>
          <p:nvPr/>
        </p:nvSpPr>
        <p:spPr>
          <a:xfrm>
            <a:off x="838080" y="365040"/>
            <a:ext cx="10515240" cy="1325160"/>
          </a:xfrm>
          <a:prstGeom prst="rect">
            <a:avLst/>
          </a:prstGeom>
          <a:noFill/>
          <a:ln>
            <a:noFill/>
          </a:ln>
        </p:spPr>
        <p:txBody>
          <a:bodyPr anchor="ctr"/>
          <a:p>
            <a:pPr algn="r" rtl="1"/>
            <a:endParaRPr b="0" lang="he-IL" sz="1800" spc="-1" strike="noStrike">
              <a:solidFill>
                <a:srgbClr val="000000"/>
              </a:solidFill>
              <a:uFill>
                <a:solidFill>
                  <a:srgbClr val="ffffff"/>
                </a:solidFill>
              </a:uFill>
              <a:latin typeface="Calibri"/>
            </a:endParaRPr>
          </a:p>
        </p:txBody>
      </p:sp>
      <p:sp>
        <p:nvSpPr>
          <p:cNvPr id="1334" name="TextShape 2"/>
          <p:cNvSpPr txBox="1"/>
          <p:nvPr/>
        </p:nvSpPr>
        <p:spPr>
          <a:xfrm>
            <a:off x="838080" y="1825560"/>
            <a:ext cx="10515240" cy="4597920"/>
          </a:xfrm>
          <a:prstGeom prst="rect">
            <a:avLst/>
          </a:prstGeom>
          <a:noFill/>
          <a:ln>
            <a:noFill/>
          </a:ln>
        </p:spPr>
        <p:txBody>
          <a:bodyPr/>
          <a:p>
            <a:pPr marL="228600" indent="-228240" algn="r" rtl="1">
              <a:lnSpc>
                <a:spcPct val="90000"/>
              </a:lnSpc>
              <a:buClr>
                <a:srgbClr val="000000"/>
              </a:buClr>
              <a:buFont typeface="Arial"/>
              <a:buChar char="•"/>
            </a:pPr>
            <a:r>
              <a:rPr b="0" lang="he-IL" sz="1400" spc="-1" strike="noStrike">
                <a:solidFill>
                  <a:srgbClr val="000000"/>
                </a:solidFill>
                <a:uFill>
                  <a:solidFill>
                    <a:srgbClr val="ffffff"/>
                  </a:solidFill>
                </a:uFill>
                <a:latin typeface="Calibri"/>
              </a:rPr>
              <a:t>אפשרויות לסטטיסטיקה ללקוח</a:t>
            </a:r>
            <a:endParaRPr b="0" lang="he-IL" sz="2800" spc="-1" strike="noStrike">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b="0" lang="he-IL" sz="1400" spc="-1" strike="noStrike">
                <a:solidFill>
                  <a:srgbClr val="000000"/>
                </a:solidFill>
                <a:uFill>
                  <a:solidFill>
                    <a:srgbClr val="ffffff"/>
                  </a:solidFill>
                </a:uFill>
                <a:latin typeface="Calibri"/>
              </a:rPr>
              <a:t>ע"פ שנה נוכחית או כולל שנים שעברו:</a:t>
            </a:r>
            <a:endParaRPr b="0" lang="he-IL" sz="2800" spc="-1" strike="noStrike">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b="0" lang="he-IL" sz="1400" spc="-1" strike="noStrike">
                <a:solidFill>
                  <a:srgbClr val="000000"/>
                </a:solidFill>
                <a:uFill>
                  <a:solidFill>
                    <a:srgbClr val="ffffff"/>
                  </a:solidFill>
                </a:uFill>
                <a:latin typeface="Calibri"/>
              </a:rPr>
              <a:t>מה השעה הפעילה ביותר שלו באתר / להזמנות</a:t>
            </a:r>
            <a:endParaRPr b="0" lang="he-IL" sz="2800" spc="-1" strike="noStrike">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b="0" lang="he-IL" sz="1400" spc="-1" strike="noStrike">
                <a:solidFill>
                  <a:srgbClr val="000000"/>
                </a:solidFill>
                <a:uFill>
                  <a:solidFill>
                    <a:srgbClr val="ffffff"/>
                  </a:solidFill>
                </a:uFill>
                <a:latin typeface="Calibri"/>
              </a:rPr>
              <a:t>הזמן הארוך/הקצר ביותר בו סופקה לו סחורה</a:t>
            </a:r>
            <a:endParaRPr b="0" lang="he-IL" sz="2800" spc="-1" strike="noStrike">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b="0" lang="he-IL" sz="1400" spc="-1" strike="noStrike">
                <a:solidFill>
                  <a:srgbClr val="000000"/>
                </a:solidFill>
                <a:uFill>
                  <a:solidFill>
                    <a:srgbClr val="ffffff"/>
                  </a:solidFill>
                </a:uFill>
                <a:latin typeface="Calibri"/>
              </a:rPr>
              <a:t>וכן עוד מה שכתוב בדוחות אפשר להעביר לסטטיסטיקה</a:t>
            </a:r>
            <a:r>
              <a:rPr b="0" lang="he-IL" sz="1400" spc="-1" strike="noStrike">
                <a:solidFill>
                  <a:srgbClr val="000000"/>
                </a:solidFill>
                <a:uFill>
                  <a:solidFill>
                    <a:srgbClr val="ffffff"/>
                  </a:solidFill>
                </a:uFill>
                <a:latin typeface="Calibri"/>
              </a:rPr>
              <a:t>
</a:t>
            </a:r>
            <a:r>
              <a:rPr b="0" lang="he-IL" sz="1400" spc="-1" strike="noStrike">
                <a:solidFill>
                  <a:srgbClr val="000000"/>
                </a:solidFill>
                <a:uFill>
                  <a:solidFill>
                    <a:srgbClr val="ffffff"/>
                  </a:solidFill>
                </a:uFill>
                <a:latin typeface="Calibri"/>
              </a:rPr>
              <a:t>
</a:t>
            </a:r>
            <a:r>
              <a:rPr b="0" lang="he-IL" sz="1400" spc="-1" strike="noStrike">
                <a:solidFill>
                  <a:srgbClr val="000000"/>
                </a:solidFill>
                <a:uFill>
                  <a:solidFill>
                    <a:srgbClr val="ffffff"/>
                  </a:solidFill>
                </a:uFill>
                <a:latin typeface="Calibri"/>
              </a:rPr>
              <a:t>למכירות:</a:t>
            </a:r>
            <a:endParaRPr b="0" lang="he-IL" sz="2800" spc="-1" strike="noStrike">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b="0" lang="he-IL" sz="1400" spc="-1" strike="noStrike">
                <a:solidFill>
                  <a:srgbClr val="000000"/>
                </a:solidFill>
                <a:uFill>
                  <a:solidFill>
                    <a:srgbClr val="ffffff"/>
                  </a:solidFill>
                </a:uFill>
                <a:latin typeface="Calibri"/>
              </a:rPr>
              <a:t>הנמכר ביותר השנה וכל שנה מבין הפריטים</a:t>
            </a:r>
            <a:endParaRPr b="0" lang="he-IL" sz="2800" spc="-1" strike="noStrike">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b="0" lang="he-IL" sz="1400" spc="-1" strike="noStrike">
                <a:solidFill>
                  <a:srgbClr val="000000"/>
                </a:solidFill>
                <a:uFill>
                  <a:solidFill>
                    <a:srgbClr val="ffffff"/>
                  </a:solidFill>
                </a:uFill>
                <a:latin typeface="Calibri"/>
              </a:rPr>
              <a:t>השנה בה מכירות לפריט היו הכי רבות</a:t>
            </a:r>
            <a:endParaRPr b="0" lang="he-IL" sz="2800" spc="-1" strike="noStrike">
              <a:solidFill>
                <a:srgbClr val="000000"/>
              </a:solidFill>
              <a:uFill>
                <a:solidFill>
                  <a:srgbClr val="ffffff"/>
                </a:solidFill>
              </a:uFill>
              <a:latin typeface="Calibri"/>
            </a:endParaRPr>
          </a:p>
          <a:p>
            <a:pPr algn="r" rtl="1">
              <a:lnSpc>
                <a:spcPct val="90000"/>
              </a:lnSpc>
            </a:pPr>
            <a:endParaRPr b="0" lang="he-IL" sz="2800" spc="-1" strike="noStrike">
              <a:solidFill>
                <a:srgbClr val="000000"/>
              </a:solidFill>
              <a:uFill>
                <a:solidFill>
                  <a:srgbClr val="ffffff"/>
                </a:solidFill>
              </a:uFill>
              <a:latin typeface="Calibri"/>
            </a:endParaRPr>
          </a:p>
          <a:p>
            <a:pPr algn="r" rtl="1">
              <a:lnSpc>
                <a:spcPct val="100000"/>
              </a:lnSpc>
            </a:pPr>
            <a:r>
              <a:rPr b="0" lang="he-IL" sz="1400" spc="-1" strike="noStrike">
                <a:solidFill>
                  <a:srgbClr val="000000"/>
                </a:solidFill>
                <a:uFill>
                  <a:solidFill>
                    <a:srgbClr val="ffffff"/>
                  </a:solidFill>
                </a:uFill>
                <a:latin typeface="Calibri"/>
              </a:rPr>
              <a:t>
</a:t>
            </a:r>
            <a:r>
              <a:rPr b="0" lang="he-IL" sz="1400" spc="-1" strike="noStrike">
                <a:solidFill>
                  <a:srgbClr val="000000"/>
                </a:solidFill>
                <a:uFill>
                  <a:solidFill>
                    <a:srgbClr val="ffffff"/>
                  </a:solidFill>
                </a:uFill>
                <a:latin typeface="Calibri"/>
              </a:rPr>
              <a:t>תוספות לפרויקט:</a:t>
            </a:r>
            <a:endParaRPr b="0" lang="he-IL" sz="2800" spc="-1" strike="noStrike">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b="0" lang="he-IL" sz="1400" spc="-1" strike="noStrike">
                <a:solidFill>
                  <a:srgbClr val="000000"/>
                </a:solidFill>
                <a:uFill>
                  <a:solidFill>
                    <a:srgbClr val="ffffff"/>
                  </a:solidFill>
                </a:uFill>
                <a:latin typeface="Calibri"/>
              </a:rPr>
              <a:t>תאריך הצטרפות ללקוח </a:t>
            </a:r>
            <a:endParaRPr b="0" lang="he-IL" sz="2800" spc="-1" strike="noStrike">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b="0" lang="he-IL" sz="1400" spc="-1" strike="noStrike">
                <a:solidFill>
                  <a:srgbClr val="000000"/>
                </a:solidFill>
                <a:uFill>
                  <a:solidFill>
                    <a:srgbClr val="ffffff"/>
                  </a:solidFill>
                </a:uFill>
                <a:latin typeface="Calibri"/>
              </a:rPr>
              <a:t>בכל כניסה של לקוח או מנהל יציג את הפעם האחרונה שנכנס לאתר (עוד אינדיקציה לאבטחה)</a:t>
            </a:r>
            <a:endParaRPr b="0" lang="he-IL" sz="2800" spc="-1" strike="noStrike">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b="0" lang="he-IL" sz="1400" spc="-1" strike="noStrike">
                <a:solidFill>
                  <a:srgbClr val="000000"/>
                </a:solidFill>
                <a:uFill>
                  <a:solidFill>
                    <a:srgbClr val="ffffff"/>
                  </a:solidFill>
                </a:uFill>
                <a:latin typeface="Calibri"/>
              </a:rPr>
              <a:t>יציג למנהל את הלקוחות / העובדים הפעילים ברגע זה באתר.</a:t>
            </a:r>
            <a:r>
              <a:rPr b="0" lang="he-IL" sz="1400" spc="-1" strike="noStrike">
                <a:solidFill>
                  <a:srgbClr val="000000"/>
                </a:solidFill>
                <a:uFill>
                  <a:solidFill>
                    <a:srgbClr val="ffffff"/>
                  </a:solidFill>
                </a:uFill>
                <a:latin typeface="Calibri"/>
              </a:rPr>
              <a:t>
</a:t>
            </a:r>
            <a:r>
              <a:rPr b="0" lang="he-IL" sz="1400" spc="-1" strike="noStrike">
                <a:solidFill>
                  <a:srgbClr val="000000"/>
                </a:solidFill>
                <a:uFill>
                  <a:solidFill>
                    <a:srgbClr val="ffffff"/>
                  </a:solidFill>
                </a:uFill>
                <a:latin typeface="Calibri"/>
              </a:rPr>
              <a:t>
</a:t>
            </a:r>
            <a:r>
              <a:rPr b="0" lang="he-IL" sz="1400" spc="-1" strike="noStrike">
                <a:solidFill>
                  <a:srgbClr val="000000"/>
                </a:solidFill>
                <a:uFill>
                  <a:solidFill>
                    <a:srgbClr val="ffffff"/>
                  </a:solidFill>
                </a:uFill>
                <a:latin typeface="Calibri"/>
              </a:rPr>
              <a:t>
</a:t>
            </a:r>
            <a:r>
              <a:rPr b="0" lang="he-IL" sz="1400" spc="-1" strike="noStrike">
                <a:solidFill>
                  <a:srgbClr val="000000"/>
                </a:solidFill>
                <a:uFill>
                  <a:solidFill>
                    <a:srgbClr val="ffffff"/>
                  </a:solidFill>
                </a:uFill>
                <a:latin typeface="Calibri"/>
              </a:rPr>
              <a:t>
</a:t>
            </a:r>
            <a:r>
              <a:rPr b="0" lang="he-IL" sz="1400" spc="-1" strike="noStrike">
                <a:solidFill>
                  <a:srgbClr val="000000"/>
                </a:solidFill>
                <a:uFill>
                  <a:solidFill>
                    <a:srgbClr val="ffffff"/>
                  </a:solidFill>
                </a:uFill>
                <a:latin typeface="Calibri"/>
              </a:rPr>
              <a:t> </a:t>
            </a:r>
            <a:endParaRPr b="0" lang="he-IL" sz="2800" spc="-1" strike="noStrike">
              <a:solidFill>
                <a:srgbClr val="000000"/>
              </a:solidFill>
              <a:uFill>
                <a:solidFill>
                  <a:srgbClr val="ffffff"/>
                </a:solidFill>
              </a:uFill>
              <a:latin typeface="Calibri"/>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1055520" y="443160"/>
            <a:ext cx="9889920" cy="6027840"/>
          </a:xfrm>
          <a:prstGeom prst="rect">
            <a:avLst/>
          </a:prstGeom>
          <a:solidFill>
            <a:srgbClr val="ffc000"/>
          </a:solidFill>
          <a:ln w="12600">
            <a:solidFill>
              <a:srgbClr val="bc8e00"/>
            </a:solidFill>
            <a:miter/>
          </a:ln>
        </p:spPr>
        <p:style>
          <a:lnRef idx="0"/>
          <a:fillRef idx="0"/>
          <a:effectRef idx="0"/>
          <a:fontRef idx="minor"/>
        </p:style>
      </p:sp>
      <p:sp>
        <p:nvSpPr>
          <p:cNvPr id="295" name="CustomShape 2"/>
          <p:cNvSpPr/>
          <p:nvPr/>
        </p:nvSpPr>
        <p:spPr>
          <a:xfrm>
            <a:off x="1055520" y="541800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96" name="CustomShape 3"/>
          <p:cNvSpPr/>
          <p:nvPr/>
        </p:nvSpPr>
        <p:spPr>
          <a:xfrm>
            <a:off x="1031400" y="4561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97" name="CustomShape 4"/>
          <p:cNvSpPr/>
          <p:nvPr/>
        </p:nvSpPr>
        <p:spPr>
          <a:xfrm>
            <a:off x="1528200" y="100080"/>
            <a:ext cx="12191760" cy="456840"/>
          </a:xfrm>
          <a:prstGeom prst="rect">
            <a:avLst/>
          </a:prstGeom>
          <a:noFill/>
          <a:ln>
            <a:noFill/>
          </a:ln>
        </p:spPr>
        <p:style>
          <a:lnRef idx="0"/>
          <a:fillRef idx="0"/>
          <a:effectRef idx="0"/>
          <a:fontRef idx="minor"/>
        </p:style>
      </p:sp>
      <p:sp>
        <p:nvSpPr>
          <p:cNvPr id="298"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99"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ניהול חשבון &gt; הזמנה </a:t>
            </a:r>
            <a:endParaRPr b="0" lang="en-US" sz="3200" spc="-1" strike="noStrike">
              <a:solidFill>
                <a:srgbClr val="000000"/>
              </a:solidFill>
              <a:uFill>
                <a:solidFill>
                  <a:srgbClr val="ffffff"/>
                </a:solidFill>
              </a:uFill>
              <a:latin typeface="Arial"/>
            </a:endParaRPr>
          </a:p>
        </p:txBody>
      </p:sp>
      <p:sp>
        <p:nvSpPr>
          <p:cNvPr id="300" name="CustomShape 7"/>
          <p:cNvSpPr/>
          <p:nvPr/>
        </p:nvSpPr>
        <p:spPr>
          <a:xfrm>
            <a:off x="4114800" y="2377440"/>
            <a:ext cx="5060160" cy="27752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r" rtl="1">
              <a:lnSpc>
                <a:spcPct val="100000"/>
              </a:lnSpc>
            </a:pPr>
            <a:r>
              <a:rPr b="0" lang="en-US" sz="4400" spc="-1" strike="noStrike">
                <a:solidFill>
                  <a:srgbClr val="ffffff"/>
                </a:solidFill>
                <a:uFill>
                  <a:solidFill>
                    <a:srgbClr val="ffffff"/>
                  </a:solidFill>
                </a:uFill>
                <a:latin typeface="Calibri"/>
              </a:rPr>
              <a:t>הזמנה מוצגת כטופס</a:t>
            </a:r>
            <a:endParaRPr b="0" lang="en-US" sz="1800" spc="-1" strike="noStrike">
              <a:solidFill>
                <a:srgbClr val="000000"/>
              </a:solidFill>
              <a:uFill>
                <a:solidFill>
                  <a:srgbClr val="ffffff"/>
                </a:solidFill>
              </a:uFill>
              <a:latin typeface="Arial"/>
            </a:endParaRPr>
          </a:p>
          <a:p>
            <a:pPr algn="r" rtl="1">
              <a:lnSpc>
                <a:spcPct val="100000"/>
              </a:lnSpc>
            </a:pPr>
            <a:r>
              <a:rPr b="0" lang="en-US" sz="4400" spc="-1" strike="noStrike">
                <a:solidFill>
                  <a:srgbClr val="ffffff"/>
                </a:solidFill>
                <a:uFill>
                  <a:solidFill>
                    <a:srgbClr val="ffffff"/>
                  </a:solidFill>
                </a:uFill>
                <a:latin typeface="Calibri"/>
              </a:rPr>
              <a:t>עם פרטי לקוח</a:t>
            </a:r>
            <a:endParaRPr b="0" lang="en-US" sz="1800" spc="-1" strike="noStrike">
              <a:solidFill>
                <a:srgbClr val="000000"/>
              </a:solidFill>
              <a:uFill>
                <a:solidFill>
                  <a:srgbClr val="ffffff"/>
                </a:solidFill>
              </a:uFill>
              <a:latin typeface="Arial"/>
            </a:endParaRPr>
          </a:p>
          <a:p>
            <a:pPr algn="just" rtl="1">
              <a:lnSpc>
                <a:spcPct val="100000"/>
              </a:lnSpc>
            </a:pPr>
            <a:endParaRPr b="0" lang="en-US" sz="1800" spc="-1" strike="noStrike">
              <a:solidFill>
                <a:srgbClr val="000000"/>
              </a:solidFill>
              <a:uFill>
                <a:solidFill>
                  <a:srgbClr val="ffffff"/>
                </a:solidFill>
              </a:uFill>
              <a:latin typeface="Arial"/>
            </a:endParaRPr>
          </a:p>
        </p:txBody>
      </p:sp>
      <p:pic>
        <p:nvPicPr>
          <p:cNvPr id="301" name="תמונה 11" descr=""/>
          <p:cNvPicPr/>
          <p:nvPr/>
        </p:nvPicPr>
        <p:blipFill>
          <a:blip r:embed="rId1"/>
          <a:stretch/>
        </p:blipFill>
        <p:spPr>
          <a:xfrm>
            <a:off x="1452240" y="1608120"/>
            <a:ext cx="574560" cy="574560"/>
          </a:xfrm>
          <a:prstGeom prst="rect">
            <a:avLst/>
          </a:prstGeom>
          <a:ln>
            <a:noFill/>
          </a:ln>
        </p:spPr>
      </p:pic>
      <p:sp>
        <p:nvSpPr>
          <p:cNvPr id="302" name="CustomShape 8"/>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
        <p:nvSpPr>
          <p:cNvPr id="303" name="CustomShape 9"/>
          <p:cNvSpPr/>
          <p:nvPr/>
        </p:nvSpPr>
        <p:spPr>
          <a:xfrm>
            <a:off x="3017520" y="4400280"/>
            <a:ext cx="958320" cy="7203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אשור</a:t>
            </a:r>
            <a:endParaRPr b="0" lang="en-US" sz="1800" spc="-1" strike="noStrike">
              <a:solidFill>
                <a:srgbClr val="000000"/>
              </a:solidFill>
              <a:uFill>
                <a:solidFill>
                  <a:srgbClr val="ffffff"/>
                </a:solidFill>
              </a:uFill>
              <a:latin typeface="Arial"/>
            </a:endParaRPr>
          </a:p>
        </p:txBody>
      </p:sp>
      <p:graphicFrame>
        <p:nvGraphicFramePr>
          <p:cNvPr id="304" name="Table 10"/>
          <p:cNvGraphicFramePr/>
          <p:nvPr/>
        </p:nvGraphicFramePr>
        <p:xfrm>
          <a:off x="2532600" y="1620720"/>
          <a:ext cx="7863480" cy="407880"/>
        </p:xfrm>
        <a:graphic>
          <a:graphicData uri="http://schemas.openxmlformats.org/drawingml/2006/table">
            <a:tbl>
              <a:tblPr/>
              <a:tblGrid>
                <a:gridCol w="2620440"/>
                <a:gridCol w="2620440"/>
                <a:gridCol w="2622960"/>
              </a:tblGrid>
              <a:tr h="408240">
                <a:tc>
                  <a:txBody>
                    <a:bodyPr lIns="90000" rIns="90000" tIns="46800" bIns="46800"/>
                    <a:p>
                      <a:pPr algn="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ביצוע הזמנה</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עגלת מוצרים</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r"/>
                      <a:r>
                        <a:rPr b="0" lang="en-US" sz="1800" spc="-1" strike="noStrike">
                          <a:solidFill>
                            <a:srgbClr val="000000"/>
                          </a:solidFill>
                          <a:uFill>
                            <a:solidFill>
                              <a:srgbClr val="ffffff"/>
                            </a:solidFill>
                          </a:uFill>
                          <a:latin typeface="Arial"/>
                        </a:rPr>
                        <a:t>קטלוג להזמנה</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306"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07"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08" name="CustomShape 4"/>
          <p:cNvSpPr/>
          <p:nvPr/>
        </p:nvSpPr>
        <p:spPr>
          <a:xfrm>
            <a:off x="1528200" y="100080"/>
            <a:ext cx="12191760" cy="456840"/>
          </a:xfrm>
          <a:prstGeom prst="rect">
            <a:avLst/>
          </a:prstGeom>
          <a:noFill/>
          <a:ln>
            <a:noFill/>
          </a:ln>
        </p:spPr>
        <p:style>
          <a:lnRef idx="0"/>
          <a:fillRef idx="0"/>
          <a:effectRef idx="0"/>
          <a:fontRef idx="minor"/>
        </p:style>
      </p:sp>
      <p:sp>
        <p:nvSpPr>
          <p:cNvPr id="309"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10"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ניהול חשבון &gt; פרטים אישיים</a:t>
            </a:r>
            <a:endParaRPr b="0" lang="en-US" sz="3200" spc="-1" strike="noStrike">
              <a:solidFill>
                <a:srgbClr val="000000"/>
              </a:solidFill>
              <a:uFill>
                <a:solidFill>
                  <a:srgbClr val="ffffff"/>
                </a:solidFill>
              </a:uFill>
              <a:latin typeface="Arial"/>
            </a:endParaRPr>
          </a:p>
        </p:txBody>
      </p:sp>
      <p:sp>
        <p:nvSpPr>
          <p:cNvPr id="311" name="CustomShape 7"/>
          <p:cNvSpPr/>
          <p:nvPr/>
        </p:nvSpPr>
        <p:spPr>
          <a:xfrm>
            <a:off x="2827080" y="1638000"/>
            <a:ext cx="6751080" cy="3633840"/>
          </a:xfrm>
          <a:prstGeom prst="rect">
            <a:avLst/>
          </a:prstGeom>
          <a:solidFill>
            <a:srgbClr val="5b9bd5"/>
          </a:solidFill>
          <a:ln w="12600">
            <a:solidFill>
              <a:srgbClr val="43729d"/>
            </a:solidFill>
            <a:miter/>
          </a:ln>
        </p:spPr>
        <p:style>
          <a:lnRef idx="0"/>
          <a:fillRef idx="0"/>
          <a:effectRef idx="0"/>
          <a:fontRef idx="minor"/>
        </p:style>
      </p:sp>
      <p:sp>
        <p:nvSpPr>
          <p:cNvPr id="312" name="CustomShape 8"/>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
        <p:nvSpPr>
          <p:cNvPr id="313" name="CustomShape 9"/>
          <p:cNvSpPr/>
          <p:nvPr/>
        </p:nvSpPr>
        <p:spPr>
          <a:xfrm>
            <a:off x="7147080" y="1780920"/>
            <a:ext cx="197352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עדכון פרטים אישיים</a:t>
            </a:r>
            <a:endParaRPr b="0" lang="en-US" sz="1800" spc="-1" strike="noStrike">
              <a:solidFill>
                <a:srgbClr val="000000"/>
              </a:solidFill>
              <a:uFill>
                <a:solidFill>
                  <a:srgbClr val="ffffff"/>
                </a:solidFill>
              </a:uFill>
              <a:latin typeface="Arial"/>
            </a:endParaRPr>
          </a:p>
        </p:txBody>
      </p:sp>
      <p:sp>
        <p:nvSpPr>
          <p:cNvPr id="314" name="CustomShape 10"/>
          <p:cNvSpPr/>
          <p:nvPr/>
        </p:nvSpPr>
        <p:spPr>
          <a:xfrm>
            <a:off x="3185280" y="1797840"/>
            <a:ext cx="3017160" cy="163512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p>
            <a:pPr algn="ctr" rtl="1">
              <a:lnSpc>
                <a:spcPct val="100000"/>
              </a:lnSpc>
            </a:pPr>
            <a:r>
              <a:rPr b="0" lang="en-US" sz="1400" spc="-1" strike="noStrike">
                <a:solidFill>
                  <a:srgbClr val="ffffff"/>
                </a:solidFill>
                <a:uFill>
                  <a:solidFill>
                    <a:srgbClr val="ffffff"/>
                  </a:solidFill>
                </a:uFill>
                <a:latin typeface="Calibri"/>
              </a:rPr>
              <a:t>עדכון כתובת  אימייל</a:t>
            </a:r>
            <a:endParaRPr b="0" lang="en-US" sz="1800" spc="-1" strike="noStrike">
              <a:solidFill>
                <a:srgbClr val="000000"/>
              </a:solidFill>
              <a:uFill>
                <a:solidFill>
                  <a:srgbClr val="ffffff"/>
                </a:solidFill>
              </a:uFill>
              <a:latin typeface="Arial"/>
            </a:endParaRPr>
          </a:p>
        </p:txBody>
      </p:sp>
      <p:sp>
        <p:nvSpPr>
          <p:cNvPr id="315" name="CustomShape 11"/>
          <p:cNvSpPr/>
          <p:nvPr/>
        </p:nvSpPr>
        <p:spPr>
          <a:xfrm>
            <a:off x="4926240" y="2167200"/>
            <a:ext cx="1199880" cy="24948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כתובת אימייל</a:t>
            </a:r>
            <a:endParaRPr b="0" lang="en-US" sz="1800" spc="-1" strike="noStrike">
              <a:solidFill>
                <a:srgbClr val="000000"/>
              </a:solidFill>
              <a:uFill>
                <a:solidFill>
                  <a:srgbClr val="ffffff"/>
                </a:solidFill>
              </a:uFill>
              <a:latin typeface="Arial"/>
            </a:endParaRPr>
          </a:p>
        </p:txBody>
      </p:sp>
      <p:sp>
        <p:nvSpPr>
          <p:cNvPr id="316" name="CustomShape 12"/>
          <p:cNvSpPr/>
          <p:nvPr/>
        </p:nvSpPr>
        <p:spPr>
          <a:xfrm>
            <a:off x="3243600" y="2167200"/>
            <a:ext cx="1598040" cy="263160"/>
          </a:xfrm>
          <a:prstGeom prst="rect">
            <a:avLst/>
          </a:prstGeom>
          <a:solidFill>
            <a:srgbClr val="ffffff"/>
          </a:solidFill>
          <a:ln w="12600">
            <a:solidFill>
              <a:srgbClr val="70ad47"/>
            </a:solidFill>
            <a:miter/>
          </a:ln>
        </p:spPr>
        <p:style>
          <a:lnRef idx="0"/>
          <a:fillRef idx="0"/>
          <a:effectRef idx="0"/>
          <a:fontRef idx="minor"/>
        </p:style>
      </p:sp>
      <p:sp>
        <p:nvSpPr>
          <p:cNvPr id="317" name="CustomShape 13"/>
          <p:cNvSpPr/>
          <p:nvPr/>
        </p:nvSpPr>
        <p:spPr>
          <a:xfrm>
            <a:off x="4948920" y="2496960"/>
            <a:ext cx="1177200" cy="24948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סיסמא</a:t>
            </a:r>
            <a:endParaRPr b="0" lang="en-US" sz="1800" spc="-1" strike="noStrike">
              <a:solidFill>
                <a:srgbClr val="000000"/>
              </a:solidFill>
              <a:uFill>
                <a:solidFill>
                  <a:srgbClr val="ffffff"/>
                </a:solidFill>
              </a:uFill>
              <a:latin typeface="Arial"/>
            </a:endParaRPr>
          </a:p>
        </p:txBody>
      </p:sp>
      <p:sp>
        <p:nvSpPr>
          <p:cNvPr id="318" name="CustomShape 14"/>
          <p:cNvSpPr/>
          <p:nvPr/>
        </p:nvSpPr>
        <p:spPr>
          <a:xfrm>
            <a:off x="3255480" y="2496960"/>
            <a:ext cx="1586520" cy="268920"/>
          </a:xfrm>
          <a:prstGeom prst="rect">
            <a:avLst/>
          </a:prstGeom>
          <a:solidFill>
            <a:srgbClr val="ffffff"/>
          </a:solidFill>
          <a:ln w="12600">
            <a:solidFill>
              <a:srgbClr val="70ad47"/>
            </a:solidFill>
            <a:miter/>
          </a:ln>
        </p:spPr>
        <p:style>
          <a:lnRef idx="0"/>
          <a:fillRef idx="0"/>
          <a:effectRef idx="0"/>
          <a:fontRef idx="minor"/>
        </p:style>
      </p:sp>
      <p:sp>
        <p:nvSpPr>
          <p:cNvPr id="319" name="CustomShape 15"/>
          <p:cNvSpPr/>
          <p:nvPr/>
        </p:nvSpPr>
        <p:spPr>
          <a:xfrm>
            <a:off x="3728520" y="2997720"/>
            <a:ext cx="1822680" cy="34992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600" spc="-1" strike="noStrike">
                <a:solidFill>
                  <a:srgbClr val="ffffff"/>
                </a:solidFill>
                <a:uFill>
                  <a:solidFill>
                    <a:srgbClr val="ffffff"/>
                  </a:solidFill>
                </a:uFill>
                <a:latin typeface="Calibri"/>
              </a:rPr>
              <a:t>עדכון כתובת  אימייל</a:t>
            </a:r>
            <a:endParaRPr b="0" lang="en-US" sz="1800" spc="-1" strike="noStrike">
              <a:solidFill>
                <a:srgbClr val="000000"/>
              </a:solidFill>
              <a:uFill>
                <a:solidFill>
                  <a:srgbClr val="ffffff"/>
                </a:solidFill>
              </a:uFill>
              <a:latin typeface="Arial"/>
            </a:endParaRPr>
          </a:p>
        </p:txBody>
      </p:sp>
      <p:sp>
        <p:nvSpPr>
          <p:cNvPr id="320" name="CustomShape 16"/>
          <p:cNvSpPr/>
          <p:nvPr/>
        </p:nvSpPr>
        <p:spPr>
          <a:xfrm>
            <a:off x="3192840" y="3483000"/>
            <a:ext cx="3017160" cy="16142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p>
            <a:pPr algn="ctr" rtl="1">
              <a:lnSpc>
                <a:spcPct val="100000"/>
              </a:lnSpc>
            </a:pPr>
            <a:r>
              <a:rPr b="0" lang="en-US" sz="1400" spc="-1" strike="noStrike">
                <a:solidFill>
                  <a:srgbClr val="ffffff"/>
                </a:solidFill>
                <a:uFill>
                  <a:solidFill>
                    <a:srgbClr val="ffffff"/>
                  </a:solidFill>
                </a:uFill>
                <a:latin typeface="Calibri"/>
              </a:rPr>
              <a:t>עדכון סיסמא</a:t>
            </a:r>
            <a:endParaRPr b="0" lang="en-US" sz="1800" spc="-1" strike="noStrike">
              <a:solidFill>
                <a:srgbClr val="000000"/>
              </a:solidFill>
              <a:uFill>
                <a:solidFill>
                  <a:srgbClr val="ffffff"/>
                </a:solidFill>
              </a:uFill>
              <a:latin typeface="Arial"/>
            </a:endParaRPr>
          </a:p>
        </p:txBody>
      </p:sp>
      <p:sp>
        <p:nvSpPr>
          <p:cNvPr id="321" name="CustomShape 17"/>
          <p:cNvSpPr/>
          <p:nvPr/>
        </p:nvSpPr>
        <p:spPr>
          <a:xfrm>
            <a:off x="4933800" y="3748320"/>
            <a:ext cx="1199880" cy="26640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סיסמא ישנה</a:t>
            </a:r>
            <a:endParaRPr b="0" lang="en-US" sz="1800" spc="-1" strike="noStrike">
              <a:solidFill>
                <a:srgbClr val="000000"/>
              </a:solidFill>
              <a:uFill>
                <a:solidFill>
                  <a:srgbClr val="ffffff"/>
                </a:solidFill>
              </a:uFill>
              <a:latin typeface="Arial"/>
            </a:endParaRPr>
          </a:p>
        </p:txBody>
      </p:sp>
      <p:sp>
        <p:nvSpPr>
          <p:cNvPr id="322" name="CustomShape 18"/>
          <p:cNvSpPr/>
          <p:nvPr/>
        </p:nvSpPr>
        <p:spPr>
          <a:xfrm>
            <a:off x="3251160" y="3748320"/>
            <a:ext cx="1598040" cy="281160"/>
          </a:xfrm>
          <a:prstGeom prst="rect">
            <a:avLst/>
          </a:prstGeom>
          <a:solidFill>
            <a:srgbClr val="ffffff"/>
          </a:solidFill>
          <a:ln w="12600">
            <a:solidFill>
              <a:srgbClr val="70ad47"/>
            </a:solidFill>
            <a:miter/>
          </a:ln>
        </p:spPr>
        <p:style>
          <a:lnRef idx="0"/>
          <a:fillRef idx="0"/>
          <a:effectRef idx="0"/>
          <a:fontRef idx="minor"/>
        </p:style>
      </p:sp>
      <p:sp>
        <p:nvSpPr>
          <p:cNvPr id="323" name="CustomShape 19"/>
          <p:cNvSpPr/>
          <p:nvPr/>
        </p:nvSpPr>
        <p:spPr>
          <a:xfrm>
            <a:off x="4956480" y="4100760"/>
            <a:ext cx="1177200" cy="26640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סיסמא חדשה</a:t>
            </a:r>
            <a:endParaRPr b="0" lang="en-US" sz="1800" spc="-1" strike="noStrike">
              <a:solidFill>
                <a:srgbClr val="000000"/>
              </a:solidFill>
              <a:uFill>
                <a:solidFill>
                  <a:srgbClr val="ffffff"/>
                </a:solidFill>
              </a:uFill>
              <a:latin typeface="Arial"/>
            </a:endParaRPr>
          </a:p>
        </p:txBody>
      </p:sp>
      <p:sp>
        <p:nvSpPr>
          <p:cNvPr id="324" name="CustomShape 20"/>
          <p:cNvSpPr/>
          <p:nvPr/>
        </p:nvSpPr>
        <p:spPr>
          <a:xfrm>
            <a:off x="3263040" y="4100760"/>
            <a:ext cx="1586520" cy="287640"/>
          </a:xfrm>
          <a:prstGeom prst="rect">
            <a:avLst/>
          </a:prstGeom>
          <a:solidFill>
            <a:srgbClr val="ffffff"/>
          </a:solidFill>
          <a:ln w="12600">
            <a:solidFill>
              <a:srgbClr val="70ad47"/>
            </a:solidFill>
            <a:miter/>
          </a:ln>
        </p:spPr>
        <p:style>
          <a:lnRef idx="0"/>
          <a:fillRef idx="0"/>
          <a:effectRef idx="0"/>
          <a:fontRef idx="minor"/>
        </p:style>
      </p:sp>
      <p:sp>
        <p:nvSpPr>
          <p:cNvPr id="325" name="CustomShape 21"/>
          <p:cNvSpPr/>
          <p:nvPr/>
        </p:nvSpPr>
        <p:spPr>
          <a:xfrm>
            <a:off x="4944600" y="4434840"/>
            <a:ext cx="1177200" cy="26640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סיסמא חדשה</a:t>
            </a:r>
            <a:endParaRPr b="0" lang="en-US" sz="1800" spc="-1" strike="noStrike">
              <a:solidFill>
                <a:srgbClr val="000000"/>
              </a:solidFill>
              <a:uFill>
                <a:solidFill>
                  <a:srgbClr val="ffffff"/>
                </a:solidFill>
              </a:uFill>
              <a:latin typeface="Arial"/>
            </a:endParaRPr>
          </a:p>
        </p:txBody>
      </p:sp>
      <p:sp>
        <p:nvSpPr>
          <p:cNvPr id="326" name="CustomShape 22"/>
          <p:cNvSpPr/>
          <p:nvPr/>
        </p:nvSpPr>
        <p:spPr>
          <a:xfrm>
            <a:off x="3251160" y="4434840"/>
            <a:ext cx="1586520" cy="287640"/>
          </a:xfrm>
          <a:prstGeom prst="rect">
            <a:avLst/>
          </a:prstGeom>
          <a:solidFill>
            <a:srgbClr val="ffffff"/>
          </a:solidFill>
          <a:ln w="12600">
            <a:solidFill>
              <a:srgbClr val="70ad47"/>
            </a:solidFill>
            <a:miter/>
          </a:ln>
        </p:spPr>
        <p:style>
          <a:lnRef idx="0"/>
          <a:fillRef idx="0"/>
          <a:effectRef idx="0"/>
          <a:fontRef idx="minor"/>
        </p:style>
      </p:sp>
      <p:sp>
        <p:nvSpPr>
          <p:cNvPr id="327" name="CustomShape 23"/>
          <p:cNvSpPr/>
          <p:nvPr/>
        </p:nvSpPr>
        <p:spPr>
          <a:xfrm>
            <a:off x="3790080" y="4757400"/>
            <a:ext cx="1822680" cy="3135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600" spc="-1" strike="noStrike">
                <a:solidFill>
                  <a:srgbClr val="ffffff"/>
                </a:solidFill>
                <a:uFill>
                  <a:solidFill>
                    <a:srgbClr val="ffffff"/>
                  </a:solidFill>
                </a:uFill>
                <a:latin typeface="Calibri"/>
              </a:rPr>
              <a:t>עדכון סיסמא</a:t>
            </a:r>
            <a:endParaRPr b="0" lang="en-US" sz="1800" spc="-1" strike="noStrike">
              <a:solidFill>
                <a:srgbClr val="000000"/>
              </a:solidFill>
              <a:uFill>
                <a:solidFill>
                  <a:srgbClr val="ffffff"/>
                </a:solidFill>
              </a:uFill>
              <a:latin typeface="Arial"/>
            </a:endParaRPr>
          </a:p>
        </p:txBody>
      </p:sp>
      <p:sp>
        <p:nvSpPr>
          <p:cNvPr id="328" name="CustomShape 24"/>
          <p:cNvSpPr/>
          <p:nvPr/>
        </p:nvSpPr>
        <p:spPr>
          <a:xfrm>
            <a:off x="6423840" y="1732320"/>
            <a:ext cx="3017160" cy="345276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p>
            <a:pPr algn="ctr" rtl="1">
              <a:lnSpc>
                <a:spcPct val="100000"/>
              </a:lnSpc>
            </a:pPr>
            <a:r>
              <a:rPr b="0" lang="en-US" sz="1800" spc="-1" strike="noStrike">
                <a:solidFill>
                  <a:srgbClr val="ffffff"/>
                </a:solidFill>
                <a:uFill>
                  <a:solidFill>
                    <a:srgbClr val="ffffff"/>
                  </a:solidFill>
                </a:uFill>
                <a:latin typeface="Calibri"/>
              </a:rPr>
              <a:t>עדכון פרטים אישיים</a:t>
            </a:r>
            <a:endParaRPr b="0" lang="en-US" sz="1800" spc="-1" strike="noStrike">
              <a:solidFill>
                <a:srgbClr val="000000"/>
              </a:solidFill>
              <a:uFill>
                <a:solidFill>
                  <a:srgbClr val="ffffff"/>
                </a:solidFill>
              </a:uFill>
              <a:latin typeface="Arial"/>
            </a:endParaRPr>
          </a:p>
        </p:txBody>
      </p:sp>
      <p:sp>
        <p:nvSpPr>
          <p:cNvPr id="329" name="CustomShape 25"/>
          <p:cNvSpPr/>
          <p:nvPr/>
        </p:nvSpPr>
        <p:spPr>
          <a:xfrm>
            <a:off x="8301600" y="2193480"/>
            <a:ext cx="1063080" cy="2606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שם פרטי</a:t>
            </a:r>
            <a:endParaRPr b="0" lang="en-US" sz="1800" spc="-1" strike="noStrike">
              <a:solidFill>
                <a:srgbClr val="000000"/>
              </a:solidFill>
              <a:uFill>
                <a:solidFill>
                  <a:srgbClr val="ffffff"/>
                </a:solidFill>
              </a:uFill>
              <a:latin typeface="Arial"/>
            </a:endParaRPr>
          </a:p>
        </p:txBody>
      </p:sp>
      <p:sp>
        <p:nvSpPr>
          <p:cNvPr id="330" name="CustomShape 26"/>
          <p:cNvSpPr/>
          <p:nvPr/>
        </p:nvSpPr>
        <p:spPr>
          <a:xfrm>
            <a:off x="6482160" y="2207880"/>
            <a:ext cx="1735200" cy="260640"/>
          </a:xfrm>
          <a:prstGeom prst="rect">
            <a:avLst/>
          </a:prstGeom>
          <a:solidFill>
            <a:srgbClr val="ffffff"/>
          </a:solidFill>
          <a:ln w="12600">
            <a:solidFill>
              <a:srgbClr val="70ad47"/>
            </a:solidFill>
            <a:miter/>
          </a:ln>
        </p:spPr>
        <p:style>
          <a:lnRef idx="0"/>
          <a:fillRef idx="0"/>
          <a:effectRef idx="0"/>
          <a:fontRef idx="minor"/>
        </p:style>
      </p:sp>
      <p:sp>
        <p:nvSpPr>
          <p:cNvPr id="331" name="CustomShape 27"/>
          <p:cNvSpPr/>
          <p:nvPr/>
        </p:nvSpPr>
        <p:spPr>
          <a:xfrm>
            <a:off x="8301600" y="2538360"/>
            <a:ext cx="1063080" cy="2606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שם משפחה</a:t>
            </a:r>
            <a:endParaRPr b="0" lang="en-US" sz="1800" spc="-1" strike="noStrike">
              <a:solidFill>
                <a:srgbClr val="000000"/>
              </a:solidFill>
              <a:uFill>
                <a:solidFill>
                  <a:srgbClr val="ffffff"/>
                </a:solidFill>
              </a:uFill>
              <a:latin typeface="Arial"/>
            </a:endParaRPr>
          </a:p>
        </p:txBody>
      </p:sp>
      <p:sp>
        <p:nvSpPr>
          <p:cNvPr id="332" name="CustomShape 28"/>
          <p:cNvSpPr/>
          <p:nvPr/>
        </p:nvSpPr>
        <p:spPr>
          <a:xfrm>
            <a:off x="6494040" y="2558880"/>
            <a:ext cx="1735200" cy="260640"/>
          </a:xfrm>
          <a:prstGeom prst="rect">
            <a:avLst/>
          </a:prstGeom>
          <a:solidFill>
            <a:srgbClr val="ffffff"/>
          </a:solidFill>
          <a:ln w="12600">
            <a:solidFill>
              <a:srgbClr val="70ad47"/>
            </a:solidFill>
            <a:miter/>
          </a:ln>
        </p:spPr>
        <p:style>
          <a:lnRef idx="0"/>
          <a:fillRef idx="0"/>
          <a:effectRef idx="0"/>
          <a:fontRef idx="minor"/>
        </p:style>
      </p:sp>
      <p:sp>
        <p:nvSpPr>
          <p:cNvPr id="333" name="CustomShape 29"/>
          <p:cNvSpPr/>
          <p:nvPr/>
        </p:nvSpPr>
        <p:spPr>
          <a:xfrm>
            <a:off x="8313480" y="2864160"/>
            <a:ext cx="1063080" cy="2606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טלפון</a:t>
            </a:r>
            <a:endParaRPr b="0" lang="en-US" sz="1800" spc="-1" strike="noStrike">
              <a:solidFill>
                <a:srgbClr val="000000"/>
              </a:solidFill>
              <a:uFill>
                <a:solidFill>
                  <a:srgbClr val="ffffff"/>
                </a:solidFill>
              </a:uFill>
              <a:latin typeface="Arial"/>
            </a:endParaRPr>
          </a:p>
        </p:txBody>
      </p:sp>
      <p:sp>
        <p:nvSpPr>
          <p:cNvPr id="334" name="CustomShape 30"/>
          <p:cNvSpPr/>
          <p:nvPr/>
        </p:nvSpPr>
        <p:spPr>
          <a:xfrm>
            <a:off x="6494040" y="2878560"/>
            <a:ext cx="1735200" cy="260640"/>
          </a:xfrm>
          <a:prstGeom prst="rect">
            <a:avLst/>
          </a:prstGeom>
          <a:solidFill>
            <a:srgbClr val="ffffff"/>
          </a:solidFill>
          <a:ln w="12600">
            <a:solidFill>
              <a:srgbClr val="70ad47"/>
            </a:solidFill>
            <a:miter/>
          </a:ln>
        </p:spPr>
        <p:style>
          <a:lnRef idx="0"/>
          <a:fillRef idx="0"/>
          <a:effectRef idx="0"/>
          <a:fontRef idx="minor"/>
        </p:style>
      </p:sp>
      <p:sp>
        <p:nvSpPr>
          <p:cNvPr id="335" name="CustomShape 31"/>
          <p:cNvSpPr/>
          <p:nvPr/>
        </p:nvSpPr>
        <p:spPr>
          <a:xfrm>
            <a:off x="8313480" y="3170520"/>
            <a:ext cx="1063080" cy="2606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פלאפון</a:t>
            </a:r>
            <a:endParaRPr b="0" lang="en-US" sz="1800" spc="-1" strike="noStrike">
              <a:solidFill>
                <a:srgbClr val="000000"/>
              </a:solidFill>
              <a:uFill>
                <a:solidFill>
                  <a:srgbClr val="ffffff"/>
                </a:solidFill>
              </a:uFill>
              <a:latin typeface="Arial"/>
            </a:endParaRPr>
          </a:p>
        </p:txBody>
      </p:sp>
      <p:sp>
        <p:nvSpPr>
          <p:cNvPr id="336" name="CustomShape 32"/>
          <p:cNvSpPr/>
          <p:nvPr/>
        </p:nvSpPr>
        <p:spPr>
          <a:xfrm>
            <a:off x="6505560" y="3191040"/>
            <a:ext cx="1735200" cy="260640"/>
          </a:xfrm>
          <a:prstGeom prst="rect">
            <a:avLst/>
          </a:prstGeom>
          <a:solidFill>
            <a:srgbClr val="ffffff"/>
          </a:solidFill>
          <a:ln w="12600">
            <a:solidFill>
              <a:srgbClr val="70ad47"/>
            </a:solidFill>
            <a:miter/>
          </a:ln>
        </p:spPr>
        <p:style>
          <a:lnRef idx="0"/>
          <a:fillRef idx="0"/>
          <a:effectRef idx="0"/>
          <a:fontRef idx="minor"/>
        </p:style>
      </p:sp>
      <p:sp>
        <p:nvSpPr>
          <p:cNvPr id="337" name="CustomShape 33"/>
          <p:cNvSpPr/>
          <p:nvPr/>
        </p:nvSpPr>
        <p:spPr>
          <a:xfrm>
            <a:off x="8325360" y="3750840"/>
            <a:ext cx="1063080" cy="2606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Calibri"/>
              </a:rPr>
              <a:t>רחוב</a:t>
            </a:r>
            <a:endParaRPr b="0" lang="en-US" sz="1800" spc="-1" strike="noStrike">
              <a:solidFill>
                <a:srgbClr val="000000"/>
              </a:solidFill>
              <a:uFill>
                <a:solidFill>
                  <a:srgbClr val="ffffff"/>
                </a:solidFill>
              </a:uFill>
              <a:latin typeface="Arial"/>
            </a:endParaRPr>
          </a:p>
        </p:txBody>
      </p:sp>
      <p:sp>
        <p:nvSpPr>
          <p:cNvPr id="338" name="CustomShape 34"/>
          <p:cNvSpPr/>
          <p:nvPr/>
        </p:nvSpPr>
        <p:spPr>
          <a:xfrm>
            <a:off x="6505560" y="3765240"/>
            <a:ext cx="1735200" cy="260640"/>
          </a:xfrm>
          <a:prstGeom prst="rect">
            <a:avLst/>
          </a:prstGeom>
          <a:solidFill>
            <a:srgbClr val="ffffff"/>
          </a:solidFill>
          <a:ln w="12600">
            <a:solidFill>
              <a:srgbClr val="70ad47"/>
            </a:solidFill>
            <a:miter/>
          </a:ln>
        </p:spPr>
        <p:style>
          <a:lnRef idx="0"/>
          <a:fillRef idx="0"/>
          <a:effectRef idx="0"/>
          <a:fontRef idx="minor"/>
        </p:style>
      </p:sp>
      <p:sp>
        <p:nvSpPr>
          <p:cNvPr id="339" name="CustomShape 35"/>
          <p:cNvSpPr/>
          <p:nvPr/>
        </p:nvSpPr>
        <p:spPr>
          <a:xfrm>
            <a:off x="8325360" y="4080960"/>
            <a:ext cx="1063080" cy="2606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Calibri"/>
              </a:rPr>
              <a:t>מס בית</a:t>
            </a:r>
            <a:endParaRPr b="0" lang="en-US" sz="1800" spc="-1" strike="noStrike">
              <a:solidFill>
                <a:srgbClr val="000000"/>
              </a:solidFill>
              <a:uFill>
                <a:solidFill>
                  <a:srgbClr val="ffffff"/>
                </a:solidFill>
              </a:uFill>
              <a:latin typeface="Arial"/>
            </a:endParaRPr>
          </a:p>
        </p:txBody>
      </p:sp>
      <p:sp>
        <p:nvSpPr>
          <p:cNvPr id="340" name="CustomShape 36"/>
          <p:cNvSpPr/>
          <p:nvPr/>
        </p:nvSpPr>
        <p:spPr>
          <a:xfrm>
            <a:off x="6517440" y="4101480"/>
            <a:ext cx="1735200" cy="260640"/>
          </a:xfrm>
          <a:prstGeom prst="rect">
            <a:avLst/>
          </a:prstGeom>
          <a:solidFill>
            <a:srgbClr val="ffffff"/>
          </a:solidFill>
          <a:ln w="12600">
            <a:solidFill>
              <a:srgbClr val="70ad47"/>
            </a:solidFill>
            <a:miter/>
          </a:ln>
        </p:spPr>
        <p:style>
          <a:lnRef idx="0"/>
          <a:fillRef idx="0"/>
          <a:effectRef idx="0"/>
          <a:fontRef idx="minor"/>
        </p:style>
      </p:sp>
      <p:sp>
        <p:nvSpPr>
          <p:cNvPr id="341" name="CustomShape 37"/>
          <p:cNvSpPr/>
          <p:nvPr/>
        </p:nvSpPr>
        <p:spPr>
          <a:xfrm>
            <a:off x="8325360" y="4393440"/>
            <a:ext cx="1063080" cy="2606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Calibri"/>
              </a:rPr>
              <a:t>עיר</a:t>
            </a:r>
            <a:endParaRPr b="0" lang="en-US" sz="1800" spc="-1" strike="noStrike">
              <a:solidFill>
                <a:srgbClr val="000000"/>
              </a:solidFill>
              <a:uFill>
                <a:solidFill>
                  <a:srgbClr val="ffffff"/>
                </a:solidFill>
              </a:uFill>
              <a:latin typeface="Arial"/>
            </a:endParaRPr>
          </a:p>
        </p:txBody>
      </p:sp>
      <p:sp>
        <p:nvSpPr>
          <p:cNvPr id="342" name="CustomShape 38"/>
          <p:cNvSpPr/>
          <p:nvPr/>
        </p:nvSpPr>
        <p:spPr>
          <a:xfrm>
            <a:off x="6517440" y="4413960"/>
            <a:ext cx="1735200" cy="260640"/>
          </a:xfrm>
          <a:prstGeom prst="rect">
            <a:avLst/>
          </a:prstGeom>
          <a:solidFill>
            <a:srgbClr val="ffffff"/>
          </a:solidFill>
          <a:ln w="12600">
            <a:solidFill>
              <a:srgbClr val="70ad47"/>
            </a:solidFill>
            <a:miter/>
          </a:ln>
        </p:spPr>
        <p:style>
          <a:lnRef idx="0"/>
          <a:fillRef idx="0"/>
          <a:effectRef idx="0"/>
          <a:fontRef idx="minor"/>
        </p:style>
      </p:sp>
      <p:sp>
        <p:nvSpPr>
          <p:cNvPr id="343" name="CustomShape 39"/>
          <p:cNvSpPr/>
          <p:nvPr/>
        </p:nvSpPr>
        <p:spPr>
          <a:xfrm>
            <a:off x="8313480" y="3460680"/>
            <a:ext cx="1063080" cy="2606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שם משתמש</a:t>
            </a:r>
            <a:endParaRPr b="0" lang="en-US" sz="1800" spc="-1" strike="noStrike">
              <a:solidFill>
                <a:srgbClr val="000000"/>
              </a:solidFill>
              <a:uFill>
                <a:solidFill>
                  <a:srgbClr val="ffffff"/>
                </a:solidFill>
              </a:uFill>
              <a:latin typeface="Arial"/>
            </a:endParaRPr>
          </a:p>
        </p:txBody>
      </p:sp>
      <p:sp>
        <p:nvSpPr>
          <p:cNvPr id="344" name="CustomShape 40"/>
          <p:cNvSpPr/>
          <p:nvPr/>
        </p:nvSpPr>
        <p:spPr>
          <a:xfrm>
            <a:off x="6505560" y="3481200"/>
            <a:ext cx="1735200" cy="260640"/>
          </a:xfrm>
          <a:prstGeom prst="rect">
            <a:avLst/>
          </a:prstGeom>
          <a:solidFill>
            <a:srgbClr val="ffffff"/>
          </a:solidFill>
          <a:ln w="12600">
            <a:solidFill>
              <a:srgbClr val="70ad47"/>
            </a:solidFill>
            <a:miter/>
          </a:ln>
        </p:spPr>
        <p:style>
          <a:lnRef idx="0"/>
          <a:fillRef idx="0"/>
          <a:effectRef idx="0"/>
          <a:fontRef idx="minor"/>
        </p:style>
      </p:sp>
      <p:sp>
        <p:nvSpPr>
          <p:cNvPr id="345" name="CustomShape 41"/>
          <p:cNvSpPr/>
          <p:nvPr/>
        </p:nvSpPr>
        <p:spPr>
          <a:xfrm>
            <a:off x="7034040" y="4744440"/>
            <a:ext cx="1822680" cy="3672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600" spc="-1" strike="noStrike">
                <a:solidFill>
                  <a:srgbClr val="ffffff"/>
                </a:solidFill>
                <a:uFill>
                  <a:solidFill>
                    <a:srgbClr val="ffffff"/>
                  </a:solidFill>
                </a:uFill>
                <a:latin typeface="Calibri"/>
              </a:rPr>
              <a:t>עדכון פרטים אישיים</a:t>
            </a:r>
            <a:endParaRPr b="0" lang="en-US" sz="1800" spc="-1" strike="noStrike">
              <a:solidFill>
                <a:srgbClr val="000000"/>
              </a:solidFill>
              <a:uFill>
                <a:solidFill>
                  <a:srgbClr val="ffffff"/>
                </a:solidFill>
              </a:uFill>
              <a:latin typeface="Arial"/>
            </a:endParaRPr>
          </a:p>
        </p:txBody>
      </p:sp>
      <p:sp>
        <p:nvSpPr>
          <p:cNvPr id="346" name="CustomShape 42"/>
          <p:cNvSpPr/>
          <p:nvPr/>
        </p:nvSpPr>
        <p:spPr>
          <a:xfrm>
            <a:off x="2931480" y="2751840"/>
            <a:ext cx="1614600" cy="240840"/>
          </a:xfrm>
          <a:prstGeom prst="rect">
            <a:avLst/>
          </a:prstGeom>
          <a:noFill/>
          <a:ln w="12600">
            <a:noFill/>
          </a:ln>
        </p:spPr>
        <p:style>
          <a:lnRef idx="0"/>
          <a:fillRef idx="0"/>
          <a:effectRef idx="0"/>
          <a:fontRef idx="minor"/>
        </p:style>
        <p:txBody>
          <a:bodyPr lIns="90000" rIns="90000" tIns="45000" bIns="45000" anchor="ctr"/>
          <a:p>
            <a:pPr algn="ctr" rtl="1">
              <a:lnSpc>
                <a:spcPct val="100000"/>
              </a:lnSpc>
            </a:pPr>
            <a:r>
              <a:rPr b="0" lang="en-US" sz="1200" spc="-1" strike="noStrike" u="sng">
                <a:solidFill>
                  <a:srgbClr val="ffffff"/>
                </a:solidFill>
                <a:uFill>
                  <a:solidFill>
                    <a:srgbClr val="ffffff"/>
                  </a:solidFill>
                </a:uFill>
                <a:latin typeface="Calibri"/>
              </a:rPr>
              <a:t>שכחתי סיסמא</a:t>
            </a:r>
            <a:endParaRPr b="0" lang="en-US"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1345320" y="428040"/>
            <a:ext cx="9889920" cy="6027840"/>
          </a:xfrm>
          <a:prstGeom prst="rect">
            <a:avLst/>
          </a:prstGeom>
          <a:solidFill>
            <a:srgbClr val="ffc000"/>
          </a:solidFill>
          <a:ln w="12600">
            <a:solidFill>
              <a:srgbClr val="bc8e00"/>
            </a:solidFill>
            <a:miter/>
          </a:ln>
        </p:spPr>
        <p:style>
          <a:lnRef idx="0"/>
          <a:fillRef idx="0"/>
          <a:effectRef idx="0"/>
          <a:fontRef idx="minor"/>
        </p:style>
      </p:sp>
      <p:sp>
        <p:nvSpPr>
          <p:cNvPr id="348" name="CustomShape 2"/>
          <p:cNvSpPr/>
          <p:nvPr/>
        </p:nvSpPr>
        <p:spPr>
          <a:xfrm>
            <a:off x="1345320" y="540288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49" name="CustomShape 3"/>
          <p:cNvSpPr/>
          <p:nvPr/>
        </p:nvSpPr>
        <p:spPr>
          <a:xfrm>
            <a:off x="1321200" y="44100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50" name="CustomShape 4"/>
          <p:cNvSpPr/>
          <p:nvPr/>
        </p:nvSpPr>
        <p:spPr>
          <a:xfrm>
            <a:off x="1528200" y="100080"/>
            <a:ext cx="12191760" cy="456840"/>
          </a:xfrm>
          <a:prstGeom prst="rect">
            <a:avLst/>
          </a:prstGeom>
          <a:noFill/>
          <a:ln>
            <a:noFill/>
          </a:ln>
        </p:spPr>
        <p:style>
          <a:lnRef idx="0"/>
          <a:fillRef idx="0"/>
          <a:effectRef idx="0"/>
          <a:fontRef idx="minor"/>
        </p:style>
      </p:sp>
      <p:sp>
        <p:nvSpPr>
          <p:cNvPr id="351"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52"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ניהול חשבון  &gt; הזמנות</a:t>
            </a:r>
            <a:endParaRPr b="0" lang="en-US" sz="3200" spc="-1" strike="noStrike">
              <a:solidFill>
                <a:srgbClr val="000000"/>
              </a:solidFill>
              <a:uFill>
                <a:solidFill>
                  <a:srgbClr val="ffffff"/>
                </a:solidFill>
              </a:uFill>
              <a:latin typeface="Arial"/>
            </a:endParaRPr>
          </a:p>
        </p:txBody>
      </p:sp>
      <p:sp>
        <p:nvSpPr>
          <p:cNvPr id="353" name="CustomShape 7"/>
          <p:cNvSpPr/>
          <p:nvPr/>
        </p:nvSpPr>
        <p:spPr>
          <a:xfrm>
            <a:off x="1519920" y="101448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
        <p:nvSpPr>
          <p:cNvPr id="354" name="CustomShape 8"/>
          <p:cNvSpPr/>
          <p:nvPr/>
        </p:nvSpPr>
        <p:spPr>
          <a:xfrm>
            <a:off x="1761120" y="2279520"/>
            <a:ext cx="2255040" cy="700200"/>
          </a:xfrm>
          <a:prstGeom prst="roundRect">
            <a:avLst>
              <a:gd name="adj" fmla="val 50000"/>
            </a:avLst>
          </a:prstGeom>
          <a:solidFill>
            <a:srgbClr val="5b9bd5"/>
          </a:solidFill>
          <a:ln w="12600">
            <a:solidFill>
              <a:srgbClr val="43729d"/>
            </a:solidFill>
            <a:miter/>
          </a:ln>
        </p:spPr>
        <p:style>
          <a:lnRef idx="0"/>
          <a:fillRef idx="0"/>
          <a:effectRef idx="0"/>
          <a:fontRef idx="minor"/>
        </p:style>
        <p:txBody>
          <a:bodyPr lIns="90000" rIns="90000" tIns="45000" bIns="45000" anchor="ctr"/>
          <a:p>
            <a:pPr rtl="1">
              <a:lnSpc>
                <a:spcPct val="100000"/>
              </a:lnSpc>
            </a:pPr>
            <a:r>
              <a:rPr b="0" lang="en-US" sz="1800" spc="-1" strike="noStrike">
                <a:solidFill>
                  <a:srgbClr val="ffffff"/>
                </a:solidFill>
                <a:uFill>
                  <a:solidFill>
                    <a:srgbClr val="ffffff"/>
                  </a:solidFill>
                </a:uFill>
                <a:latin typeface="Calibri"/>
              </a:rPr>
              <a:t>לצפייה בהזמנה</a:t>
            </a:r>
            <a:endParaRPr b="0" lang="en-US" sz="1800" spc="-1" strike="noStrike">
              <a:solidFill>
                <a:srgbClr val="000000"/>
              </a:solidFill>
              <a:uFill>
                <a:solidFill>
                  <a:srgbClr val="ffffff"/>
                </a:solidFill>
              </a:uFill>
              <a:latin typeface="Arial"/>
            </a:endParaRPr>
          </a:p>
        </p:txBody>
      </p:sp>
      <p:sp>
        <p:nvSpPr>
          <p:cNvPr id="355" name="CustomShape 9"/>
          <p:cNvSpPr/>
          <p:nvPr/>
        </p:nvSpPr>
        <p:spPr>
          <a:xfrm rot="5400000">
            <a:off x="6856560" y="-714600"/>
            <a:ext cx="699480" cy="6732000"/>
          </a:xfrm>
          <a:prstGeom prst="round2SameRect">
            <a:avLst>
              <a:gd name="adj1" fmla="val 44095"/>
              <a:gd name="adj2" fmla="val 0"/>
            </a:avLst>
          </a:prstGeom>
          <a:solidFill>
            <a:srgbClr val="ffffff"/>
          </a:solidFill>
          <a:ln w="12600">
            <a:solidFill>
              <a:srgbClr val="70ad47"/>
            </a:solidFill>
            <a:miter/>
          </a:ln>
        </p:spPr>
        <p:style>
          <a:lnRef idx="0"/>
          <a:fillRef idx="0"/>
          <a:effectRef idx="0"/>
          <a:fontRef idx="minor"/>
        </p:style>
        <p:txBody>
          <a:bodyPr lIns="90000" rIns="90000" tIns="45000" bIns="45000" anchor="ctr"/>
          <a:p>
            <a:pPr rtl="1">
              <a:lnSpc>
                <a:spcPct val="100000"/>
              </a:lnSpc>
            </a:pPr>
            <a:r>
              <a:rPr b="0" lang="en-US" sz="1800" spc="-1" strike="noStrike">
                <a:solidFill>
                  <a:srgbClr val="000000"/>
                </a:solidFill>
                <a:uFill>
                  <a:solidFill>
                    <a:srgbClr val="ffffff"/>
                  </a:solidFill>
                </a:uFill>
                <a:latin typeface="Calibri"/>
              </a:rPr>
              <a:t>מס הזמנה: ___     תאריך:_____    כמות מוצרים:______ </a:t>
            </a:r>
            <a:endParaRPr b="0" lang="en-US" sz="1800" spc="-1" strike="noStrike">
              <a:solidFill>
                <a:srgbClr val="000000"/>
              </a:solidFill>
              <a:uFill>
                <a:solidFill>
                  <a:srgbClr val="ffffff"/>
                </a:solidFill>
              </a:uFill>
              <a:latin typeface="Arial"/>
            </a:endParaRPr>
          </a:p>
        </p:txBody>
      </p:sp>
      <p:sp>
        <p:nvSpPr>
          <p:cNvPr id="356" name="CustomShape 10"/>
          <p:cNvSpPr/>
          <p:nvPr/>
        </p:nvSpPr>
        <p:spPr>
          <a:xfrm>
            <a:off x="1761120" y="3066480"/>
            <a:ext cx="2255040" cy="700200"/>
          </a:xfrm>
          <a:prstGeom prst="roundRect">
            <a:avLst>
              <a:gd name="adj" fmla="val 50000"/>
            </a:avLst>
          </a:prstGeom>
          <a:solidFill>
            <a:srgbClr val="5b9bd5"/>
          </a:solidFill>
          <a:ln w="12600">
            <a:solidFill>
              <a:srgbClr val="43729d"/>
            </a:solidFill>
            <a:miter/>
          </a:ln>
        </p:spPr>
        <p:style>
          <a:lnRef idx="0"/>
          <a:fillRef idx="0"/>
          <a:effectRef idx="0"/>
          <a:fontRef idx="minor"/>
        </p:style>
        <p:txBody>
          <a:bodyPr lIns="90000" rIns="90000" tIns="45000" bIns="45000" anchor="ctr"/>
          <a:p>
            <a:pPr rtl="1">
              <a:lnSpc>
                <a:spcPct val="100000"/>
              </a:lnSpc>
            </a:pPr>
            <a:r>
              <a:rPr b="0" lang="en-US" sz="1800" spc="-1" strike="noStrike">
                <a:solidFill>
                  <a:srgbClr val="ffffff"/>
                </a:solidFill>
                <a:uFill>
                  <a:solidFill>
                    <a:srgbClr val="ffffff"/>
                  </a:solidFill>
                </a:uFill>
                <a:latin typeface="Calibri"/>
              </a:rPr>
              <a:t>לצפייה בהזמנה</a:t>
            </a:r>
            <a:endParaRPr b="0" lang="en-US" sz="1800" spc="-1" strike="noStrike">
              <a:solidFill>
                <a:srgbClr val="000000"/>
              </a:solidFill>
              <a:uFill>
                <a:solidFill>
                  <a:srgbClr val="ffffff"/>
                </a:solidFill>
              </a:uFill>
              <a:latin typeface="Arial"/>
            </a:endParaRPr>
          </a:p>
        </p:txBody>
      </p:sp>
      <p:sp>
        <p:nvSpPr>
          <p:cNvPr id="357" name="CustomShape 11"/>
          <p:cNvSpPr/>
          <p:nvPr/>
        </p:nvSpPr>
        <p:spPr>
          <a:xfrm rot="5400000">
            <a:off x="6801480" y="51120"/>
            <a:ext cx="699480" cy="6732000"/>
          </a:xfrm>
          <a:prstGeom prst="round2SameRect">
            <a:avLst>
              <a:gd name="adj1" fmla="val 44095"/>
              <a:gd name="adj2" fmla="val 0"/>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מס הזמנה: ___     תאריך:_____    כמות מוצרים:______ </a:t>
            </a:r>
            <a:endParaRPr b="0" lang="en-US" sz="1800" spc="-1" strike="noStrike">
              <a:solidFill>
                <a:srgbClr val="000000"/>
              </a:solidFill>
              <a:uFill>
                <a:solidFill>
                  <a:srgbClr val="ffffff"/>
                </a:solidFill>
              </a:uFill>
              <a:latin typeface="Arial"/>
            </a:endParaRPr>
          </a:p>
        </p:txBody>
      </p:sp>
      <p:sp>
        <p:nvSpPr>
          <p:cNvPr id="358" name="CustomShape 12"/>
          <p:cNvSpPr/>
          <p:nvPr/>
        </p:nvSpPr>
        <p:spPr>
          <a:xfrm>
            <a:off x="1761120" y="3840120"/>
            <a:ext cx="2255040" cy="700200"/>
          </a:xfrm>
          <a:prstGeom prst="roundRect">
            <a:avLst>
              <a:gd name="adj" fmla="val 50000"/>
            </a:avLst>
          </a:prstGeom>
          <a:solidFill>
            <a:srgbClr val="5b9bd5"/>
          </a:solidFill>
          <a:ln w="12600">
            <a:solidFill>
              <a:srgbClr val="43729d"/>
            </a:solidFill>
            <a:miter/>
          </a:ln>
        </p:spPr>
        <p:style>
          <a:lnRef idx="0"/>
          <a:fillRef idx="0"/>
          <a:effectRef idx="0"/>
          <a:fontRef idx="minor"/>
        </p:style>
        <p:txBody>
          <a:bodyPr lIns="90000" rIns="90000" tIns="45000" bIns="45000" anchor="ctr"/>
          <a:p>
            <a:pPr rtl="1">
              <a:lnSpc>
                <a:spcPct val="100000"/>
              </a:lnSpc>
            </a:pPr>
            <a:r>
              <a:rPr b="0" lang="en-US" sz="1800" spc="-1" strike="noStrike">
                <a:solidFill>
                  <a:srgbClr val="ffffff"/>
                </a:solidFill>
                <a:uFill>
                  <a:solidFill>
                    <a:srgbClr val="ffffff"/>
                  </a:solidFill>
                </a:uFill>
                <a:latin typeface="Calibri"/>
              </a:rPr>
              <a:t>לצפייה בהזמנה</a:t>
            </a:r>
            <a:endParaRPr b="0" lang="en-US" sz="1800" spc="-1" strike="noStrike">
              <a:solidFill>
                <a:srgbClr val="000000"/>
              </a:solidFill>
              <a:uFill>
                <a:solidFill>
                  <a:srgbClr val="ffffff"/>
                </a:solidFill>
              </a:uFill>
              <a:latin typeface="Arial"/>
            </a:endParaRPr>
          </a:p>
        </p:txBody>
      </p:sp>
      <p:sp>
        <p:nvSpPr>
          <p:cNvPr id="359" name="CustomShape 13"/>
          <p:cNvSpPr/>
          <p:nvPr/>
        </p:nvSpPr>
        <p:spPr>
          <a:xfrm rot="5400000">
            <a:off x="6801480" y="824760"/>
            <a:ext cx="699480" cy="6732000"/>
          </a:xfrm>
          <a:prstGeom prst="round2SameRect">
            <a:avLst>
              <a:gd name="adj1" fmla="val 44095"/>
              <a:gd name="adj2" fmla="val 0"/>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מס הזמנה: ___     תאריך:_____    כמות מוצרים:______ </a:t>
            </a:r>
            <a:endParaRPr b="0" lang="en-US" sz="1800" spc="-1" strike="noStrike">
              <a:solidFill>
                <a:srgbClr val="000000"/>
              </a:solidFill>
              <a:uFill>
                <a:solidFill>
                  <a:srgbClr val="ffffff"/>
                </a:solidFill>
              </a:uFill>
              <a:latin typeface="Arial"/>
            </a:endParaRPr>
          </a:p>
        </p:txBody>
      </p:sp>
      <p:sp>
        <p:nvSpPr>
          <p:cNvPr id="360" name="CustomShape 14"/>
          <p:cNvSpPr/>
          <p:nvPr/>
        </p:nvSpPr>
        <p:spPr>
          <a:xfrm>
            <a:off x="1761120" y="4601160"/>
            <a:ext cx="2255040" cy="700200"/>
          </a:xfrm>
          <a:prstGeom prst="roundRect">
            <a:avLst>
              <a:gd name="adj" fmla="val 50000"/>
            </a:avLst>
          </a:prstGeom>
          <a:solidFill>
            <a:srgbClr val="5b9bd5"/>
          </a:solidFill>
          <a:ln w="12600">
            <a:solidFill>
              <a:srgbClr val="43729d"/>
            </a:solidFill>
            <a:miter/>
          </a:ln>
        </p:spPr>
        <p:style>
          <a:lnRef idx="0"/>
          <a:fillRef idx="0"/>
          <a:effectRef idx="0"/>
          <a:fontRef idx="minor"/>
        </p:style>
        <p:txBody>
          <a:bodyPr lIns="90000" rIns="90000" tIns="45000" bIns="45000" anchor="ctr"/>
          <a:p>
            <a:pPr rtl="1">
              <a:lnSpc>
                <a:spcPct val="100000"/>
              </a:lnSpc>
            </a:pPr>
            <a:r>
              <a:rPr b="0" lang="en-US" sz="1800" spc="-1" strike="noStrike">
                <a:solidFill>
                  <a:srgbClr val="ffffff"/>
                </a:solidFill>
                <a:uFill>
                  <a:solidFill>
                    <a:srgbClr val="ffffff"/>
                  </a:solidFill>
                </a:uFill>
                <a:latin typeface="Calibri"/>
              </a:rPr>
              <a:t>לצפייה בהזמנה</a:t>
            </a:r>
            <a:endParaRPr b="0" lang="en-US" sz="1800" spc="-1" strike="noStrike">
              <a:solidFill>
                <a:srgbClr val="000000"/>
              </a:solidFill>
              <a:uFill>
                <a:solidFill>
                  <a:srgbClr val="ffffff"/>
                </a:solidFill>
              </a:uFill>
              <a:latin typeface="Arial"/>
            </a:endParaRPr>
          </a:p>
        </p:txBody>
      </p:sp>
      <p:sp>
        <p:nvSpPr>
          <p:cNvPr id="361" name="CustomShape 15"/>
          <p:cNvSpPr/>
          <p:nvPr/>
        </p:nvSpPr>
        <p:spPr>
          <a:xfrm rot="5400000">
            <a:off x="6801480" y="1585440"/>
            <a:ext cx="699480" cy="6732000"/>
          </a:xfrm>
          <a:prstGeom prst="round2SameRect">
            <a:avLst>
              <a:gd name="adj1" fmla="val 44095"/>
              <a:gd name="adj2" fmla="val 0"/>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מס הזמנה: ___     תאריך:_____    כמות מוצרים:______ </a:t>
            </a:r>
            <a:endParaRPr b="0" lang="en-US" sz="1800" spc="-1" strike="noStrike">
              <a:solidFill>
                <a:srgbClr val="000000"/>
              </a:solidFill>
              <a:uFill>
                <a:solidFill>
                  <a:srgbClr val="ffffff"/>
                </a:solidFill>
              </a:uFill>
              <a:latin typeface="Arial"/>
            </a:endParaRPr>
          </a:p>
        </p:txBody>
      </p:sp>
      <p:sp>
        <p:nvSpPr>
          <p:cNvPr id="362" name="CustomShape 16"/>
          <p:cNvSpPr/>
          <p:nvPr/>
        </p:nvSpPr>
        <p:spPr>
          <a:xfrm>
            <a:off x="3383280" y="2280600"/>
            <a:ext cx="958320" cy="7203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ffffff"/>
                </a:solidFill>
                <a:uFill>
                  <a:solidFill>
                    <a:srgbClr val="ffffff"/>
                  </a:solidFill>
                </a:uFill>
                <a:latin typeface="Calibri"/>
              </a:rPr>
              <a:t>בקשה לביטול הזמנה</a:t>
            </a:r>
            <a:endParaRPr b="0" lang="en-US" sz="1800" spc="-1" strike="noStrike">
              <a:solidFill>
                <a:srgbClr val="000000"/>
              </a:solidFill>
              <a:uFill>
                <a:solidFill>
                  <a:srgbClr val="ffffff"/>
                </a:solidFill>
              </a:uFill>
              <a:latin typeface="Arial"/>
            </a:endParaRPr>
          </a:p>
        </p:txBody>
      </p:sp>
      <p:sp>
        <p:nvSpPr>
          <p:cNvPr id="363" name="CustomShape 17"/>
          <p:cNvSpPr/>
          <p:nvPr/>
        </p:nvSpPr>
        <p:spPr>
          <a:xfrm>
            <a:off x="3363840" y="3046320"/>
            <a:ext cx="958320" cy="7203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ffffff"/>
                </a:solidFill>
                <a:uFill>
                  <a:solidFill>
                    <a:srgbClr val="ffffff"/>
                  </a:solidFill>
                </a:uFill>
                <a:latin typeface="Calibri"/>
              </a:rPr>
              <a:t>בקשה לביטול הזמנה</a:t>
            </a:r>
            <a:endParaRPr b="0" lang="en-US" sz="1800" spc="-1" strike="noStrike">
              <a:solidFill>
                <a:srgbClr val="000000"/>
              </a:solidFill>
              <a:uFill>
                <a:solidFill>
                  <a:srgbClr val="ffffff"/>
                </a:solidFill>
              </a:uFill>
              <a:latin typeface="Arial"/>
            </a:endParaRPr>
          </a:p>
        </p:txBody>
      </p:sp>
      <p:sp>
        <p:nvSpPr>
          <p:cNvPr id="364" name="CustomShape 18"/>
          <p:cNvSpPr/>
          <p:nvPr/>
        </p:nvSpPr>
        <p:spPr>
          <a:xfrm>
            <a:off x="3339360" y="3819960"/>
            <a:ext cx="958320" cy="7203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ffffff"/>
                </a:solidFill>
                <a:uFill>
                  <a:solidFill>
                    <a:srgbClr val="ffffff"/>
                  </a:solidFill>
                </a:uFill>
                <a:latin typeface="Calibri"/>
              </a:rPr>
              <a:t>בקשה לביטול הזמנה</a:t>
            </a:r>
            <a:endParaRPr b="0" lang="en-US" sz="1800" spc="-1" strike="noStrike">
              <a:solidFill>
                <a:srgbClr val="000000"/>
              </a:solidFill>
              <a:uFill>
                <a:solidFill>
                  <a:srgbClr val="ffffff"/>
                </a:solidFill>
              </a:uFill>
              <a:latin typeface="Arial"/>
            </a:endParaRPr>
          </a:p>
        </p:txBody>
      </p:sp>
      <p:sp>
        <p:nvSpPr>
          <p:cNvPr id="365" name="CustomShape 19"/>
          <p:cNvSpPr/>
          <p:nvPr/>
        </p:nvSpPr>
        <p:spPr>
          <a:xfrm>
            <a:off x="3347280" y="4574520"/>
            <a:ext cx="958320" cy="7203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ffffff"/>
                </a:solidFill>
                <a:uFill>
                  <a:solidFill>
                    <a:srgbClr val="ffffff"/>
                  </a:solidFill>
                </a:uFill>
                <a:latin typeface="Calibri"/>
              </a:rPr>
              <a:t>בקשה לביטול הזמנה</a:t>
            </a:r>
            <a:endParaRPr b="0" lang="en-US" sz="1800" spc="-1" strike="noStrike">
              <a:solidFill>
                <a:srgbClr val="000000"/>
              </a:solidFill>
              <a:uFill>
                <a:solidFill>
                  <a:srgbClr val="ffffff"/>
                </a:solidFill>
              </a:uFill>
              <a:latin typeface="Arial"/>
            </a:endParaRPr>
          </a:p>
        </p:txBody>
      </p:sp>
      <p:sp>
        <p:nvSpPr>
          <p:cNvPr id="366" name="CustomShape 20"/>
          <p:cNvSpPr/>
          <p:nvPr/>
        </p:nvSpPr>
        <p:spPr>
          <a:xfrm>
            <a:off x="1554840" y="1580400"/>
            <a:ext cx="1794240" cy="321480"/>
          </a:xfrm>
          <a:prstGeom prst="rect">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עבור לשנה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368"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69"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70" name="CustomShape 4"/>
          <p:cNvSpPr/>
          <p:nvPr/>
        </p:nvSpPr>
        <p:spPr>
          <a:xfrm>
            <a:off x="1528200" y="100080"/>
            <a:ext cx="12191760" cy="456840"/>
          </a:xfrm>
          <a:prstGeom prst="rect">
            <a:avLst/>
          </a:prstGeom>
          <a:noFill/>
          <a:ln>
            <a:noFill/>
          </a:ln>
        </p:spPr>
        <p:style>
          <a:lnRef idx="0"/>
          <a:fillRef idx="0"/>
          <a:effectRef idx="0"/>
          <a:fontRef idx="minor"/>
        </p:style>
      </p:sp>
      <p:sp>
        <p:nvSpPr>
          <p:cNvPr id="371"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72"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ניהול חשבון &gt; דוחות &gt; הזמנות &gt; צפייה בהזמנה</a:t>
            </a:r>
            <a:endParaRPr b="0" lang="en-US" sz="3200" spc="-1" strike="noStrike">
              <a:solidFill>
                <a:srgbClr val="000000"/>
              </a:solidFill>
              <a:uFill>
                <a:solidFill>
                  <a:srgbClr val="ffffff"/>
                </a:solidFill>
              </a:uFill>
              <a:latin typeface="Arial"/>
            </a:endParaRPr>
          </a:p>
        </p:txBody>
      </p:sp>
      <p:sp>
        <p:nvSpPr>
          <p:cNvPr id="373" name="CustomShape 7"/>
          <p:cNvSpPr/>
          <p:nvPr/>
        </p:nvSpPr>
        <p:spPr>
          <a:xfrm>
            <a:off x="3296520" y="1642320"/>
            <a:ext cx="5853240" cy="345996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4400" spc="-1" strike="noStrike">
                <a:solidFill>
                  <a:srgbClr val="ffffff"/>
                </a:solidFill>
                <a:uFill>
                  <a:solidFill>
                    <a:srgbClr val="ffffff"/>
                  </a:solidFill>
                </a:uFill>
                <a:latin typeface="Calibri"/>
              </a:rPr>
              <a:t>צפייה בהזמנה</a:t>
            </a:r>
            <a:endParaRPr b="0" lang="en-US" sz="1800" spc="-1" strike="noStrike">
              <a:solidFill>
                <a:srgbClr val="000000"/>
              </a:solidFill>
              <a:uFill>
                <a:solidFill>
                  <a:srgbClr val="ffffff"/>
                </a:solidFill>
              </a:uFill>
              <a:latin typeface="Arial"/>
            </a:endParaRPr>
          </a:p>
        </p:txBody>
      </p:sp>
      <p:sp>
        <p:nvSpPr>
          <p:cNvPr id="374" name="CustomShape 8"/>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pic>
        <p:nvPicPr>
          <p:cNvPr id="375" name="תמונה 12" descr=""/>
          <p:cNvPicPr/>
          <p:nvPr/>
        </p:nvPicPr>
        <p:blipFill>
          <a:blip r:embed="rId1"/>
          <a:stretch/>
        </p:blipFill>
        <p:spPr>
          <a:xfrm>
            <a:off x="1452240" y="1608120"/>
            <a:ext cx="574560" cy="57456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377"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78"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79" name="CustomShape 4"/>
          <p:cNvSpPr/>
          <p:nvPr/>
        </p:nvSpPr>
        <p:spPr>
          <a:xfrm>
            <a:off x="1528200" y="100080"/>
            <a:ext cx="12191760" cy="456840"/>
          </a:xfrm>
          <a:prstGeom prst="rect">
            <a:avLst/>
          </a:prstGeom>
          <a:noFill/>
          <a:ln>
            <a:noFill/>
          </a:ln>
        </p:spPr>
        <p:style>
          <a:lnRef idx="0"/>
          <a:fillRef idx="0"/>
          <a:effectRef idx="0"/>
          <a:fontRef idx="minor"/>
        </p:style>
      </p:sp>
      <p:sp>
        <p:nvSpPr>
          <p:cNvPr id="380"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81"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ניהול חשבון  &gt; תעודות משלוח</a:t>
            </a:r>
            <a:endParaRPr b="0" lang="en-US" sz="3200" spc="-1" strike="noStrike">
              <a:solidFill>
                <a:srgbClr val="000000"/>
              </a:solidFill>
              <a:uFill>
                <a:solidFill>
                  <a:srgbClr val="ffffff"/>
                </a:solidFill>
              </a:uFill>
              <a:latin typeface="Arial"/>
            </a:endParaRPr>
          </a:p>
        </p:txBody>
      </p:sp>
      <p:sp>
        <p:nvSpPr>
          <p:cNvPr id="382" name="CustomShape 7"/>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
        <p:nvSpPr>
          <p:cNvPr id="383" name="CustomShape 8"/>
          <p:cNvSpPr/>
          <p:nvPr/>
        </p:nvSpPr>
        <p:spPr>
          <a:xfrm>
            <a:off x="1433520" y="2279520"/>
            <a:ext cx="2686320" cy="700200"/>
          </a:xfrm>
          <a:prstGeom prst="roundRect">
            <a:avLst>
              <a:gd name="adj" fmla="val 50000"/>
            </a:avLst>
          </a:prstGeom>
          <a:solidFill>
            <a:srgbClr val="5b9bd5"/>
          </a:solidFill>
          <a:ln w="12600">
            <a:solidFill>
              <a:srgbClr val="43729d"/>
            </a:solidFill>
            <a:miter/>
          </a:ln>
        </p:spPr>
        <p:style>
          <a:lnRef idx="0"/>
          <a:fillRef idx="0"/>
          <a:effectRef idx="0"/>
          <a:fontRef idx="minor"/>
        </p:style>
        <p:txBody>
          <a:bodyPr lIns="90000" rIns="90000" tIns="45000" bIns="45000" anchor="ctr"/>
          <a:p>
            <a:pPr rtl="1">
              <a:lnSpc>
                <a:spcPct val="100000"/>
              </a:lnSpc>
            </a:pPr>
            <a:r>
              <a:rPr b="0" lang="en-US" sz="1800" spc="-1" strike="noStrike">
                <a:solidFill>
                  <a:srgbClr val="ffffff"/>
                </a:solidFill>
                <a:uFill>
                  <a:solidFill>
                    <a:srgbClr val="ffffff"/>
                  </a:solidFill>
                </a:uFill>
                <a:latin typeface="Calibri"/>
              </a:rPr>
              <a:t>לצפייה בתעודת משלוח</a:t>
            </a:r>
            <a:endParaRPr b="0" lang="en-US" sz="1800" spc="-1" strike="noStrike">
              <a:solidFill>
                <a:srgbClr val="000000"/>
              </a:solidFill>
              <a:uFill>
                <a:solidFill>
                  <a:srgbClr val="ffffff"/>
                </a:solidFill>
              </a:uFill>
              <a:latin typeface="Arial"/>
            </a:endParaRPr>
          </a:p>
        </p:txBody>
      </p:sp>
      <p:sp>
        <p:nvSpPr>
          <p:cNvPr id="384" name="CustomShape 9"/>
          <p:cNvSpPr/>
          <p:nvPr/>
        </p:nvSpPr>
        <p:spPr>
          <a:xfrm rot="5400000">
            <a:off x="6822720" y="-714600"/>
            <a:ext cx="699480" cy="6689880"/>
          </a:xfrm>
          <a:prstGeom prst="round2SameRect">
            <a:avLst>
              <a:gd name="adj1" fmla="val 44095"/>
              <a:gd name="adj2" fmla="val 0"/>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קוד תעודת משלוח: ___         תאריך:_____       כמות מוצרים:______ </a:t>
            </a:r>
            <a:endParaRPr b="0" lang="en-US" sz="1800" spc="-1" strike="noStrike">
              <a:solidFill>
                <a:srgbClr val="000000"/>
              </a:solidFill>
              <a:uFill>
                <a:solidFill>
                  <a:srgbClr val="ffffff"/>
                </a:solidFill>
              </a:uFill>
              <a:latin typeface="Arial"/>
            </a:endParaRPr>
          </a:p>
        </p:txBody>
      </p:sp>
      <p:sp>
        <p:nvSpPr>
          <p:cNvPr id="385" name="CustomShape 10"/>
          <p:cNvSpPr/>
          <p:nvPr/>
        </p:nvSpPr>
        <p:spPr>
          <a:xfrm>
            <a:off x="1433520" y="3053160"/>
            <a:ext cx="2686320" cy="700200"/>
          </a:xfrm>
          <a:prstGeom prst="roundRect">
            <a:avLst>
              <a:gd name="adj" fmla="val 50000"/>
            </a:avLst>
          </a:prstGeom>
          <a:solidFill>
            <a:srgbClr val="5b9bd5"/>
          </a:solidFill>
          <a:ln w="12600">
            <a:solidFill>
              <a:srgbClr val="43729d"/>
            </a:solidFill>
            <a:miter/>
          </a:ln>
        </p:spPr>
        <p:style>
          <a:lnRef idx="0"/>
          <a:fillRef idx="0"/>
          <a:effectRef idx="0"/>
          <a:fontRef idx="minor"/>
        </p:style>
        <p:txBody>
          <a:bodyPr lIns="90000" rIns="90000" tIns="45000" bIns="45000" anchor="ctr"/>
          <a:p>
            <a:pPr rtl="1">
              <a:lnSpc>
                <a:spcPct val="100000"/>
              </a:lnSpc>
            </a:pPr>
            <a:r>
              <a:rPr b="0" lang="en-US" sz="1800" spc="-1" strike="noStrike">
                <a:solidFill>
                  <a:srgbClr val="ffffff"/>
                </a:solidFill>
                <a:uFill>
                  <a:solidFill>
                    <a:srgbClr val="ffffff"/>
                  </a:solidFill>
                </a:uFill>
                <a:latin typeface="Calibri"/>
              </a:rPr>
              <a:t>לצפייה בתעודת משלוח</a:t>
            </a:r>
            <a:endParaRPr b="0" lang="en-US" sz="1800" spc="-1" strike="noStrike">
              <a:solidFill>
                <a:srgbClr val="000000"/>
              </a:solidFill>
              <a:uFill>
                <a:solidFill>
                  <a:srgbClr val="ffffff"/>
                </a:solidFill>
              </a:uFill>
              <a:latin typeface="Arial"/>
            </a:endParaRPr>
          </a:p>
        </p:txBody>
      </p:sp>
      <p:sp>
        <p:nvSpPr>
          <p:cNvPr id="386" name="CustomShape 11"/>
          <p:cNvSpPr/>
          <p:nvPr/>
        </p:nvSpPr>
        <p:spPr>
          <a:xfrm rot="5400000">
            <a:off x="6822720" y="58680"/>
            <a:ext cx="699480" cy="6689880"/>
          </a:xfrm>
          <a:prstGeom prst="round2SameRect">
            <a:avLst>
              <a:gd name="adj1" fmla="val 44095"/>
              <a:gd name="adj2" fmla="val 0"/>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קוד תעודת משלוח: ___         תאריך:_____       כמות מוצרים:______ </a:t>
            </a:r>
            <a:endParaRPr b="0" lang="en-US" sz="1800" spc="-1" strike="noStrike">
              <a:solidFill>
                <a:srgbClr val="000000"/>
              </a:solidFill>
              <a:uFill>
                <a:solidFill>
                  <a:srgbClr val="ffffff"/>
                </a:solidFill>
              </a:uFill>
              <a:latin typeface="Arial"/>
            </a:endParaRPr>
          </a:p>
        </p:txBody>
      </p:sp>
      <p:sp>
        <p:nvSpPr>
          <p:cNvPr id="387" name="CustomShape 12"/>
          <p:cNvSpPr/>
          <p:nvPr/>
        </p:nvSpPr>
        <p:spPr>
          <a:xfrm>
            <a:off x="1433520" y="3827160"/>
            <a:ext cx="2686320" cy="700200"/>
          </a:xfrm>
          <a:prstGeom prst="roundRect">
            <a:avLst>
              <a:gd name="adj" fmla="val 50000"/>
            </a:avLst>
          </a:prstGeom>
          <a:solidFill>
            <a:srgbClr val="5b9bd5"/>
          </a:solidFill>
          <a:ln w="12600">
            <a:solidFill>
              <a:srgbClr val="43729d"/>
            </a:solidFill>
            <a:miter/>
          </a:ln>
        </p:spPr>
        <p:style>
          <a:lnRef idx="0"/>
          <a:fillRef idx="0"/>
          <a:effectRef idx="0"/>
          <a:fontRef idx="minor"/>
        </p:style>
        <p:txBody>
          <a:bodyPr lIns="90000" rIns="90000" tIns="45000" bIns="45000" anchor="ctr"/>
          <a:p>
            <a:pPr rtl="1">
              <a:lnSpc>
                <a:spcPct val="100000"/>
              </a:lnSpc>
            </a:pPr>
            <a:r>
              <a:rPr b="0" lang="en-US" sz="1800" spc="-1" strike="noStrike">
                <a:solidFill>
                  <a:srgbClr val="ffffff"/>
                </a:solidFill>
                <a:uFill>
                  <a:solidFill>
                    <a:srgbClr val="ffffff"/>
                  </a:solidFill>
                </a:uFill>
                <a:latin typeface="Calibri"/>
              </a:rPr>
              <a:t>לצפייה בתעודת משלוח</a:t>
            </a:r>
            <a:endParaRPr b="0" lang="en-US" sz="1800" spc="-1" strike="noStrike">
              <a:solidFill>
                <a:srgbClr val="000000"/>
              </a:solidFill>
              <a:uFill>
                <a:solidFill>
                  <a:srgbClr val="ffffff"/>
                </a:solidFill>
              </a:uFill>
              <a:latin typeface="Arial"/>
            </a:endParaRPr>
          </a:p>
        </p:txBody>
      </p:sp>
      <p:sp>
        <p:nvSpPr>
          <p:cNvPr id="388" name="CustomShape 13"/>
          <p:cNvSpPr/>
          <p:nvPr/>
        </p:nvSpPr>
        <p:spPr>
          <a:xfrm rot="5400000">
            <a:off x="6822720" y="832320"/>
            <a:ext cx="699480" cy="6689880"/>
          </a:xfrm>
          <a:prstGeom prst="round2SameRect">
            <a:avLst>
              <a:gd name="adj1" fmla="val 44095"/>
              <a:gd name="adj2" fmla="val 0"/>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קוד תעודת משלוח: ___         תאריך:_____       כמות מוצרים:______ </a:t>
            </a:r>
            <a:endParaRPr b="0" lang="en-US" sz="1800" spc="-1" strike="noStrike">
              <a:solidFill>
                <a:srgbClr val="000000"/>
              </a:solidFill>
              <a:uFill>
                <a:solidFill>
                  <a:srgbClr val="ffffff"/>
                </a:solidFill>
              </a:uFill>
              <a:latin typeface="Arial"/>
            </a:endParaRPr>
          </a:p>
        </p:txBody>
      </p:sp>
      <p:sp>
        <p:nvSpPr>
          <p:cNvPr id="389" name="CustomShape 14"/>
          <p:cNvSpPr/>
          <p:nvPr/>
        </p:nvSpPr>
        <p:spPr>
          <a:xfrm>
            <a:off x="1433520" y="4613760"/>
            <a:ext cx="2686320" cy="700200"/>
          </a:xfrm>
          <a:prstGeom prst="roundRect">
            <a:avLst>
              <a:gd name="adj" fmla="val 50000"/>
            </a:avLst>
          </a:prstGeom>
          <a:solidFill>
            <a:srgbClr val="5b9bd5"/>
          </a:solidFill>
          <a:ln w="12600">
            <a:solidFill>
              <a:srgbClr val="43729d"/>
            </a:solidFill>
            <a:miter/>
          </a:ln>
        </p:spPr>
        <p:style>
          <a:lnRef idx="0"/>
          <a:fillRef idx="0"/>
          <a:effectRef idx="0"/>
          <a:fontRef idx="minor"/>
        </p:style>
        <p:txBody>
          <a:bodyPr lIns="90000" rIns="90000" tIns="45000" bIns="45000" anchor="ctr"/>
          <a:p>
            <a:pPr rtl="1">
              <a:lnSpc>
                <a:spcPct val="100000"/>
              </a:lnSpc>
            </a:pPr>
            <a:r>
              <a:rPr b="0" lang="en-US" sz="1800" spc="-1" strike="noStrike">
                <a:solidFill>
                  <a:srgbClr val="ffffff"/>
                </a:solidFill>
                <a:uFill>
                  <a:solidFill>
                    <a:srgbClr val="ffffff"/>
                  </a:solidFill>
                </a:uFill>
                <a:latin typeface="Calibri"/>
              </a:rPr>
              <a:t>לצפייה בתעודת משלוח</a:t>
            </a:r>
            <a:endParaRPr b="0" lang="en-US" sz="1800" spc="-1" strike="noStrike">
              <a:solidFill>
                <a:srgbClr val="000000"/>
              </a:solidFill>
              <a:uFill>
                <a:solidFill>
                  <a:srgbClr val="ffffff"/>
                </a:solidFill>
              </a:uFill>
              <a:latin typeface="Arial"/>
            </a:endParaRPr>
          </a:p>
        </p:txBody>
      </p:sp>
      <p:sp>
        <p:nvSpPr>
          <p:cNvPr id="390" name="CustomShape 15"/>
          <p:cNvSpPr/>
          <p:nvPr/>
        </p:nvSpPr>
        <p:spPr>
          <a:xfrm rot="5400000">
            <a:off x="6822720" y="1619280"/>
            <a:ext cx="699480" cy="6689880"/>
          </a:xfrm>
          <a:prstGeom prst="round2SameRect">
            <a:avLst>
              <a:gd name="adj1" fmla="val 44095"/>
              <a:gd name="adj2" fmla="val 0"/>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קוד תעודת משלוח: ___         תאריך:_____       כמות מוצרים:______ </a:t>
            </a:r>
            <a:endParaRPr b="0" lang="en-US" sz="1800" spc="-1" strike="noStrike">
              <a:solidFill>
                <a:srgbClr val="000000"/>
              </a:solidFill>
              <a:uFill>
                <a:solidFill>
                  <a:srgbClr val="ffffff"/>
                </a:solidFill>
              </a:uFill>
              <a:latin typeface="Arial"/>
            </a:endParaRPr>
          </a:p>
        </p:txBody>
      </p:sp>
      <p:sp>
        <p:nvSpPr>
          <p:cNvPr id="391" name="CustomShape 16"/>
          <p:cNvSpPr/>
          <p:nvPr/>
        </p:nvSpPr>
        <p:spPr>
          <a:xfrm>
            <a:off x="1554840" y="1580400"/>
            <a:ext cx="1794240" cy="321480"/>
          </a:xfrm>
          <a:prstGeom prst="rect">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עבור לשנה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556200" y="415080"/>
            <a:ext cx="10496520" cy="6027840"/>
          </a:xfrm>
          <a:prstGeom prst="rect">
            <a:avLst/>
          </a:prstGeom>
          <a:solidFill>
            <a:srgbClr val="ffc000"/>
          </a:solidFill>
          <a:ln w="12600">
            <a:solidFill>
              <a:srgbClr val="bc8e00"/>
            </a:solidFill>
            <a:miter/>
          </a:ln>
        </p:spPr>
        <p:style>
          <a:lnRef idx="0"/>
          <a:fillRef idx="0"/>
          <a:effectRef idx="0"/>
          <a:fontRef idx="minor"/>
        </p:style>
      </p:sp>
      <p:sp>
        <p:nvSpPr>
          <p:cNvPr id="393" name="CustomShape 2"/>
          <p:cNvSpPr/>
          <p:nvPr/>
        </p:nvSpPr>
        <p:spPr>
          <a:xfrm>
            <a:off x="556200" y="5389560"/>
            <a:ext cx="104958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94" name="CustomShape 3"/>
          <p:cNvSpPr/>
          <p:nvPr/>
        </p:nvSpPr>
        <p:spPr>
          <a:xfrm>
            <a:off x="530640" y="427680"/>
            <a:ext cx="104958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95" name="CustomShape 4"/>
          <p:cNvSpPr/>
          <p:nvPr/>
        </p:nvSpPr>
        <p:spPr>
          <a:xfrm>
            <a:off x="1528200" y="100080"/>
            <a:ext cx="12191760" cy="456840"/>
          </a:xfrm>
          <a:prstGeom prst="rect">
            <a:avLst/>
          </a:prstGeom>
          <a:noFill/>
          <a:ln>
            <a:noFill/>
          </a:ln>
        </p:spPr>
        <p:style>
          <a:lnRef idx="0"/>
          <a:fillRef idx="0"/>
          <a:effectRef idx="0"/>
          <a:fontRef idx="minor"/>
        </p:style>
      </p:sp>
      <p:sp>
        <p:nvSpPr>
          <p:cNvPr id="396"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397"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ניהול חשבון &gt; דוחות &gt; תעודת משלוח &gt; צפייה בתעודת משלוח</a:t>
            </a:r>
            <a:endParaRPr b="0" lang="en-US" sz="3200" spc="-1" strike="noStrike">
              <a:solidFill>
                <a:srgbClr val="000000"/>
              </a:solidFill>
              <a:uFill>
                <a:solidFill>
                  <a:srgbClr val="ffffff"/>
                </a:solidFill>
              </a:uFill>
              <a:latin typeface="Arial"/>
            </a:endParaRPr>
          </a:p>
        </p:txBody>
      </p:sp>
      <p:sp>
        <p:nvSpPr>
          <p:cNvPr id="398" name="CustomShape 7"/>
          <p:cNvSpPr/>
          <p:nvPr/>
        </p:nvSpPr>
        <p:spPr>
          <a:xfrm>
            <a:off x="4217760" y="1812600"/>
            <a:ext cx="506016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4400" spc="-1" strike="noStrike">
                <a:solidFill>
                  <a:srgbClr val="ffffff"/>
                </a:solidFill>
                <a:uFill>
                  <a:solidFill>
                    <a:srgbClr val="ffffff"/>
                  </a:solidFill>
                </a:uFill>
                <a:latin typeface="Calibri"/>
              </a:rPr>
              <a:t>צפייה בתעודת משלוח</a:t>
            </a:r>
            <a:endParaRPr b="0" lang="en-US" sz="1800" spc="-1" strike="noStrike">
              <a:solidFill>
                <a:srgbClr val="000000"/>
              </a:solidFill>
              <a:uFill>
                <a:solidFill>
                  <a:srgbClr val="ffffff"/>
                </a:solidFill>
              </a:uFill>
              <a:latin typeface="Arial"/>
            </a:endParaRPr>
          </a:p>
        </p:txBody>
      </p:sp>
      <p:sp>
        <p:nvSpPr>
          <p:cNvPr id="399" name="CustomShape 8"/>
          <p:cNvSpPr/>
          <p:nvPr/>
        </p:nvSpPr>
        <p:spPr>
          <a:xfrm>
            <a:off x="1232280" y="101448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pic>
        <p:nvPicPr>
          <p:cNvPr id="400" name="תמונה 13" descr=""/>
          <p:cNvPicPr/>
          <p:nvPr/>
        </p:nvPicPr>
        <p:blipFill>
          <a:blip r:embed="rId1"/>
          <a:stretch/>
        </p:blipFill>
        <p:spPr>
          <a:xfrm>
            <a:off x="1452240" y="1608120"/>
            <a:ext cx="574560" cy="57456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402"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03"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04" name="CustomShape 4"/>
          <p:cNvSpPr/>
          <p:nvPr/>
        </p:nvSpPr>
        <p:spPr>
          <a:xfrm>
            <a:off x="1528200" y="100080"/>
            <a:ext cx="12191760" cy="456840"/>
          </a:xfrm>
          <a:prstGeom prst="rect">
            <a:avLst/>
          </a:prstGeom>
          <a:noFill/>
          <a:ln>
            <a:noFill/>
          </a:ln>
        </p:spPr>
        <p:style>
          <a:lnRef idx="0"/>
          <a:fillRef idx="0"/>
          <a:effectRef idx="0"/>
          <a:fontRef idx="minor"/>
        </p:style>
      </p:sp>
      <p:sp>
        <p:nvSpPr>
          <p:cNvPr id="405"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06"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ניהול חשבון  &gt; ניהול חסרים</a:t>
            </a:r>
            <a:endParaRPr b="0" lang="en-US" sz="3200" spc="-1" strike="noStrike">
              <a:solidFill>
                <a:srgbClr val="000000"/>
              </a:solidFill>
              <a:uFill>
                <a:solidFill>
                  <a:srgbClr val="ffffff"/>
                </a:solidFill>
              </a:uFill>
              <a:latin typeface="Arial"/>
            </a:endParaRPr>
          </a:p>
        </p:txBody>
      </p:sp>
      <p:graphicFrame>
        <p:nvGraphicFramePr>
          <p:cNvPr id="407" name="Table 7"/>
          <p:cNvGraphicFramePr/>
          <p:nvPr/>
        </p:nvGraphicFramePr>
        <p:xfrm>
          <a:off x="3257640" y="1857960"/>
          <a:ext cx="6128640" cy="3402360"/>
        </p:xfrm>
        <a:graphic>
          <a:graphicData uri="http://schemas.openxmlformats.org/drawingml/2006/table">
            <a:tbl>
              <a:tblPr/>
              <a:tblGrid>
                <a:gridCol w="1665720"/>
                <a:gridCol w="1346760"/>
                <a:gridCol w="954000"/>
                <a:gridCol w="870840"/>
                <a:gridCol w="1291680"/>
              </a:tblGrid>
              <a:tr h="511200">
                <a:tc>
                  <a:txBody>
                    <a:bodyPr/>
                    <a:p>
                      <a:pPr algn="r" rtl="1">
                        <a:lnSpc>
                          <a:spcPct val="100000"/>
                        </a:lnSpc>
                      </a:pPr>
                      <a:r>
                        <a:rPr b="1" lang="en-US" sz="1800" spc="-1" strike="noStrike">
                          <a:solidFill>
                            <a:srgbClr val="ffffff"/>
                          </a:solidFill>
                          <a:uFill>
                            <a:solidFill>
                              <a:srgbClr val="ffffff"/>
                            </a:solidFill>
                          </a:uFill>
                          <a:latin typeface="Calibri"/>
                        </a:rPr>
                        <a:t>שנה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שם מוצר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הזמין</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קיבל</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מס' מוצרים חסרים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511200">
                <a:tc>
                  <a:txBody>
                    <a:bodyPr/>
                    <a:p>
                      <a:pPr algn="r" rtl="1">
                        <a:lnSpc>
                          <a:spcPct val="100000"/>
                        </a:lnSpc>
                      </a:pPr>
                      <a:r>
                        <a:rPr b="0" lang="en-US" sz="1800" spc="-1" strike="noStrike">
                          <a:solidFill>
                            <a:srgbClr val="000000"/>
                          </a:solidFill>
                          <a:uFill>
                            <a:solidFill>
                              <a:srgbClr val="ffffff"/>
                            </a:solidFill>
                          </a:uFill>
                          <a:latin typeface="Calibri"/>
                        </a:rPr>
                        <a:t>2018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לולב אא</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tr>
              <a:tr h="511200">
                <a:tc>
                  <a:txBody>
                    <a:bodyPr/>
                    <a:p>
                      <a:pPr algn="r" rtl="1">
                        <a:lnSpc>
                          <a:spcPct val="100000"/>
                        </a:lnSpc>
                      </a:pPr>
                      <a:r>
                        <a:rPr b="0" lang="en-US" sz="1800" spc="-1" strike="noStrike">
                          <a:solidFill>
                            <a:srgbClr val="000000"/>
                          </a:solidFill>
                          <a:uFill>
                            <a:solidFill>
                              <a:srgbClr val="ffffff"/>
                            </a:solidFill>
                          </a:uFill>
                          <a:latin typeface="Calibri"/>
                        </a:rPr>
                        <a:t>2018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אתרוג ב</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40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tr>
              <a:tr h="511200">
                <a:tc>
                  <a:txBody>
                    <a:bodyPr/>
                    <a:p>
                      <a:pPr algn="r" rtl="1">
                        <a:lnSpc>
                          <a:spcPct val="100000"/>
                        </a:lnSpc>
                      </a:pPr>
                      <a:r>
                        <a:rPr b="0" lang="en-US" sz="1800" spc="-1" strike="noStrike">
                          <a:solidFill>
                            <a:srgbClr val="000000"/>
                          </a:solidFill>
                          <a:uFill>
                            <a:solidFill>
                              <a:srgbClr val="ffffff"/>
                            </a:solidFill>
                          </a:uFill>
                          <a:latin typeface="Calibri"/>
                        </a:rPr>
                        <a:t>2018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לולב אא</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tr>
              <a:tr h="511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tr>
              <a:tr h="511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p>
                      <a:pPr algn="r" rtl="1">
                        <a:lnSpc>
                          <a:spcPct val="100000"/>
                        </a:lnSpc>
                      </a:pPr>
                      <a:r>
                        <a:rPr b="0" lang="en-US" sz="1800" spc="-1" strike="noStrike">
                          <a:solidFill>
                            <a:srgbClr val="ffffff"/>
                          </a:solidFill>
                          <a:uFill>
                            <a:solidFill>
                              <a:srgbClr val="ffffff"/>
                            </a:solidFill>
                          </a:uFill>
                          <a:latin typeface="Calibri"/>
                        </a:rPr>
                        <a:t>55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r>
            </a:tbl>
          </a:graphicData>
        </a:graphic>
      </p:graphicFrame>
      <p:sp>
        <p:nvSpPr>
          <p:cNvPr id="408" name="CustomShape 8"/>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pic>
        <p:nvPicPr>
          <p:cNvPr id="409" name="תמונה 10" descr=""/>
          <p:cNvPicPr/>
          <p:nvPr/>
        </p:nvPicPr>
        <p:blipFill>
          <a:blip r:embed="rId1"/>
          <a:stretch/>
        </p:blipFill>
        <p:spPr>
          <a:xfrm>
            <a:off x="1452240" y="1608120"/>
            <a:ext cx="574560" cy="57456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411"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12"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13" name="CustomShape 4"/>
          <p:cNvSpPr/>
          <p:nvPr/>
        </p:nvSpPr>
        <p:spPr>
          <a:xfrm>
            <a:off x="1528200" y="100080"/>
            <a:ext cx="12191760" cy="456840"/>
          </a:xfrm>
          <a:prstGeom prst="rect">
            <a:avLst/>
          </a:prstGeom>
          <a:noFill/>
          <a:ln>
            <a:noFill/>
          </a:ln>
        </p:spPr>
        <p:style>
          <a:lnRef idx="0"/>
          <a:fillRef idx="0"/>
          <a:effectRef idx="0"/>
          <a:fontRef idx="minor"/>
        </p:style>
      </p:sp>
      <p:sp>
        <p:nvSpPr>
          <p:cNvPr id="414"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15"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ניהול חשבון &gt; דוחות &gt; סטטיסטיקה ותרשימים</a:t>
            </a:r>
            <a:endParaRPr b="0" lang="en-US" sz="3200" spc="-1" strike="noStrike">
              <a:solidFill>
                <a:srgbClr val="000000"/>
              </a:solidFill>
              <a:uFill>
                <a:solidFill>
                  <a:srgbClr val="ffffff"/>
                </a:solidFill>
              </a:uFill>
              <a:latin typeface="Arial"/>
            </a:endParaRPr>
          </a:p>
        </p:txBody>
      </p:sp>
      <p:sp>
        <p:nvSpPr>
          <p:cNvPr id="416" name="CustomShape 7"/>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graphicFrame>
        <p:nvGraphicFramePr>
          <p:cNvPr id="417" name="תרשים 22"/>
          <p:cNvGraphicFramePr/>
          <p:nvPr/>
        </p:nvGraphicFramePr>
        <p:xfrm>
          <a:off x="6805800" y="1758600"/>
          <a:ext cx="4222080" cy="363996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8" name="תרשים 8"/>
          <p:cNvGraphicFramePr/>
          <p:nvPr/>
        </p:nvGraphicFramePr>
        <p:xfrm>
          <a:off x="1904760" y="2183040"/>
          <a:ext cx="4772880" cy="3382560"/>
        </p:xfrm>
        <a:graphic>
          <a:graphicData uri="http://schemas.openxmlformats.org/drawingml/2006/chart">
            <c:chart xmlns:c="http://schemas.openxmlformats.org/drawingml/2006/chart" xmlns:r="http://schemas.openxmlformats.org/officeDocument/2006/relationships" r:id="rId2"/>
          </a:graphicData>
        </a:graphic>
      </p:graphicFrame>
      <p:sp>
        <p:nvSpPr>
          <p:cNvPr id="419" name="CustomShape 8"/>
          <p:cNvSpPr/>
          <p:nvPr/>
        </p:nvSpPr>
        <p:spPr>
          <a:xfrm>
            <a:off x="1554840" y="1580400"/>
            <a:ext cx="1794240" cy="321480"/>
          </a:xfrm>
          <a:prstGeom prst="rect">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עבור לשנה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1162800" y="334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421" name="CustomShape 2"/>
          <p:cNvSpPr/>
          <p:nvPr/>
        </p:nvSpPr>
        <p:spPr>
          <a:xfrm>
            <a:off x="1162800" y="5308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22" name="CustomShape 3"/>
          <p:cNvSpPr/>
          <p:nvPr/>
        </p:nvSpPr>
        <p:spPr>
          <a:xfrm>
            <a:off x="1139040" y="346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23" name="CustomShape 4"/>
          <p:cNvSpPr/>
          <p:nvPr/>
        </p:nvSpPr>
        <p:spPr>
          <a:xfrm>
            <a:off x="1528200" y="100080"/>
            <a:ext cx="12191760" cy="456840"/>
          </a:xfrm>
          <a:prstGeom prst="rect">
            <a:avLst/>
          </a:prstGeom>
          <a:noFill/>
          <a:ln>
            <a:noFill/>
          </a:ln>
        </p:spPr>
        <p:style>
          <a:lnRef idx="0"/>
          <a:fillRef idx="0"/>
          <a:effectRef idx="0"/>
          <a:fontRef idx="minor"/>
        </p:style>
      </p:sp>
      <p:sp>
        <p:nvSpPr>
          <p:cNvPr id="424"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25"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ניהול חשבון &gt; דוחות &gt; סטטיסטיקה ותרשימים</a:t>
            </a:r>
            <a:endParaRPr b="0" lang="en-US" sz="3200" spc="-1" strike="noStrike">
              <a:solidFill>
                <a:srgbClr val="000000"/>
              </a:solidFill>
              <a:uFill>
                <a:solidFill>
                  <a:srgbClr val="ffffff"/>
                </a:solidFill>
              </a:uFill>
              <a:latin typeface="Arial"/>
            </a:endParaRPr>
          </a:p>
        </p:txBody>
      </p:sp>
      <p:sp>
        <p:nvSpPr>
          <p:cNvPr id="426" name="CustomShape 7"/>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graphicFrame>
        <p:nvGraphicFramePr>
          <p:cNvPr id="427" name="תרשים 19"/>
          <p:cNvGraphicFramePr/>
          <p:nvPr/>
        </p:nvGraphicFramePr>
        <p:xfrm>
          <a:off x="1739520" y="2373840"/>
          <a:ext cx="4723200" cy="30844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28" name="תרשים 25"/>
          <p:cNvGraphicFramePr/>
          <p:nvPr/>
        </p:nvGraphicFramePr>
        <p:xfrm>
          <a:off x="6858000" y="2220840"/>
          <a:ext cx="4020120" cy="3127320"/>
        </p:xfrm>
        <a:graphic>
          <a:graphicData uri="http://schemas.openxmlformats.org/drawingml/2006/chart">
            <c:chart xmlns:c="http://schemas.openxmlformats.org/drawingml/2006/chart" xmlns:r="http://schemas.openxmlformats.org/officeDocument/2006/relationships" r:id="rId2"/>
          </a:graphicData>
        </a:graphic>
      </p:graphicFrame>
      <p:sp>
        <p:nvSpPr>
          <p:cNvPr id="429" name="CustomShape 8"/>
          <p:cNvSpPr/>
          <p:nvPr/>
        </p:nvSpPr>
        <p:spPr>
          <a:xfrm>
            <a:off x="3854520" y="1452600"/>
            <a:ext cx="3970440" cy="942840"/>
          </a:xfrm>
          <a:prstGeom prst="rect">
            <a:avLst/>
          </a:prstGeom>
          <a:noFill/>
          <a:ln>
            <a:noFill/>
          </a:ln>
        </p:spPr>
        <p:style>
          <a:lnRef idx="0"/>
          <a:fillRef idx="0"/>
          <a:effectRef idx="0"/>
          <a:fontRef idx="minor"/>
        </p:style>
        <p:txBody>
          <a:bodyPr lIns="90000" rIns="90000" tIns="45000" bIns="45000"/>
          <a:p>
            <a:pPr algn="r" rtl="1">
              <a:lnSpc>
                <a:spcPct val="100000"/>
              </a:lnSpc>
            </a:pPr>
            <a:r>
              <a:rPr b="0" lang="en-US" sz="2800" spc="-1" strike="noStrike">
                <a:solidFill>
                  <a:srgbClr val="000000"/>
                </a:solidFill>
                <a:uFill>
                  <a:solidFill>
                    <a:srgbClr val="ffffff"/>
                  </a:solidFill>
                </a:uFill>
                <a:latin typeface="Calibri"/>
              </a:rPr>
              <a:t>שקף הזמנות בשנות פעילות</a:t>
            </a: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76"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77"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78" name="CustomShape 4"/>
          <p:cNvSpPr/>
          <p:nvPr/>
        </p:nvSpPr>
        <p:spPr>
          <a:xfrm>
            <a:off x="1528200" y="100080"/>
            <a:ext cx="12191760" cy="456840"/>
          </a:xfrm>
          <a:prstGeom prst="rect">
            <a:avLst/>
          </a:prstGeom>
          <a:noFill/>
          <a:ln>
            <a:noFill/>
          </a:ln>
        </p:spPr>
        <p:style>
          <a:lnRef idx="0"/>
          <a:fillRef idx="0"/>
          <a:effectRef idx="0"/>
          <a:fontRef idx="minor"/>
        </p:style>
      </p:sp>
      <p:sp>
        <p:nvSpPr>
          <p:cNvPr id="179"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80" name="CustomShape 6"/>
          <p:cNvSpPr/>
          <p:nvPr/>
        </p:nvSpPr>
        <p:spPr>
          <a:xfrm>
            <a:off x="1352520" y="922680"/>
            <a:ext cx="249624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אורח</a:t>
            </a:r>
            <a:endParaRPr b="0" lang="en-US" sz="1800" spc="-1" strike="noStrike">
              <a:solidFill>
                <a:srgbClr val="000000"/>
              </a:solidFill>
              <a:uFill>
                <a:solidFill>
                  <a:srgbClr val="ffffff"/>
                </a:solidFill>
              </a:uFill>
              <a:latin typeface="Arial"/>
            </a:endParaRPr>
          </a:p>
        </p:txBody>
      </p:sp>
      <p:sp>
        <p:nvSpPr>
          <p:cNvPr id="181" name="CustomShape 7"/>
          <p:cNvSpPr/>
          <p:nvPr/>
        </p:nvSpPr>
        <p:spPr>
          <a:xfrm>
            <a:off x="3334320" y="2590200"/>
            <a:ext cx="6271920" cy="2710080"/>
          </a:xfrm>
          <a:prstGeom prst="round2DiagRect">
            <a:avLst>
              <a:gd name="adj1" fmla="val 16667"/>
              <a:gd name="adj2" fmla="val 0"/>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0" lang="en-US" sz="1800" spc="-1" strike="noStrike">
                <a:solidFill>
                  <a:srgbClr val="000000"/>
                </a:solidFill>
                <a:uFill>
                  <a:solidFill>
                    <a:srgbClr val="ffffff"/>
                  </a:solidFill>
                </a:uFill>
                <a:latin typeface="Calibri"/>
              </a:rPr>
              <a:t>*שם:_______________</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0000"/>
                </a:solidFill>
                <a:uFill>
                  <a:solidFill>
                    <a:srgbClr val="ffffff"/>
                  </a:solidFill>
                </a:uFill>
                <a:latin typeface="Calibri"/>
              </a:rPr>
              <a:t>*טלפון(נייד):__________</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0000"/>
                </a:solidFill>
                <a:uFill>
                  <a:solidFill>
                    <a:srgbClr val="ffffff"/>
                  </a:solidFill>
                </a:uFill>
                <a:latin typeface="Calibri"/>
              </a:rPr>
              <a:t>מייל:________________</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0000"/>
                </a:solidFill>
                <a:uFill>
                  <a:solidFill>
                    <a:srgbClr val="ffffff"/>
                  </a:solidFill>
                </a:uFill>
                <a:latin typeface="Calibri"/>
              </a:rPr>
              <a:t>מהות הפניה:___________________________________</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0000"/>
                </a:solidFill>
                <a:uFill>
                  <a:solidFill>
                    <a:srgbClr val="ffffff"/>
                  </a:solidFill>
                </a:uFill>
                <a:latin typeface="Calibri"/>
              </a:rPr>
              <a:t>____________________________________________________________________________________________________________________________________________________________________________________</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0000"/>
                </a:solidFill>
                <a:uFill>
                  <a:solidFill>
                    <a:srgbClr val="ffffff"/>
                  </a:solidFill>
                </a:uFill>
                <a:latin typeface="Calibri"/>
              </a:rPr>
              <a:t>*שדות חובה</a:t>
            </a:r>
            <a:endParaRPr b="0" lang="en-US" sz="1800" spc="-1" strike="noStrike">
              <a:solidFill>
                <a:srgbClr val="000000"/>
              </a:solidFill>
              <a:uFill>
                <a:solidFill>
                  <a:srgbClr val="ffffff"/>
                </a:solidFill>
              </a:uFill>
              <a:latin typeface="Arial"/>
            </a:endParaRPr>
          </a:p>
        </p:txBody>
      </p:sp>
      <p:sp>
        <p:nvSpPr>
          <p:cNvPr id="182" name="CustomShape 8"/>
          <p:cNvSpPr/>
          <p:nvPr/>
        </p:nvSpPr>
        <p:spPr>
          <a:xfrm flipV="1" rot="10800000">
            <a:off x="3263400" y="5256720"/>
            <a:ext cx="1634760" cy="642600"/>
          </a:xfrm>
          <a:prstGeom prst="round2DiagRect">
            <a:avLst>
              <a:gd name="adj1" fmla="val 50000"/>
              <a:gd name="adj2" fmla="val 0"/>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r" rtl="1">
              <a:lnSpc>
                <a:spcPct val="100000"/>
              </a:lnSpc>
            </a:pPr>
            <a:r>
              <a:rPr b="0" lang="en-US" sz="1800" spc="-1" strike="noStrike">
                <a:solidFill>
                  <a:srgbClr val="ffffff"/>
                </a:solidFill>
                <a:uFill>
                  <a:solidFill>
                    <a:srgbClr val="ffffff"/>
                  </a:solidFill>
                </a:uFill>
                <a:latin typeface="Calibri"/>
              </a:rPr>
              <a:t>שלח בקשה</a:t>
            </a:r>
            <a:endParaRPr b="0" lang="en-US" sz="1800" spc="-1" strike="noStrike">
              <a:solidFill>
                <a:srgbClr val="000000"/>
              </a:solidFill>
              <a:uFill>
                <a:solidFill>
                  <a:srgbClr val="ffffff"/>
                </a:solidFill>
              </a:uFill>
              <a:latin typeface="Arial"/>
            </a:endParaRPr>
          </a:p>
        </p:txBody>
      </p:sp>
      <p:sp>
        <p:nvSpPr>
          <p:cNvPr id="183" name="CustomShape 9"/>
          <p:cNvSpPr/>
          <p:nvPr/>
        </p:nvSpPr>
        <p:spPr>
          <a:xfrm flipV="1" rot="10800000">
            <a:off x="9606600" y="2511360"/>
            <a:ext cx="6271920" cy="1080720"/>
          </a:xfrm>
          <a:prstGeom prst="round2DiagRect">
            <a:avLst>
              <a:gd name="adj1" fmla="val 50000"/>
              <a:gd name="adj2" fmla="val 0"/>
            </a:avLst>
          </a:prstGeom>
          <a:solidFill>
            <a:srgbClr val="ffffff"/>
          </a:solidFill>
          <a:ln w="12600">
            <a:solidFill>
              <a:srgbClr val="a5a5a5"/>
            </a:solidFill>
            <a:miter/>
          </a:ln>
        </p:spPr>
        <p:style>
          <a:lnRef idx="0"/>
          <a:fillRef idx="0"/>
          <a:effectRef idx="0"/>
          <a:fontRef idx="minor"/>
        </p:style>
        <p:txBody>
          <a:bodyPr lIns="90000" rIns="90000" tIns="45000" bIns="45000" anchor="ctr"/>
          <a:p>
            <a:pPr algn="r" rtl="1">
              <a:lnSpc>
                <a:spcPct val="100000"/>
              </a:lnSpc>
            </a:pPr>
            <a:r>
              <a:rPr b="1" i="1" lang="en-US" sz="4400" spc="-1" strike="noStrike">
                <a:solidFill>
                  <a:srgbClr val="000000"/>
                </a:solidFill>
                <a:uFill>
                  <a:solidFill>
                    <a:srgbClr val="ffffff"/>
                  </a:solidFill>
                </a:uFill>
                <a:latin typeface="Calibri"/>
              </a:rPr>
              <a:t>צור קשר</a:t>
            </a:r>
            <a:endParaRPr b="0" lang="en-US" sz="1800" spc="-1" strike="noStrike">
              <a:solidFill>
                <a:srgbClr val="000000"/>
              </a:solidFill>
              <a:uFill>
                <a:solidFill>
                  <a:srgbClr val="ffffff"/>
                </a:solidFill>
              </a:uFill>
              <a:latin typeface="Arial"/>
            </a:endParaRPr>
          </a:p>
          <a:p>
            <a:pPr algn="r" rtl="1">
              <a:lnSpc>
                <a:spcPct val="100000"/>
              </a:lnSpc>
            </a:pPr>
            <a:r>
              <a:rPr b="1" lang="en-US" sz="2400" spc="-1" strike="noStrike">
                <a:solidFill>
                  <a:srgbClr val="000000"/>
                </a:solidFill>
                <a:uFill>
                  <a:solidFill>
                    <a:srgbClr val="ffffff"/>
                  </a:solidFill>
                </a:uFill>
                <a:latin typeface="Calibri"/>
              </a:rPr>
              <a:t>פנו אלינו ונטפל בפנייתכם בהקדם האפשרי</a:t>
            </a:r>
            <a:endParaRPr b="0" lang="en-US"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838080" y="365040"/>
            <a:ext cx="10515240" cy="1325160"/>
          </a:xfrm>
          <a:prstGeom prst="rect">
            <a:avLst/>
          </a:prstGeom>
          <a:noFill/>
          <a:ln>
            <a:noFill/>
          </a:ln>
        </p:spPr>
        <p:txBody>
          <a:bodyPr anchor="ctr"/>
          <a:p>
            <a:pPr algn="ctr" rtl="1">
              <a:lnSpc>
                <a:spcPct val="100000"/>
              </a:lnSpc>
            </a:pPr>
            <a:r>
              <a:rPr b="0" lang="he-IL" sz="4400" spc="-1" strike="noStrike">
                <a:solidFill>
                  <a:srgbClr val="000000"/>
                </a:solidFill>
                <a:uFill>
                  <a:solidFill>
                    <a:srgbClr val="ffffff"/>
                  </a:solidFill>
                </a:uFill>
                <a:latin typeface="Calibri Light"/>
              </a:rPr>
              <a:t>עובדים</a:t>
            </a:r>
            <a:endParaRPr b="0" lang="he-IL" sz="1800" spc="-1" strike="noStrike">
              <a:solidFill>
                <a:srgbClr val="000000"/>
              </a:solidFill>
              <a:uFill>
                <a:solidFill>
                  <a:srgbClr val="ffffff"/>
                </a:solidFill>
              </a:uFill>
              <a:latin typeface="Calibri"/>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432"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33"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34" name="CustomShape 4"/>
          <p:cNvSpPr/>
          <p:nvPr/>
        </p:nvSpPr>
        <p:spPr>
          <a:xfrm>
            <a:off x="1528200" y="100080"/>
            <a:ext cx="12191760" cy="456840"/>
          </a:xfrm>
          <a:prstGeom prst="rect">
            <a:avLst/>
          </a:prstGeom>
          <a:noFill/>
          <a:ln>
            <a:noFill/>
          </a:ln>
        </p:spPr>
        <p:style>
          <a:lnRef idx="0"/>
          <a:fillRef idx="0"/>
          <a:effectRef idx="0"/>
          <a:fontRef idx="minor"/>
        </p:style>
      </p:sp>
      <p:sp>
        <p:nvSpPr>
          <p:cNvPr id="435"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36"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עובדים </a:t>
            </a:r>
            <a:endParaRPr b="0" lang="en-US" sz="3200" spc="-1" strike="noStrike">
              <a:solidFill>
                <a:srgbClr val="000000"/>
              </a:solidFill>
              <a:uFill>
                <a:solidFill>
                  <a:srgbClr val="ffffff"/>
                </a:solidFill>
              </a:uFill>
              <a:latin typeface="Arial"/>
            </a:endParaRPr>
          </a:p>
        </p:txBody>
      </p:sp>
      <p:sp>
        <p:nvSpPr>
          <p:cNvPr id="437" name="CustomShape 7"/>
          <p:cNvSpPr/>
          <p:nvPr/>
        </p:nvSpPr>
        <p:spPr>
          <a:xfrm>
            <a:off x="1352520" y="922680"/>
            <a:ext cx="249624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אורח</a:t>
            </a:r>
            <a:endParaRPr b="0" lang="en-US" sz="1800" spc="-1" strike="noStrike">
              <a:solidFill>
                <a:srgbClr val="000000"/>
              </a:solidFill>
              <a:uFill>
                <a:solidFill>
                  <a:srgbClr val="ffffff"/>
                </a:solidFill>
              </a:uFill>
              <a:latin typeface="Arial"/>
            </a:endParaRPr>
          </a:p>
        </p:txBody>
      </p:sp>
      <p:sp>
        <p:nvSpPr>
          <p:cNvPr id="438" name="CustomShape 8"/>
          <p:cNvSpPr/>
          <p:nvPr/>
        </p:nvSpPr>
        <p:spPr>
          <a:xfrm>
            <a:off x="4298760" y="1525320"/>
            <a:ext cx="4291560" cy="3573360"/>
          </a:xfrm>
          <a:prstGeom prst="rect">
            <a:avLst/>
          </a:prstGeom>
          <a:solidFill>
            <a:srgbClr val="5b9bd5"/>
          </a:solidFill>
          <a:ln w="12600">
            <a:solidFill>
              <a:srgbClr val="43729d"/>
            </a:solidFill>
            <a:miter/>
          </a:ln>
        </p:spPr>
        <p:style>
          <a:lnRef idx="0"/>
          <a:fillRef idx="0"/>
          <a:effectRef idx="0"/>
          <a:fontRef idx="minor"/>
        </p:style>
      </p:sp>
      <p:sp>
        <p:nvSpPr>
          <p:cNvPr id="439" name="CustomShape 9"/>
          <p:cNvSpPr/>
          <p:nvPr/>
        </p:nvSpPr>
        <p:spPr>
          <a:xfrm>
            <a:off x="6960600" y="2572200"/>
            <a:ext cx="129312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משתמש</a:t>
            </a:r>
            <a:endParaRPr b="0" lang="en-US" sz="1800" spc="-1" strike="noStrike">
              <a:solidFill>
                <a:srgbClr val="000000"/>
              </a:solidFill>
              <a:uFill>
                <a:solidFill>
                  <a:srgbClr val="ffffff"/>
                </a:solidFill>
              </a:uFill>
              <a:latin typeface="Arial"/>
            </a:endParaRPr>
          </a:p>
        </p:txBody>
      </p:sp>
      <p:sp>
        <p:nvSpPr>
          <p:cNvPr id="440" name="CustomShape 10"/>
          <p:cNvSpPr/>
          <p:nvPr/>
        </p:nvSpPr>
        <p:spPr>
          <a:xfrm>
            <a:off x="4714200" y="2562480"/>
            <a:ext cx="211068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תז  </a:t>
            </a:r>
            <a:endParaRPr b="0" lang="en-US" sz="1800" spc="-1" strike="noStrike">
              <a:solidFill>
                <a:srgbClr val="000000"/>
              </a:solidFill>
              <a:uFill>
                <a:solidFill>
                  <a:srgbClr val="ffffff"/>
                </a:solidFill>
              </a:uFill>
              <a:latin typeface="Arial"/>
            </a:endParaRPr>
          </a:p>
        </p:txBody>
      </p:sp>
      <p:sp>
        <p:nvSpPr>
          <p:cNvPr id="441" name="CustomShape 11"/>
          <p:cNvSpPr/>
          <p:nvPr/>
        </p:nvSpPr>
        <p:spPr>
          <a:xfrm>
            <a:off x="6960600" y="3069720"/>
            <a:ext cx="129312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סיסמא</a:t>
            </a:r>
            <a:endParaRPr b="0" lang="en-US" sz="1800" spc="-1" strike="noStrike">
              <a:solidFill>
                <a:srgbClr val="000000"/>
              </a:solidFill>
              <a:uFill>
                <a:solidFill>
                  <a:srgbClr val="ffffff"/>
                </a:solidFill>
              </a:uFill>
              <a:latin typeface="Arial"/>
            </a:endParaRPr>
          </a:p>
        </p:txBody>
      </p:sp>
      <p:sp>
        <p:nvSpPr>
          <p:cNvPr id="442" name="CustomShape 12"/>
          <p:cNvSpPr/>
          <p:nvPr/>
        </p:nvSpPr>
        <p:spPr>
          <a:xfrm>
            <a:off x="5541120" y="4039200"/>
            <a:ext cx="1911240" cy="6897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אשור</a:t>
            </a:r>
            <a:endParaRPr b="0" lang="en-US" sz="1800" spc="-1" strike="noStrike">
              <a:solidFill>
                <a:srgbClr val="000000"/>
              </a:solidFill>
              <a:uFill>
                <a:solidFill>
                  <a:srgbClr val="ffffff"/>
                </a:solidFill>
              </a:uFill>
              <a:latin typeface="Arial"/>
            </a:endParaRPr>
          </a:p>
        </p:txBody>
      </p:sp>
      <p:sp>
        <p:nvSpPr>
          <p:cNvPr id="443" name="CustomShape 13"/>
          <p:cNvSpPr/>
          <p:nvPr/>
        </p:nvSpPr>
        <p:spPr>
          <a:xfrm>
            <a:off x="4727520" y="3075840"/>
            <a:ext cx="2110680" cy="410760"/>
          </a:xfrm>
          <a:prstGeom prst="rect">
            <a:avLst/>
          </a:prstGeom>
          <a:solidFill>
            <a:srgbClr val="ffffff"/>
          </a:solidFill>
          <a:ln w="12600">
            <a:solidFill>
              <a:srgbClr val="70ad47"/>
            </a:solidFill>
            <a:miter/>
          </a:ln>
        </p:spPr>
        <p:style>
          <a:lnRef idx="0"/>
          <a:fillRef idx="0"/>
          <a:effectRef idx="0"/>
          <a:fontRef idx="minor"/>
        </p:style>
      </p:sp>
      <p:sp>
        <p:nvSpPr>
          <p:cNvPr id="444" name="CustomShape 14"/>
          <p:cNvSpPr/>
          <p:nvPr/>
        </p:nvSpPr>
        <p:spPr>
          <a:xfrm>
            <a:off x="4637880" y="3569400"/>
            <a:ext cx="1636920" cy="232200"/>
          </a:xfrm>
          <a:prstGeom prst="rect">
            <a:avLst/>
          </a:prstGeom>
          <a:solidFill>
            <a:srgbClr val="5b9bd5"/>
          </a:solidFill>
          <a:ln w="12600">
            <a:noFill/>
          </a:ln>
        </p:spPr>
        <p:style>
          <a:lnRef idx="0"/>
          <a:fillRef idx="0"/>
          <a:effectRef idx="0"/>
          <a:fontRef idx="minor"/>
        </p:style>
        <p:txBody>
          <a:bodyPr lIns="90000" rIns="90000" tIns="45000" bIns="45000" anchor="ctr"/>
          <a:p>
            <a:pPr algn="ctr" rtl="1">
              <a:lnSpc>
                <a:spcPct val="100000"/>
              </a:lnSpc>
            </a:pPr>
            <a:r>
              <a:rPr b="0" lang="en-US" sz="1800" spc="-1" strike="noStrike" u="sng">
                <a:solidFill>
                  <a:srgbClr val="ffffff"/>
                </a:solidFill>
                <a:uFill>
                  <a:solidFill>
                    <a:srgbClr val="ffffff"/>
                  </a:solidFill>
                </a:uFill>
                <a:latin typeface="Calibri"/>
              </a:rPr>
              <a:t>שכחתי סיסמא</a:t>
            </a:r>
            <a:endParaRPr b="0" lang="en-US" sz="1800" spc="-1" strike="noStrike">
              <a:solidFill>
                <a:srgbClr val="000000"/>
              </a:solidFill>
              <a:uFill>
                <a:solidFill>
                  <a:srgbClr val="ffffff"/>
                </a:solidFill>
              </a:uFill>
              <a:latin typeface="Arial"/>
            </a:endParaRPr>
          </a:p>
        </p:txBody>
      </p:sp>
      <p:sp>
        <p:nvSpPr>
          <p:cNvPr id="445" name="CustomShape 15"/>
          <p:cNvSpPr/>
          <p:nvPr/>
        </p:nvSpPr>
        <p:spPr>
          <a:xfrm>
            <a:off x="4618440" y="1681200"/>
            <a:ext cx="3749760" cy="639000"/>
          </a:xfrm>
          <a:prstGeom prst="rect">
            <a:avLst/>
          </a:prstGeom>
          <a:noFill/>
          <a:ln>
            <a:noFill/>
          </a:ln>
        </p:spPr>
        <p:style>
          <a:lnRef idx="0"/>
          <a:fillRef idx="0"/>
          <a:effectRef idx="0"/>
          <a:fontRef idx="minor"/>
        </p:style>
        <p:txBody>
          <a:bodyPr lIns="90000" rIns="90000" tIns="45000" bIns="45000"/>
          <a:p>
            <a:pPr algn="ctr" rtl="1">
              <a:lnSpc>
                <a:spcPct val="100000"/>
              </a:lnSpc>
            </a:pPr>
            <a:r>
              <a:rPr b="0" lang="en-US" sz="1800" spc="-1" strike="noStrike">
                <a:solidFill>
                  <a:srgbClr val="000000"/>
                </a:solidFill>
                <a:uFill>
                  <a:solidFill>
                    <a:srgbClr val="ffffff"/>
                  </a:solidFill>
                </a:uFill>
                <a:latin typeface="Calibri"/>
              </a:rPr>
              <a:t>הי חבר!</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מלא פרטים ע"מ להיכנס לחשבונך</a:t>
            </a:r>
            <a:endParaRPr b="0" lang="en-US"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447"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48"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49" name="CustomShape 4"/>
          <p:cNvSpPr/>
          <p:nvPr/>
        </p:nvSpPr>
        <p:spPr>
          <a:xfrm>
            <a:off x="1528200" y="100080"/>
            <a:ext cx="12191760" cy="456840"/>
          </a:xfrm>
          <a:prstGeom prst="rect">
            <a:avLst/>
          </a:prstGeom>
          <a:noFill/>
          <a:ln>
            <a:noFill/>
          </a:ln>
        </p:spPr>
        <p:style>
          <a:lnRef idx="0"/>
          <a:fillRef idx="0"/>
          <a:effectRef idx="0"/>
          <a:fontRef idx="minor"/>
        </p:style>
      </p:sp>
      <p:sp>
        <p:nvSpPr>
          <p:cNvPr id="450"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51"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עובדים </a:t>
            </a:r>
            <a:endParaRPr b="0" lang="en-US" sz="3200" spc="-1" strike="noStrike">
              <a:solidFill>
                <a:srgbClr val="000000"/>
              </a:solidFill>
              <a:uFill>
                <a:solidFill>
                  <a:srgbClr val="ffffff"/>
                </a:solidFill>
              </a:uFill>
              <a:latin typeface="Arial"/>
            </a:endParaRPr>
          </a:p>
        </p:txBody>
      </p:sp>
      <p:sp>
        <p:nvSpPr>
          <p:cNvPr id="452" name="CustomShape 7"/>
          <p:cNvSpPr/>
          <p:nvPr/>
        </p:nvSpPr>
        <p:spPr>
          <a:xfrm>
            <a:off x="1352520" y="922680"/>
            <a:ext cx="249624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אורח</a:t>
            </a:r>
            <a:endParaRPr b="0" lang="en-US" sz="1800" spc="-1" strike="noStrike">
              <a:solidFill>
                <a:srgbClr val="000000"/>
              </a:solidFill>
              <a:uFill>
                <a:solidFill>
                  <a:srgbClr val="ffffff"/>
                </a:solidFill>
              </a:uFill>
              <a:latin typeface="Arial"/>
            </a:endParaRPr>
          </a:p>
        </p:txBody>
      </p:sp>
      <p:sp>
        <p:nvSpPr>
          <p:cNvPr id="453" name="CustomShape 8"/>
          <p:cNvSpPr/>
          <p:nvPr/>
        </p:nvSpPr>
        <p:spPr>
          <a:xfrm>
            <a:off x="4298760" y="1525320"/>
            <a:ext cx="4291560" cy="3573360"/>
          </a:xfrm>
          <a:prstGeom prst="rect">
            <a:avLst/>
          </a:prstGeom>
          <a:solidFill>
            <a:srgbClr val="5b9bd5"/>
          </a:solidFill>
          <a:ln w="12600">
            <a:solidFill>
              <a:srgbClr val="43729d"/>
            </a:solidFill>
            <a:miter/>
          </a:ln>
        </p:spPr>
        <p:style>
          <a:lnRef idx="0"/>
          <a:fillRef idx="0"/>
          <a:effectRef idx="0"/>
          <a:fontRef idx="minor"/>
        </p:style>
      </p:sp>
      <p:sp>
        <p:nvSpPr>
          <p:cNvPr id="454" name="CustomShape 9"/>
          <p:cNvSpPr/>
          <p:nvPr/>
        </p:nvSpPr>
        <p:spPr>
          <a:xfrm>
            <a:off x="6960600" y="2572200"/>
            <a:ext cx="129312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משתמש</a:t>
            </a:r>
            <a:endParaRPr b="0" lang="en-US" sz="1800" spc="-1" strike="noStrike">
              <a:solidFill>
                <a:srgbClr val="000000"/>
              </a:solidFill>
              <a:uFill>
                <a:solidFill>
                  <a:srgbClr val="ffffff"/>
                </a:solidFill>
              </a:uFill>
              <a:latin typeface="Arial"/>
            </a:endParaRPr>
          </a:p>
        </p:txBody>
      </p:sp>
      <p:sp>
        <p:nvSpPr>
          <p:cNvPr id="455" name="CustomShape 10"/>
          <p:cNvSpPr/>
          <p:nvPr/>
        </p:nvSpPr>
        <p:spPr>
          <a:xfrm>
            <a:off x="4714200" y="2572200"/>
            <a:ext cx="211068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_____</a:t>
            </a:r>
            <a:r>
              <a:rPr b="0" lang="en-US" sz="1800" spc="-1" strike="noStrike">
                <a:solidFill>
                  <a:srgbClr val="000000"/>
                </a:solidFill>
                <a:uFill>
                  <a:solidFill>
                    <a:srgbClr val="ffffff"/>
                  </a:solidFill>
                </a:uFill>
                <a:latin typeface="Calibri"/>
              </a:rPr>
              <a:t>input</a:t>
            </a:r>
            <a:r>
              <a:rPr b="0" lang="en-US" sz="1800" spc="-1" strike="noStrike">
                <a:solidFill>
                  <a:srgbClr val="000000"/>
                </a:solidFill>
                <a:uFill>
                  <a:solidFill>
                    <a:srgbClr val="ffffff"/>
                  </a:solidFill>
                </a:uFill>
                <a:latin typeface="Calibri"/>
              </a:rPr>
              <a:t>_____</a:t>
            </a:r>
            <a:endParaRPr b="0" lang="en-US" sz="1800" spc="-1" strike="noStrike">
              <a:solidFill>
                <a:srgbClr val="000000"/>
              </a:solidFill>
              <a:uFill>
                <a:solidFill>
                  <a:srgbClr val="ffffff"/>
                </a:solidFill>
              </a:uFill>
              <a:latin typeface="Arial"/>
            </a:endParaRPr>
          </a:p>
        </p:txBody>
      </p:sp>
      <p:sp>
        <p:nvSpPr>
          <p:cNvPr id="456" name="CustomShape 11"/>
          <p:cNvSpPr/>
          <p:nvPr/>
        </p:nvSpPr>
        <p:spPr>
          <a:xfrm>
            <a:off x="6960600" y="3069720"/>
            <a:ext cx="129312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סיסמא</a:t>
            </a:r>
            <a:endParaRPr b="0" lang="en-US" sz="1800" spc="-1" strike="noStrike">
              <a:solidFill>
                <a:srgbClr val="000000"/>
              </a:solidFill>
              <a:uFill>
                <a:solidFill>
                  <a:srgbClr val="ffffff"/>
                </a:solidFill>
              </a:uFill>
              <a:latin typeface="Arial"/>
            </a:endParaRPr>
          </a:p>
        </p:txBody>
      </p:sp>
      <p:sp>
        <p:nvSpPr>
          <p:cNvPr id="457" name="CustomShape 12"/>
          <p:cNvSpPr/>
          <p:nvPr/>
        </p:nvSpPr>
        <p:spPr>
          <a:xfrm>
            <a:off x="5541120" y="4039200"/>
            <a:ext cx="1911240" cy="6897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אשור</a:t>
            </a:r>
            <a:endParaRPr b="0" lang="en-US" sz="1800" spc="-1" strike="noStrike">
              <a:solidFill>
                <a:srgbClr val="000000"/>
              </a:solidFill>
              <a:uFill>
                <a:solidFill>
                  <a:srgbClr val="ffffff"/>
                </a:solidFill>
              </a:uFill>
              <a:latin typeface="Arial"/>
            </a:endParaRPr>
          </a:p>
        </p:txBody>
      </p:sp>
      <p:sp>
        <p:nvSpPr>
          <p:cNvPr id="458" name="CustomShape 13"/>
          <p:cNvSpPr/>
          <p:nvPr/>
        </p:nvSpPr>
        <p:spPr>
          <a:xfrm>
            <a:off x="4714200" y="3106440"/>
            <a:ext cx="211068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_____</a:t>
            </a:r>
            <a:r>
              <a:rPr b="0" lang="en-US" sz="1800" spc="-1" strike="noStrike">
                <a:solidFill>
                  <a:srgbClr val="000000"/>
                </a:solidFill>
                <a:uFill>
                  <a:solidFill>
                    <a:srgbClr val="ffffff"/>
                  </a:solidFill>
                </a:uFill>
                <a:latin typeface="Calibri"/>
              </a:rPr>
              <a:t>input</a:t>
            </a:r>
            <a:r>
              <a:rPr b="0" lang="en-US" sz="1800" spc="-1" strike="noStrike">
                <a:solidFill>
                  <a:srgbClr val="000000"/>
                </a:solidFill>
                <a:uFill>
                  <a:solidFill>
                    <a:srgbClr val="ffffff"/>
                  </a:solidFill>
                </a:uFill>
                <a:latin typeface="Calibri"/>
              </a:rPr>
              <a:t>_____</a:t>
            </a:r>
            <a:endParaRPr b="0" lang="en-US" sz="1800" spc="-1" strike="noStrike">
              <a:solidFill>
                <a:srgbClr val="000000"/>
              </a:solidFill>
              <a:uFill>
                <a:solidFill>
                  <a:srgbClr val="ffffff"/>
                </a:solidFill>
              </a:uFill>
              <a:latin typeface="Arial"/>
            </a:endParaRPr>
          </a:p>
        </p:txBody>
      </p:sp>
      <p:sp>
        <p:nvSpPr>
          <p:cNvPr id="459" name="CustomShape 14"/>
          <p:cNvSpPr/>
          <p:nvPr/>
        </p:nvSpPr>
        <p:spPr>
          <a:xfrm>
            <a:off x="4727520" y="3552480"/>
            <a:ext cx="1614600" cy="240840"/>
          </a:xfrm>
          <a:prstGeom prst="rect">
            <a:avLst/>
          </a:prstGeom>
          <a:solidFill>
            <a:srgbClr val="5b9bd5"/>
          </a:solidFill>
          <a:ln w="12600">
            <a:noFill/>
          </a:ln>
        </p:spPr>
        <p:style>
          <a:lnRef idx="0"/>
          <a:fillRef idx="0"/>
          <a:effectRef idx="0"/>
          <a:fontRef idx="minor"/>
        </p:style>
        <p:txBody>
          <a:bodyPr lIns="90000" rIns="90000" tIns="45000" bIns="45000" anchor="ctr"/>
          <a:p>
            <a:pPr algn="ctr" rtl="1">
              <a:lnSpc>
                <a:spcPct val="100000"/>
              </a:lnSpc>
            </a:pPr>
            <a:r>
              <a:rPr b="0" lang="en-US" sz="1800" spc="-1" strike="noStrike" u="sng">
                <a:solidFill>
                  <a:srgbClr val="ffffff"/>
                </a:solidFill>
                <a:uFill>
                  <a:solidFill>
                    <a:srgbClr val="ffffff"/>
                  </a:solidFill>
                </a:uFill>
                <a:latin typeface="Calibri"/>
              </a:rPr>
              <a:t>שכחתי סיסמא</a:t>
            </a:r>
            <a:endParaRPr b="0" lang="en-US" sz="1800" spc="-1" strike="noStrike">
              <a:solidFill>
                <a:srgbClr val="000000"/>
              </a:solidFill>
              <a:uFill>
                <a:solidFill>
                  <a:srgbClr val="ffffff"/>
                </a:solidFill>
              </a:uFill>
              <a:latin typeface="Arial"/>
            </a:endParaRPr>
          </a:p>
        </p:txBody>
      </p:sp>
      <p:sp>
        <p:nvSpPr>
          <p:cNvPr id="460" name="CustomShape 15"/>
          <p:cNvSpPr/>
          <p:nvPr/>
        </p:nvSpPr>
        <p:spPr>
          <a:xfrm>
            <a:off x="4618440" y="1681200"/>
            <a:ext cx="3749760" cy="639000"/>
          </a:xfrm>
          <a:prstGeom prst="rect">
            <a:avLst/>
          </a:prstGeom>
          <a:noFill/>
          <a:ln>
            <a:noFill/>
          </a:ln>
        </p:spPr>
        <p:style>
          <a:lnRef idx="0"/>
          <a:fillRef idx="0"/>
          <a:effectRef idx="0"/>
          <a:fontRef idx="minor"/>
        </p:style>
        <p:txBody>
          <a:bodyPr lIns="90000" rIns="90000" tIns="45000" bIns="45000"/>
          <a:p>
            <a:pPr algn="ctr" rtl="1">
              <a:lnSpc>
                <a:spcPct val="100000"/>
              </a:lnSpc>
            </a:pPr>
            <a:r>
              <a:rPr b="0" lang="en-US" sz="1800" spc="-1" strike="noStrike">
                <a:solidFill>
                  <a:srgbClr val="000000"/>
                </a:solidFill>
                <a:uFill>
                  <a:solidFill>
                    <a:srgbClr val="ffffff"/>
                  </a:solidFill>
                </a:uFill>
                <a:latin typeface="Calibri"/>
              </a:rPr>
              <a:t>הי חבר!</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מלא פרטים ע"מ להיכנס לחשבונך</a:t>
            </a:r>
            <a:endParaRPr b="0" lang="en-US" sz="1800" spc="-1" strike="noStrike">
              <a:solidFill>
                <a:srgbClr val="000000"/>
              </a:solidFill>
              <a:uFill>
                <a:solidFill>
                  <a:srgbClr val="ffffff"/>
                </a:solidFill>
              </a:uFill>
              <a:latin typeface="Arial"/>
            </a:endParaRPr>
          </a:p>
        </p:txBody>
      </p:sp>
      <p:sp>
        <p:nvSpPr>
          <p:cNvPr id="461" name="CustomShape 16"/>
          <p:cNvSpPr/>
          <p:nvPr/>
        </p:nvSpPr>
        <p:spPr>
          <a:xfrm>
            <a:off x="2520360" y="2373480"/>
            <a:ext cx="8254440" cy="2357280"/>
          </a:xfrm>
          <a:prstGeom prst="rect">
            <a:avLst/>
          </a:prstGeom>
          <a:solidFill>
            <a:srgbClr val="a5a5a5"/>
          </a:solidFill>
          <a:ln w="12600">
            <a:solidFill>
              <a:srgbClr val="7a7a7a"/>
            </a:solidFill>
            <a:miter/>
          </a:ln>
        </p:spPr>
        <p:style>
          <a:lnRef idx="0"/>
          <a:fillRef idx="0"/>
          <a:effectRef idx="0"/>
          <a:fontRef idx="minor"/>
        </p:style>
      </p:sp>
      <p:sp>
        <p:nvSpPr>
          <p:cNvPr id="462" name="CustomShape 17"/>
          <p:cNvSpPr/>
          <p:nvPr/>
        </p:nvSpPr>
        <p:spPr>
          <a:xfrm>
            <a:off x="2942280" y="2684520"/>
            <a:ext cx="7612560" cy="1817280"/>
          </a:xfrm>
          <a:prstGeom prst="rect">
            <a:avLst/>
          </a:prstGeom>
          <a:solidFill>
            <a:srgbClr val="a5a5a5"/>
          </a:solidFill>
          <a:ln w="12600">
            <a:solidFill>
              <a:srgbClr val="7a7a7a"/>
            </a:solidFill>
            <a:miter/>
          </a:ln>
        </p:spPr>
        <p:style>
          <a:lnRef idx="0"/>
          <a:fillRef idx="0"/>
          <a:effectRef idx="0"/>
          <a:fontRef idx="minor"/>
        </p:style>
        <p:txBody>
          <a:bodyPr lIns="90000" rIns="90000" tIns="45000" bIns="45000"/>
          <a:p>
            <a:pPr algn="ctr" rtl="1">
              <a:lnSpc>
                <a:spcPct val="100000"/>
              </a:lnSpc>
            </a:pPr>
            <a:r>
              <a:rPr b="0" lang="en-US" sz="1800" spc="-1" strike="noStrike">
                <a:solidFill>
                  <a:srgbClr val="ffffff"/>
                </a:solidFill>
                <a:uFill>
                  <a:solidFill>
                    <a:srgbClr val="ffffff"/>
                  </a:solidFill>
                </a:uFill>
                <a:latin typeface="Calibri"/>
              </a:rPr>
              <a:t>שלח סיסמא זמנית חדשה:</a:t>
            </a:r>
            <a:endParaRPr b="0" lang="en-US" sz="1800" spc="-1" strike="noStrike">
              <a:solidFill>
                <a:srgbClr val="000000"/>
              </a:solidFill>
              <a:uFill>
                <a:solidFill>
                  <a:srgbClr val="ffffff"/>
                </a:solidFill>
              </a:uFill>
              <a:latin typeface="Arial"/>
            </a:endParaRPr>
          </a:p>
        </p:txBody>
      </p:sp>
      <p:sp>
        <p:nvSpPr>
          <p:cNvPr id="463" name="CustomShape 18"/>
          <p:cNvSpPr/>
          <p:nvPr/>
        </p:nvSpPr>
        <p:spPr>
          <a:xfrm>
            <a:off x="4557600" y="3143160"/>
            <a:ext cx="4395960" cy="37800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למייל שלך </a:t>
            </a:r>
            <a:r>
              <a:rPr b="0" lang="en-US" sz="1800" spc="-1" strike="noStrike" u="sng">
                <a:solidFill>
                  <a:srgbClr val="0563c1"/>
                </a:solidFill>
                <a:uFill>
                  <a:solidFill>
                    <a:srgbClr val="ffffff"/>
                  </a:solidFill>
                </a:uFill>
                <a:latin typeface="Calibri"/>
                <a:hlinkClick r:id="rId1"/>
              </a:rPr>
              <a:t>ghhjbdkjgn@gmail.com</a:t>
            </a:r>
            <a:endParaRPr b="0" lang="en-US" sz="1800" spc="-1" strike="noStrike">
              <a:solidFill>
                <a:srgbClr val="000000"/>
              </a:solidFill>
              <a:uFill>
                <a:solidFill>
                  <a:srgbClr val="ffffff"/>
                </a:solidFill>
              </a:uFill>
              <a:latin typeface="Arial"/>
            </a:endParaRPr>
          </a:p>
        </p:txBody>
      </p:sp>
      <p:sp>
        <p:nvSpPr>
          <p:cNvPr id="464" name="CustomShape 19"/>
          <p:cNvSpPr/>
          <p:nvPr/>
        </p:nvSpPr>
        <p:spPr>
          <a:xfrm>
            <a:off x="4584960" y="3596760"/>
            <a:ext cx="4393080" cy="37800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לטלפון </a:t>
            </a:r>
            <a:r>
              <a:rPr b="0" lang="en-US" sz="1800" spc="-1" strike="noStrike">
                <a:solidFill>
                  <a:srgbClr val="ffffff"/>
                </a:solidFill>
                <a:uFill>
                  <a:solidFill>
                    <a:srgbClr val="ffffff"/>
                  </a:solidFill>
                </a:uFill>
                <a:latin typeface="Calibri"/>
              </a:rPr>
              <a:t>0584756546</a:t>
            </a:r>
            <a:endParaRPr b="0" lang="en-US"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1552320" y="328680"/>
            <a:ext cx="9889920" cy="6027840"/>
          </a:xfrm>
          <a:prstGeom prst="rect">
            <a:avLst/>
          </a:prstGeom>
          <a:solidFill>
            <a:srgbClr val="ffc000"/>
          </a:solidFill>
          <a:ln w="12600">
            <a:solidFill>
              <a:srgbClr val="bc8e00"/>
            </a:solidFill>
            <a:miter/>
          </a:ln>
        </p:spPr>
        <p:style>
          <a:lnRef idx="0"/>
          <a:fillRef idx="0"/>
          <a:effectRef idx="0"/>
          <a:fontRef idx="minor"/>
        </p:style>
      </p:sp>
      <p:sp>
        <p:nvSpPr>
          <p:cNvPr id="466" name="CustomShape 2"/>
          <p:cNvSpPr/>
          <p:nvPr/>
        </p:nvSpPr>
        <p:spPr>
          <a:xfrm>
            <a:off x="1552320" y="530352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67" name="CustomShape 3"/>
          <p:cNvSpPr/>
          <p:nvPr/>
        </p:nvSpPr>
        <p:spPr>
          <a:xfrm>
            <a:off x="1528200" y="34164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68" name="CustomShape 4"/>
          <p:cNvSpPr/>
          <p:nvPr/>
        </p:nvSpPr>
        <p:spPr>
          <a:xfrm>
            <a:off x="1528200" y="100080"/>
            <a:ext cx="12191760" cy="456840"/>
          </a:xfrm>
          <a:prstGeom prst="rect">
            <a:avLst/>
          </a:prstGeom>
          <a:noFill/>
          <a:ln>
            <a:noFill/>
          </a:ln>
        </p:spPr>
        <p:style>
          <a:lnRef idx="0"/>
          <a:fillRef idx="0"/>
          <a:effectRef idx="0"/>
          <a:fontRef idx="minor"/>
        </p:style>
      </p:sp>
      <p:sp>
        <p:nvSpPr>
          <p:cNvPr id="469"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70" name="TextShape 6"/>
          <p:cNvSpPr txBox="1"/>
          <p:nvPr/>
        </p:nvSpPr>
        <p:spPr>
          <a:xfrm>
            <a:off x="1424160" y="99972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עובדים </a:t>
            </a:r>
            <a:endParaRPr b="0" lang="en-US" sz="3200" spc="-1" strike="noStrike">
              <a:solidFill>
                <a:srgbClr val="000000"/>
              </a:solidFill>
              <a:uFill>
                <a:solidFill>
                  <a:srgbClr val="ffffff"/>
                </a:solidFill>
              </a:uFill>
              <a:latin typeface="Arial"/>
            </a:endParaRPr>
          </a:p>
        </p:txBody>
      </p:sp>
      <p:sp>
        <p:nvSpPr>
          <p:cNvPr id="471" name="CustomShape 7"/>
          <p:cNvSpPr/>
          <p:nvPr/>
        </p:nvSpPr>
        <p:spPr>
          <a:xfrm>
            <a:off x="1665000" y="890280"/>
            <a:ext cx="249624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עובד, </a:t>
            </a:r>
            <a:r>
              <a:rPr b="0" lang="en-US" sz="1800" spc="-1" strike="noStrike" u="sng">
                <a:solidFill>
                  <a:srgbClr val="00b0f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
        <p:nvSpPr>
          <p:cNvPr id="472" name="CustomShape 8"/>
          <p:cNvSpPr/>
          <p:nvPr/>
        </p:nvSpPr>
        <p:spPr>
          <a:xfrm>
            <a:off x="6472800" y="2356200"/>
            <a:ext cx="2395440" cy="923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שעת כניסה</a:t>
            </a:r>
            <a:endParaRPr b="0" lang="en-US" sz="1800" spc="-1" strike="noStrike">
              <a:solidFill>
                <a:srgbClr val="000000"/>
              </a:solidFill>
              <a:uFill>
                <a:solidFill>
                  <a:srgbClr val="ffffff"/>
                </a:solidFill>
              </a:uFill>
              <a:latin typeface="Arial"/>
            </a:endParaRPr>
          </a:p>
        </p:txBody>
      </p:sp>
      <p:sp>
        <p:nvSpPr>
          <p:cNvPr id="473" name="CustomShape 9"/>
          <p:cNvSpPr/>
          <p:nvPr/>
        </p:nvSpPr>
        <p:spPr>
          <a:xfrm>
            <a:off x="3694680" y="2356200"/>
            <a:ext cx="2404080" cy="923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שעת יציאה</a:t>
            </a:r>
            <a:endParaRPr b="0" lang="en-US" sz="1800" spc="-1" strike="noStrike">
              <a:solidFill>
                <a:srgbClr val="000000"/>
              </a:solidFill>
              <a:uFill>
                <a:solidFill>
                  <a:srgbClr val="ffffff"/>
                </a:solidFill>
              </a:uFill>
              <a:latin typeface="Arial"/>
            </a:endParaRPr>
          </a:p>
        </p:txBody>
      </p:sp>
      <p:sp>
        <p:nvSpPr>
          <p:cNvPr id="474" name="CustomShape 10"/>
          <p:cNvSpPr/>
          <p:nvPr/>
        </p:nvSpPr>
        <p:spPr>
          <a:xfrm>
            <a:off x="5245560" y="4529520"/>
            <a:ext cx="2191320" cy="436680"/>
          </a:xfrm>
          <a:prstGeom prst="roundRect">
            <a:avLst>
              <a:gd name="adj" fmla="val 16667"/>
            </a:avLst>
          </a:prstGeom>
          <a:solidFill>
            <a:srgbClr val="a5a5a5"/>
          </a:solidFill>
          <a:ln w="12600">
            <a:solidFill>
              <a:srgbClr val="7a7a7a"/>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החלף סיסמא</a:t>
            </a:r>
            <a:endParaRPr b="0" lang="en-US" sz="1800" spc="-1" strike="noStrike">
              <a:solidFill>
                <a:srgbClr val="000000"/>
              </a:solidFill>
              <a:uFill>
                <a:solidFill>
                  <a:srgbClr val="ffffff"/>
                </a:solidFill>
              </a:uFill>
              <a:latin typeface="Arial"/>
            </a:endParaRPr>
          </a:p>
        </p:txBody>
      </p:sp>
      <p:sp>
        <p:nvSpPr>
          <p:cNvPr id="475" name="CustomShape 11"/>
          <p:cNvSpPr/>
          <p:nvPr/>
        </p:nvSpPr>
        <p:spPr>
          <a:xfrm>
            <a:off x="5245560" y="3446280"/>
            <a:ext cx="2191320" cy="923040"/>
          </a:xfrm>
          <a:prstGeom prst="roundRect">
            <a:avLst>
              <a:gd name="adj" fmla="val 16667"/>
            </a:avLst>
          </a:prstGeom>
          <a:solidFill>
            <a:srgbClr val="a5a5a5"/>
          </a:solidFill>
          <a:ln w="12600">
            <a:solidFill>
              <a:srgbClr val="7a7a7a"/>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צפה ביומן עבודה</a:t>
            </a:r>
            <a:endParaRPr b="0" lang="en-US"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477"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78"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79" name="CustomShape 4"/>
          <p:cNvSpPr/>
          <p:nvPr/>
        </p:nvSpPr>
        <p:spPr>
          <a:xfrm>
            <a:off x="1528200" y="100080"/>
            <a:ext cx="12191760" cy="456840"/>
          </a:xfrm>
          <a:prstGeom prst="rect">
            <a:avLst/>
          </a:prstGeom>
          <a:noFill/>
          <a:ln>
            <a:noFill/>
          </a:ln>
        </p:spPr>
        <p:style>
          <a:lnRef idx="0"/>
          <a:fillRef idx="0"/>
          <a:effectRef idx="0"/>
          <a:fontRef idx="minor"/>
        </p:style>
      </p:sp>
      <p:sp>
        <p:nvSpPr>
          <p:cNvPr id="480"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81"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עובדים &gt; יומן עובד</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482" name="CustomShape 7"/>
          <p:cNvSpPr/>
          <p:nvPr/>
        </p:nvSpPr>
        <p:spPr>
          <a:xfrm>
            <a:off x="5160960" y="1547280"/>
            <a:ext cx="2233440" cy="3351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יומן עבודה - שם עובד</a:t>
            </a:r>
            <a:endParaRPr b="0" lang="en-US" sz="1800" spc="-1" strike="noStrike">
              <a:solidFill>
                <a:srgbClr val="000000"/>
              </a:solidFill>
              <a:uFill>
                <a:solidFill>
                  <a:srgbClr val="ffffff"/>
                </a:solidFill>
              </a:uFill>
              <a:latin typeface="Arial"/>
            </a:endParaRPr>
          </a:p>
        </p:txBody>
      </p:sp>
      <p:graphicFrame>
        <p:nvGraphicFramePr>
          <p:cNvPr id="483" name="Table 8"/>
          <p:cNvGraphicFramePr/>
          <p:nvPr/>
        </p:nvGraphicFramePr>
        <p:xfrm>
          <a:off x="2415960" y="2037960"/>
          <a:ext cx="7811280" cy="3340080"/>
        </p:xfrm>
        <a:graphic>
          <a:graphicData uri="http://schemas.openxmlformats.org/drawingml/2006/table">
            <a:tbl>
              <a:tblPr/>
              <a:tblGrid>
                <a:gridCol w="1301760"/>
                <a:gridCol w="1301760"/>
                <a:gridCol w="1301760"/>
                <a:gridCol w="1301760"/>
                <a:gridCol w="1301760"/>
                <a:gridCol w="1302840"/>
              </a:tblGrid>
              <a:tr h="595080">
                <a:tc>
                  <a:txBody>
                    <a:bodyPr/>
                    <a:p>
                      <a:pPr algn="r" rtl="1">
                        <a:lnSpc>
                          <a:spcPct val="100000"/>
                        </a:lnSpc>
                      </a:pPr>
                      <a:r>
                        <a:rPr b="1" lang="en-US" sz="1800" spc="-1" strike="noStrike">
                          <a:solidFill>
                            <a:srgbClr val="ffffff"/>
                          </a:solidFill>
                          <a:uFill>
                            <a:solidFill>
                              <a:srgbClr val="ffffff"/>
                            </a:solidFill>
                          </a:uFill>
                          <a:latin typeface="Calibri"/>
                        </a:rPr>
                        <a:t>תאריך</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משעה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עד תאריך</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עד שעה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סך הכל שעות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ודקות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1/3/18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22:00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2/3/18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1:38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38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1/3/18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22:00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2/3/18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434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סה"כ</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28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484" name="תמונה 8" descr=""/>
          <p:cNvPicPr/>
          <p:nvPr/>
        </p:nvPicPr>
        <p:blipFill>
          <a:blip r:embed="rId1"/>
          <a:stretch/>
        </p:blipFill>
        <p:spPr>
          <a:xfrm>
            <a:off x="1452240" y="1608120"/>
            <a:ext cx="574560" cy="574560"/>
          </a:xfrm>
          <a:prstGeom prst="rect">
            <a:avLst/>
          </a:prstGeom>
          <a:ln>
            <a:noFill/>
          </a:ln>
        </p:spPr>
      </p:pic>
      <p:sp>
        <p:nvSpPr>
          <p:cNvPr id="485" name="CustomShape 9"/>
          <p:cNvSpPr/>
          <p:nvPr/>
        </p:nvSpPr>
        <p:spPr>
          <a:xfrm>
            <a:off x="1232280" y="946080"/>
            <a:ext cx="249624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עובד, </a:t>
            </a:r>
            <a:r>
              <a:rPr b="0" lang="en-US" sz="1800" spc="-1" strike="noStrike" u="sng">
                <a:solidFill>
                  <a:srgbClr val="00b0f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1552320" y="328680"/>
            <a:ext cx="9889920" cy="6027840"/>
          </a:xfrm>
          <a:prstGeom prst="rect">
            <a:avLst/>
          </a:prstGeom>
          <a:solidFill>
            <a:srgbClr val="ffc000"/>
          </a:solidFill>
          <a:ln w="12600">
            <a:solidFill>
              <a:srgbClr val="bc8e00"/>
            </a:solidFill>
            <a:miter/>
          </a:ln>
        </p:spPr>
        <p:style>
          <a:lnRef idx="0"/>
          <a:fillRef idx="0"/>
          <a:effectRef idx="0"/>
          <a:fontRef idx="minor"/>
        </p:style>
      </p:sp>
      <p:sp>
        <p:nvSpPr>
          <p:cNvPr id="487" name="CustomShape 2"/>
          <p:cNvSpPr/>
          <p:nvPr/>
        </p:nvSpPr>
        <p:spPr>
          <a:xfrm>
            <a:off x="1552320" y="530352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88" name="CustomShape 3"/>
          <p:cNvSpPr/>
          <p:nvPr/>
        </p:nvSpPr>
        <p:spPr>
          <a:xfrm>
            <a:off x="1528200" y="34164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89" name="CustomShape 4"/>
          <p:cNvSpPr/>
          <p:nvPr/>
        </p:nvSpPr>
        <p:spPr>
          <a:xfrm>
            <a:off x="1528200" y="100080"/>
            <a:ext cx="12191760" cy="456840"/>
          </a:xfrm>
          <a:prstGeom prst="rect">
            <a:avLst/>
          </a:prstGeom>
          <a:noFill/>
          <a:ln>
            <a:noFill/>
          </a:ln>
        </p:spPr>
        <p:style>
          <a:lnRef idx="0"/>
          <a:fillRef idx="0"/>
          <a:effectRef idx="0"/>
          <a:fontRef idx="minor"/>
        </p:style>
      </p:sp>
      <p:sp>
        <p:nvSpPr>
          <p:cNvPr id="490"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491" name="TextShape 6"/>
          <p:cNvSpPr txBox="1"/>
          <p:nvPr/>
        </p:nvSpPr>
        <p:spPr>
          <a:xfrm>
            <a:off x="1424160" y="99972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עובדים &gt; החלף סיסמא</a:t>
            </a:r>
            <a:endParaRPr b="0" lang="en-US" sz="3200" spc="-1" strike="noStrike">
              <a:solidFill>
                <a:srgbClr val="000000"/>
              </a:solidFill>
              <a:uFill>
                <a:solidFill>
                  <a:srgbClr val="ffffff"/>
                </a:solidFill>
              </a:uFill>
              <a:latin typeface="Arial"/>
            </a:endParaRPr>
          </a:p>
          <a:p>
            <a:pPr algn="r" rtl="1">
              <a:lnSpc>
                <a:spcPct val="100000"/>
              </a:lnSpc>
            </a:pPr>
            <a:r>
              <a:rPr b="0" lang="en-US" sz="16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Arial"/>
            </a:endParaRPr>
          </a:p>
        </p:txBody>
      </p:sp>
      <p:sp>
        <p:nvSpPr>
          <p:cNvPr id="492" name="CustomShape 7"/>
          <p:cNvSpPr/>
          <p:nvPr/>
        </p:nvSpPr>
        <p:spPr>
          <a:xfrm>
            <a:off x="4268520" y="1526400"/>
            <a:ext cx="4291560" cy="3573360"/>
          </a:xfrm>
          <a:prstGeom prst="rect">
            <a:avLst/>
          </a:prstGeom>
          <a:solidFill>
            <a:srgbClr val="5b9bd5"/>
          </a:solidFill>
          <a:ln w="12600">
            <a:solidFill>
              <a:srgbClr val="43729d"/>
            </a:solidFill>
            <a:miter/>
          </a:ln>
        </p:spPr>
        <p:style>
          <a:lnRef idx="0"/>
          <a:fillRef idx="0"/>
          <a:effectRef idx="0"/>
          <a:fontRef idx="minor"/>
        </p:style>
      </p:sp>
      <p:sp>
        <p:nvSpPr>
          <p:cNvPr id="493" name="CustomShape 8"/>
          <p:cNvSpPr/>
          <p:nvPr/>
        </p:nvSpPr>
        <p:spPr>
          <a:xfrm>
            <a:off x="6937920" y="2334240"/>
            <a:ext cx="1459080" cy="3740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סיסמא קודמת</a:t>
            </a:r>
            <a:endParaRPr b="0" lang="en-US" sz="1800" spc="-1" strike="noStrike">
              <a:solidFill>
                <a:srgbClr val="000000"/>
              </a:solidFill>
              <a:uFill>
                <a:solidFill>
                  <a:srgbClr val="ffffff"/>
                </a:solidFill>
              </a:uFill>
              <a:latin typeface="Arial"/>
            </a:endParaRPr>
          </a:p>
        </p:txBody>
      </p:sp>
      <p:sp>
        <p:nvSpPr>
          <p:cNvPr id="494" name="CustomShape 9"/>
          <p:cNvSpPr/>
          <p:nvPr/>
        </p:nvSpPr>
        <p:spPr>
          <a:xfrm>
            <a:off x="5458320" y="3880440"/>
            <a:ext cx="1911240" cy="6897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אשור</a:t>
            </a:r>
            <a:endParaRPr b="0" lang="en-US" sz="1800" spc="-1" strike="noStrike">
              <a:solidFill>
                <a:srgbClr val="000000"/>
              </a:solidFill>
              <a:uFill>
                <a:solidFill>
                  <a:srgbClr val="ffffff"/>
                </a:solidFill>
              </a:uFill>
              <a:latin typeface="Arial"/>
            </a:endParaRPr>
          </a:p>
        </p:txBody>
      </p:sp>
      <p:sp>
        <p:nvSpPr>
          <p:cNvPr id="495" name="CustomShape 10"/>
          <p:cNvSpPr/>
          <p:nvPr/>
        </p:nvSpPr>
        <p:spPr>
          <a:xfrm>
            <a:off x="4691520" y="2334240"/>
            <a:ext cx="2110680" cy="410760"/>
          </a:xfrm>
          <a:prstGeom prst="rect">
            <a:avLst/>
          </a:prstGeom>
          <a:solidFill>
            <a:srgbClr val="ffffff"/>
          </a:solidFill>
          <a:ln w="12600">
            <a:solidFill>
              <a:srgbClr val="70ad47"/>
            </a:solidFill>
            <a:miter/>
          </a:ln>
        </p:spPr>
        <p:style>
          <a:lnRef idx="0"/>
          <a:fillRef idx="0"/>
          <a:effectRef idx="0"/>
          <a:fontRef idx="minor"/>
        </p:style>
      </p:sp>
      <p:sp>
        <p:nvSpPr>
          <p:cNvPr id="496" name="CustomShape 11"/>
          <p:cNvSpPr/>
          <p:nvPr/>
        </p:nvSpPr>
        <p:spPr>
          <a:xfrm>
            <a:off x="6937920" y="2808720"/>
            <a:ext cx="1459080" cy="3740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סיסמא חדשה</a:t>
            </a:r>
            <a:endParaRPr b="0" lang="en-US" sz="1800" spc="-1" strike="noStrike">
              <a:solidFill>
                <a:srgbClr val="000000"/>
              </a:solidFill>
              <a:uFill>
                <a:solidFill>
                  <a:srgbClr val="ffffff"/>
                </a:solidFill>
              </a:uFill>
              <a:latin typeface="Arial"/>
            </a:endParaRPr>
          </a:p>
        </p:txBody>
      </p:sp>
      <p:sp>
        <p:nvSpPr>
          <p:cNvPr id="497" name="CustomShape 12"/>
          <p:cNvSpPr/>
          <p:nvPr/>
        </p:nvSpPr>
        <p:spPr>
          <a:xfrm>
            <a:off x="4691520" y="2808720"/>
            <a:ext cx="2110680" cy="410760"/>
          </a:xfrm>
          <a:prstGeom prst="rect">
            <a:avLst/>
          </a:prstGeom>
          <a:solidFill>
            <a:srgbClr val="ffffff"/>
          </a:solidFill>
          <a:ln w="12600">
            <a:solidFill>
              <a:srgbClr val="70ad47"/>
            </a:solidFill>
            <a:miter/>
          </a:ln>
        </p:spPr>
        <p:style>
          <a:lnRef idx="0"/>
          <a:fillRef idx="0"/>
          <a:effectRef idx="0"/>
          <a:fontRef idx="minor"/>
        </p:style>
      </p:sp>
      <p:sp>
        <p:nvSpPr>
          <p:cNvPr id="498" name="CustomShape 13"/>
          <p:cNvSpPr/>
          <p:nvPr/>
        </p:nvSpPr>
        <p:spPr>
          <a:xfrm>
            <a:off x="6937920" y="3310920"/>
            <a:ext cx="1459080" cy="3740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סיסמא חדשה</a:t>
            </a:r>
            <a:endParaRPr b="0" lang="en-US" sz="1800" spc="-1" strike="noStrike">
              <a:solidFill>
                <a:srgbClr val="000000"/>
              </a:solidFill>
              <a:uFill>
                <a:solidFill>
                  <a:srgbClr val="ffffff"/>
                </a:solidFill>
              </a:uFill>
              <a:latin typeface="Arial"/>
            </a:endParaRPr>
          </a:p>
        </p:txBody>
      </p:sp>
      <p:sp>
        <p:nvSpPr>
          <p:cNvPr id="499" name="CustomShape 14"/>
          <p:cNvSpPr/>
          <p:nvPr/>
        </p:nvSpPr>
        <p:spPr>
          <a:xfrm>
            <a:off x="4691520" y="3310920"/>
            <a:ext cx="2110680" cy="410760"/>
          </a:xfrm>
          <a:prstGeom prst="rect">
            <a:avLst/>
          </a:prstGeom>
          <a:solidFill>
            <a:srgbClr val="ffffff"/>
          </a:solidFill>
          <a:ln w="12600">
            <a:solidFill>
              <a:srgbClr val="70ad47"/>
            </a:solidFill>
            <a:miter/>
          </a:ln>
        </p:spPr>
        <p:style>
          <a:lnRef idx="0"/>
          <a:fillRef idx="0"/>
          <a:effectRef idx="0"/>
          <a:fontRef idx="minor"/>
        </p:style>
      </p:sp>
      <p:sp>
        <p:nvSpPr>
          <p:cNvPr id="500" name="CustomShape 15"/>
          <p:cNvSpPr/>
          <p:nvPr/>
        </p:nvSpPr>
        <p:spPr>
          <a:xfrm>
            <a:off x="5227200" y="1773720"/>
            <a:ext cx="2539440" cy="456120"/>
          </a:xfrm>
          <a:prstGeom prst="rect">
            <a:avLst/>
          </a:prstGeom>
          <a:noFill/>
          <a:ln>
            <a:noFill/>
          </a:ln>
        </p:spPr>
        <p:style>
          <a:lnRef idx="0"/>
          <a:fillRef idx="0"/>
          <a:effectRef idx="0"/>
          <a:fontRef idx="minor"/>
        </p:style>
        <p:txBody>
          <a:bodyPr lIns="90000" rIns="90000" tIns="45000" bIns="45000"/>
          <a:p>
            <a:pPr algn="ctr" rtl="1">
              <a:lnSpc>
                <a:spcPct val="100000"/>
              </a:lnSpc>
            </a:pPr>
            <a:r>
              <a:rPr b="0" lang="en-US" sz="2400" spc="-1" strike="noStrike">
                <a:solidFill>
                  <a:srgbClr val="f2f2f2"/>
                </a:solidFill>
                <a:uFill>
                  <a:solidFill>
                    <a:srgbClr val="ffffff"/>
                  </a:solidFill>
                </a:uFill>
                <a:latin typeface="Calibri"/>
              </a:rPr>
              <a:t>החלף סיסמא</a:t>
            </a:r>
            <a:endParaRPr b="0" lang="en-US" sz="1800" spc="-1" strike="noStrike">
              <a:solidFill>
                <a:srgbClr val="000000"/>
              </a:solidFill>
              <a:uFill>
                <a:solidFill>
                  <a:srgbClr val="ffffff"/>
                </a:solidFill>
              </a:uFill>
              <a:latin typeface="Arial"/>
            </a:endParaRPr>
          </a:p>
        </p:txBody>
      </p:sp>
      <p:sp>
        <p:nvSpPr>
          <p:cNvPr id="501" name="CustomShape 16"/>
          <p:cNvSpPr/>
          <p:nvPr/>
        </p:nvSpPr>
        <p:spPr>
          <a:xfrm>
            <a:off x="1665000" y="880200"/>
            <a:ext cx="249624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עובד, </a:t>
            </a:r>
            <a:r>
              <a:rPr b="0" lang="en-US" sz="1800" spc="-1" strike="noStrike" u="sng">
                <a:solidFill>
                  <a:srgbClr val="00b0f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TextShape 1"/>
          <p:cNvSpPr txBox="1"/>
          <p:nvPr/>
        </p:nvSpPr>
        <p:spPr>
          <a:xfrm>
            <a:off x="838080" y="365040"/>
            <a:ext cx="10515240" cy="1325160"/>
          </a:xfrm>
          <a:prstGeom prst="rect">
            <a:avLst/>
          </a:prstGeom>
          <a:noFill/>
          <a:ln>
            <a:noFill/>
          </a:ln>
        </p:spPr>
        <p:txBody>
          <a:bodyPr anchor="ctr"/>
          <a:p>
            <a:pPr algn="ctr" rtl="1">
              <a:lnSpc>
                <a:spcPct val="100000"/>
              </a:lnSpc>
            </a:pPr>
            <a:r>
              <a:rPr b="0" lang="he-IL" sz="4400" spc="-1" strike="noStrike">
                <a:solidFill>
                  <a:srgbClr val="000000"/>
                </a:solidFill>
                <a:uFill>
                  <a:solidFill>
                    <a:srgbClr val="ffffff"/>
                  </a:solidFill>
                </a:uFill>
                <a:latin typeface="Calibri Light"/>
              </a:rPr>
              <a:t>מנהל</a:t>
            </a:r>
            <a:endParaRPr b="0" lang="he-IL" sz="1800" spc="-1" strike="noStrike">
              <a:solidFill>
                <a:srgbClr val="000000"/>
              </a:solidFill>
              <a:uFill>
                <a:solidFill>
                  <a:srgbClr val="ffffff"/>
                </a:solidFill>
              </a:uFill>
              <a:latin typeface="Calibri"/>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504"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505"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506" name="CustomShape 4"/>
          <p:cNvSpPr/>
          <p:nvPr/>
        </p:nvSpPr>
        <p:spPr>
          <a:xfrm>
            <a:off x="1528200" y="100080"/>
            <a:ext cx="12191760" cy="456840"/>
          </a:xfrm>
          <a:prstGeom prst="rect">
            <a:avLst/>
          </a:prstGeom>
          <a:noFill/>
          <a:ln>
            <a:noFill/>
          </a:ln>
        </p:spPr>
        <p:style>
          <a:lnRef idx="0"/>
          <a:fillRef idx="0"/>
          <a:effectRef idx="0"/>
          <a:fontRef idx="minor"/>
        </p:style>
      </p:sp>
      <p:sp>
        <p:nvSpPr>
          <p:cNvPr id="507"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508"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509"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510" name="CustomShape 8"/>
          <p:cNvSpPr/>
          <p:nvPr/>
        </p:nvSpPr>
        <p:spPr>
          <a:xfrm>
            <a:off x="3527280" y="1780920"/>
            <a:ext cx="245808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מכירה</a:t>
            </a:r>
            <a:endParaRPr b="0" lang="en-US" sz="1800" spc="-1" strike="noStrike">
              <a:solidFill>
                <a:srgbClr val="000000"/>
              </a:solidFill>
              <a:uFill>
                <a:solidFill>
                  <a:srgbClr val="ffffff"/>
                </a:solidFill>
              </a:uFill>
              <a:latin typeface="Arial"/>
            </a:endParaRPr>
          </a:p>
        </p:txBody>
      </p:sp>
      <p:sp>
        <p:nvSpPr>
          <p:cNvPr id="511" name="CustomShape 9"/>
          <p:cNvSpPr/>
          <p:nvPr/>
        </p:nvSpPr>
        <p:spPr>
          <a:xfrm>
            <a:off x="6142320" y="1762560"/>
            <a:ext cx="227592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קניה</a:t>
            </a:r>
            <a:endParaRPr b="0" lang="en-US" sz="1800" spc="-1" strike="noStrike">
              <a:solidFill>
                <a:srgbClr val="000000"/>
              </a:solidFill>
              <a:uFill>
                <a:solidFill>
                  <a:srgbClr val="ffffff"/>
                </a:solidFill>
              </a:uFill>
              <a:latin typeface="Arial"/>
            </a:endParaRPr>
          </a:p>
        </p:txBody>
      </p:sp>
      <p:sp>
        <p:nvSpPr>
          <p:cNvPr id="512" name="CustomShape 10"/>
          <p:cNvSpPr/>
          <p:nvPr/>
        </p:nvSpPr>
        <p:spPr>
          <a:xfrm>
            <a:off x="3527280" y="2796480"/>
            <a:ext cx="489096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בסיס נתונים</a:t>
            </a:r>
            <a:endParaRPr b="0" lang="en-US" sz="1800" spc="-1" strike="noStrike">
              <a:solidFill>
                <a:srgbClr val="000000"/>
              </a:solidFill>
              <a:uFill>
                <a:solidFill>
                  <a:srgbClr val="ffffff"/>
                </a:solidFill>
              </a:uFill>
              <a:latin typeface="Arial"/>
            </a:endParaRPr>
          </a:p>
        </p:txBody>
      </p:sp>
      <p:sp>
        <p:nvSpPr>
          <p:cNvPr id="513" name="CustomShape 11"/>
          <p:cNvSpPr/>
          <p:nvPr/>
        </p:nvSpPr>
        <p:spPr>
          <a:xfrm>
            <a:off x="3527280" y="3830040"/>
            <a:ext cx="245808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סטטיסטיקה</a:t>
            </a:r>
            <a:endParaRPr b="0" lang="en-US" sz="1800" spc="-1" strike="noStrike">
              <a:solidFill>
                <a:srgbClr val="000000"/>
              </a:solidFill>
              <a:uFill>
                <a:solidFill>
                  <a:srgbClr val="ffffff"/>
                </a:solidFill>
              </a:uFill>
              <a:latin typeface="Arial"/>
            </a:endParaRPr>
          </a:p>
        </p:txBody>
      </p:sp>
      <p:sp>
        <p:nvSpPr>
          <p:cNvPr id="514" name="CustomShape 12"/>
          <p:cNvSpPr/>
          <p:nvPr/>
        </p:nvSpPr>
        <p:spPr>
          <a:xfrm>
            <a:off x="6142320" y="3823200"/>
            <a:ext cx="227592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דוחות</a:t>
            </a:r>
            <a:endParaRPr b="0" lang="en-US" sz="1800" spc="-1" strike="noStrike">
              <a:solidFill>
                <a:srgbClr val="000000"/>
              </a:solidFill>
              <a:uFill>
                <a:solidFill>
                  <a:srgbClr val="ffffff"/>
                </a:solidFill>
              </a:uFill>
              <a:latin typeface="Arial"/>
            </a:endParaRPr>
          </a:p>
        </p:txBody>
      </p:sp>
      <p:sp>
        <p:nvSpPr>
          <p:cNvPr id="515" name="CustomShape 13"/>
          <p:cNvSpPr/>
          <p:nvPr/>
        </p:nvSpPr>
        <p:spPr>
          <a:xfrm>
            <a:off x="3967200" y="1608480"/>
            <a:ext cx="4291560" cy="3573360"/>
          </a:xfrm>
          <a:prstGeom prst="rect">
            <a:avLst/>
          </a:prstGeom>
          <a:solidFill>
            <a:srgbClr val="5b9bd5"/>
          </a:solidFill>
          <a:ln w="12600">
            <a:solidFill>
              <a:srgbClr val="43729d"/>
            </a:solidFill>
            <a:miter/>
          </a:ln>
        </p:spPr>
        <p:style>
          <a:lnRef idx="0"/>
          <a:fillRef idx="0"/>
          <a:effectRef idx="0"/>
          <a:fontRef idx="minor"/>
        </p:style>
      </p:sp>
      <p:sp>
        <p:nvSpPr>
          <p:cNvPr id="516" name="CustomShape 14"/>
          <p:cNvSpPr/>
          <p:nvPr/>
        </p:nvSpPr>
        <p:spPr>
          <a:xfrm>
            <a:off x="6629040" y="2655720"/>
            <a:ext cx="129312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משתמש</a:t>
            </a:r>
            <a:endParaRPr b="0" lang="en-US" sz="1800" spc="-1" strike="noStrike">
              <a:solidFill>
                <a:srgbClr val="000000"/>
              </a:solidFill>
              <a:uFill>
                <a:solidFill>
                  <a:srgbClr val="ffffff"/>
                </a:solidFill>
              </a:uFill>
              <a:latin typeface="Arial"/>
            </a:endParaRPr>
          </a:p>
        </p:txBody>
      </p:sp>
      <p:sp>
        <p:nvSpPr>
          <p:cNvPr id="517" name="CustomShape 15"/>
          <p:cNvSpPr/>
          <p:nvPr/>
        </p:nvSpPr>
        <p:spPr>
          <a:xfrm>
            <a:off x="4382640" y="2655720"/>
            <a:ext cx="2110680" cy="410760"/>
          </a:xfrm>
          <a:prstGeom prst="rect">
            <a:avLst/>
          </a:prstGeom>
          <a:solidFill>
            <a:srgbClr val="ffffff"/>
          </a:solidFill>
          <a:ln w="12600">
            <a:solidFill>
              <a:srgbClr val="70ad47"/>
            </a:solidFill>
            <a:miter/>
          </a:ln>
        </p:spPr>
        <p:style>
          <a:lnRef idx="0"/>
          <a:fillRef idx="0"/>
          <a:effectRef idx="0"/>
          <a:fontRef idx="minor"/>
        </p:style>
      </p:sp>
      <p:sp>
        <p:nvSpPr>
          <p:cNvPr id="518" name="CustomShape 16"/>
          <p:cNvSpPr/>
          <p:nvPr/>
        </p:nvSpPr>
        <p:spPr>
          <a:xfrm>
            <a:off x="6629040" y="3152880"/>
            <a:ext cx="129312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סיסמא</a:t>
            </a:r>
            <a:endParaRPr b="0" lang="en-US" sz="1800" spc="-1" strike="noStrike">
              <a:solidFill>
                <a:srgbClr val="000000"/>
              </a:solidFill>
              <a:uFill>
                <a:solidFill>
                  <a:srgbClr val="ffffff"/>
                </a:solidFill>
              </a:uFill>
              <a:latin typeface="Arial"/>
            </a:endParaRPr>
          </a:p>
        </p:txBody>
      </p:sp>
      <p:sp>
        <p:nvSpPr>
          <p:cNvPr id="519" name="CustomShape 17"/>
          <p:cNvSpPr/>
          <p:nvPr/>
        </p:nvSpPr>
        <p:spPr>
          <a:xfrm>
            <a:off x="5209920" y="4122360"/>
            <a:ext cx="1911240" cy="6897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אשור</a:t>
            </a:r>
            <a:endParaRPr b="0" lang="en-US" sz="1800" spc="-1" strike="noStrike">
              <a:solidFill>
                <a:srgbClr val="000000"/>
              </a:solidFill>
              <a:uFill>
                <a:solidFill>
                  <a:srgbClr val="ffffff"/>
                </a:solidFill>
              </a:uFill>
              <a:latin typeface="Arial"/>
            </a:endParaRPr>
          </a:p>
        </p:txBody>
      </p:sp>
      <p:sp>
        <p:nvSpPr>
          <p:cNvPr id="520" name="CustomShape 18"/>
          <p:cNvSpPr/>
          <p:nvPr/>
        </p:nvSpPr>
        <p:spPr>
          <a:xfrm>
            <a:off x="4382640" y="3189600"/>
            <a:ext cx="2110680" cy="410760"/>
          </a:xfrm>
          <a:prstGeom prst="rect">
            <a:avLst/>
          </a:prstGeom>
          <a:solidFill>
            <a:srgbClr val="ffffff"/>
          </a:solidFill>
          <a:ln w="12600">
            <a:solidFill>
              <a:srgbClr val="70ad47"/>
            </a:solidFill>
            <a:miter/>
          </a:ln>
        </p:spPr>
        <p:style>
          <a:lnRef idx="0"/>
          <a:fillRef idx="0"/>
          <a:effectRef idx="0"/>
          <a:fontRef idx="minor"/>
        </p:style>
      </p:sp>
      <p:sp>
        <p:nvSpPr>
          <p:cNvPr id="521" name="CustomShape 19"/>
          <p:cNvSpPr/>
          <p:nvPr/>
        </p:nvSpPr>
        <p:spPr>
          <a:xfrm>
            <a:off x="4396320" y="3635640"/>
            <a:ext cx="1614600" cy="240840"/>
          </a:xfrm>
          <a:prstGeom prst="rect">
            <a:avLst/>
          </a:prstGeom>
          <a:solidFill>
            <a:srgbClr val="5b9bd5"/>
          </a:solidFill>
          <a:ln w="12600">
            <a:noFill/>
          </a:ln>
        </p:spPr>
        <p:style>
          <a:lnRef idx="0"/>
          <a:fillRef idx="0"/>
          <a:effectRef idx="0"/>
          <a:fontRef idx="minor"/>
        </p:style>
        <p:txBody>
          <a:bodyPr lIns="90000" rIns="90000" tIns="45000" bIns="45000" anchor="ctr"/>
          <a:p>
            <a:pPr algn="ctr" rtl="1">
              <a:lnSpc>
                <a:spcPct val="100000"/>
              </a:lnSpc>
            </a:pPr>
            <a:r>
              <a:rPr b="0" lang="en-US" sz="1800" spc="-1" strike="noStrike" u="sng">
                <a:solidFill>
                  <a:srgbClr val="ffffff"/>
                </a:solidFill>
                <a:uFill>
                  <a:solidFill>
                    <a:srgbClr val="ffffff"/>
                  </a:solidFill>
                </a:uFill>
                <a:latin typeface="Calibri"/>
              </a:rPr>
              <a:t>שכחתי סיסמא</a:t>
            </a:r>
            <a:endParaRPr b="0" lang="en-US" sz="1800" spc="-1" strike="noStrike">
              <a:solidFill>
                <a:srgbClr val="000000"/>
              </a:solidFill>
              <a:uFill>
                <a:solidFill>
                  <a:srgbClr val="ffffff"/>
                </a:solidFill>
              </a:uFill>
              <a:latin typeface="Arial"/>
            </a:endParaRPr>
          </a:p>
        </p:txBody>
      </p:sp>
      <p:sp>
        <p:nvSpPr>
          <p:cNvPr id="522" name="CustomShape 20"/>
          <p:cNvSpPr/>
          <p:nvPr/>
        </p:nvSpPr>
        <p:spPr>
          <a:xfrm>
            <a:off x="4286880" y="1764360"/>
            <a:ext cx="3749760" cy="639000"/>
          </a:xfrm>
          <a:prstGeom prst="rect">
            <a:avLst/>
          </a:prstGeom>
          <a:noFill/>
          <a:ln>
            <a:noFill/>
          </a:ln>
        </p:spPr>
        <p:style>
          <a:lnRef idx="0"/>
          <a:fillRef idx="0"/>
          <a:effectRef idx="0"/>
          <a:fontRef idx="minor"/>
        </p:style>
        <p:txBody>
          <a:bodyPr lIns="90000" rIns="90000" tIns="45000" bIns="45000"/>
          <a:p>
            <a:pPr algn="ctr" rtl="1">
              <a:lnSpc>
                <a:spcPct val="100000"/>
              </a:lnSpc>
            </a:pPr>
            <a:r>
              <a:rPr b="0" lang="en-US" sz="1800" spc="-1" strike="noStrike">
                <a:solidFill>
                  <a:srgbClr val="000000"/>
                </a:solidFill>
                <a:uFill>
                  <a:solidFill>
                    <a:srgbClr val="ffffff"/>
                  </a:solidFill>
                </a:uFill>
                <a:latin typeface="Calibri"/>
              </a:rPr>
              <a:t>הי מנהל!</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מלא פרטים ע"מ להיכנס לחשבונך</a:t>
            </a:r>
            <a:endParaRPr b="0" lang="en-US" sz="18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524"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525"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526" name="CustomShape 4"/>
          <p:cNvSpPr/>
          <p:nvPr/>
        </p:nvSpPr>
        <p:spPr>
          <a:xfrm>
            <a:off x="1528200" y="100080"/>
            <a:ext cx="12191760" cy="456840"/>
          </a:xfrm>
          <a:prstGeom prst="rect">
            <a:avLst/>
          </a:prstGeom>
          <a:noFill/>
          <a:ln>
            <a:noFill/>
          </a:ln>
        </p:spPr>
        <p:style>
          <a:lnRef idx="0"/>
          <a:fillRef idx="0"/>
          <a:effectRef idx="0"/>
          <a:fontRef idx="minor"/>
        </p:style>
      </p:sp>
      <p:sp>
        <p:nvSpPr>
          <p:cNvPr id="527"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528"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529"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530" name="CustomShape 8"/>
          <p:cNvSpPr/>
          <p:nvPr/>
        </p:nvSpPr>
        <p:spPr>
          <a:xfrm>
            <a:off x="3527280" y="1780920"/>
            <a:ext cx="245808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מכירה</a:t>
            </a:r>
            <a:endParaRPr b="0" lang="en-US" sz="1800" spc="-1" strike="noStrike">
              <a:solidFill>
                <a:srgbClr val="000000"/>
              </a:solidFill>
              <a:uFill>
                <a:solidFill>
                  <a:srgbClr val="ffffff"/>
                </a:solidFill>
              </a:uFill>
              <a:latin typeface="Arial"/>
            </a:endParaRPr>
          </a:p>
        </p:txBody>
      </p:sp>
      <p:sp>
        <p:nvSpPr>
          <p:cNvPr id="531" name="CustomShape 9"/>
          <p:cNvSpPr/>
          <p:nvPr/>
        </p:nvSpPr>
        <p:spPr>
          <a:xfrm>
            <a:off x="6142320" y="1762560"/>
            <a:ext cx="227592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קניה</a:t>
            </a:r>
            <a:endParaRPr b="0" lang="en-US" sz="1800" spc="-1" strike="noStrike">
              <a:solidFill>
                <a:srgbClr val="000000"/>
              </a:solidFill>
              <a:uFill>
                <a:solidFill>
                  <a:srgbClr val="ffffff"/>
                </a:solidFill>
              </a:uFill>
              <a:latin typeface="Arial"/>
            </a:endParaRPr>
          </a:p>
        </p:txBody>
      </p:sp>
      <p:sp>
        <p:nvSpPr>
          <p:cNvPr id="532" name="CustomShape 10"/>
          <p:cNvSpPr/>
          <p:nvPr/>
        </p:nvSpPr>
        <p:spPr>
          <a:xfrm>
            <a:off x="3527280" y="2796480"/>
            <a:ext cx="489096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בסיס נתונים</a:t>
            </a:r>
            <a:endParaRPr b="0" lang="en-US" sz="1800" spc="-1" strike="noStrike">
              <a:solidFill>
                <a:srgbClr val="000000"/>
              </a:solidFill>
              <a:uFill>
                <a:solidFill>
                  <a:srgbClr val="ffffff"/>
                </a:solidFill>
              </a:uFill>
              <a:latin typeface="Arial"/>
            </a:endParaRPr>
          </a:p>
        </p:txBody>
      </p:sp>
      <p:sp>
        <p:nvSpPr>
          <p:cNvPr id="533" name="CustomShape 11"/>
          <p:cNvSpPr/>
          <p:nvPr/>
        </p:nvSpPr>
        <p:spPr>
          <a:xfrm>
            <a:off x="3527280" y="3830040"/>
            <a:ext cx="245808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סטטיסטיקה</a:t>
            </a:r>
            <a:endParaRPr b="0" lang="en-US" sz="1800" spc="-1" strike="noStrike">
              <a:solidFill>
                <a:srgbClr val="000000"/>
              </a:solidFill>
              <a:uFill>
                <a:solidFill>
                  <a:srgbClr val="ffffff"/>
                </a:solidFill>
              </a:uFill>
              <a:latin typeface="Arial"/>
            </a:endParaRPr>
          </a:p>
        </p:txBody>
      </p:sp>
      <p:sp>
        <p:nvSpPr>
          <p:cNvPr id="534" name="CustomShape 12"/>
          <p:cNvSpPr/>
          <p:nvPr/>
        </p:nvSpPr>
        <p:spPr>
          <a:xfrm>
            <a:off x="6142320" y="3823200"/>
            <a:ext cx="227592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דוחות</a:t>
            </a:r>
            <a:endParaRPr b="0" lang="en-US" sz="1800" spc="-1" strike="noStrike">
              <a:solidFill>
                <a:srgbClr val="000000"/>
              </a:solidFill>
              <a:uFill>
                <a:solidFill>
                  <a:srgbClr val="ffffff"/>
                </a:solidFill>
              </a:uFill>
              <a:latin typeface="Arial"/>
            </a:endParaRPr>
          </a:p>
        </p:txBody>
      </p:sp>
      <p:sp>
        <p:nvSpPr>
          <p:cNvPr id="535" name="CustomShape 13"/>
          <p:cNvSpPr/>
          <p:nvPr/>
        </p:nvSpPr>
        <p:spPr>
          <a:xfrm>
            <a:off x="3967200" y="1608480"/>
            <a:ext cx="4291560" cy="3573360"/>
          </a:xfrm>
          <a:prstGeom prst="rect">
            <a:avLst/>
          </a:prstGeom>
          <a:solidFill>
            <a:srgbClr val="5b9bd5"/>
          </a:solidFill>
          <a:ln w="12600">
            <a:solidFill>
              <a:srgbClr val="43729d"/>
            </a:solidFill>
            <a:miter/>
          </a:ln>
        </p:spPr>
        <p:style>
          <a:lnRef idx="0"/>
          <a:fillRef idx="0"/>
          <a:effectRef idx="0"/>
          <a:fontRef idx="minor"/>
        </p:style>
      </p:sp>
      <p:sp>
        <p:nvSpPr>
          <p:cNvPr id="536" name="CustomShape 14"/>
          <p:cNvSpPr/>
          <p:nvPr/>
        </p:nvSpPr>
        <p:spPr>
          <a:xfrm>
            <a:off x="6629040" y="2655720"/>
            <a:ext cx="129312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משתמש</a:t>
            </a:r>
            <a:endParaRPr b="0" lang="en-US" sz="1800" spc="-1" strike="noStrike">
              <a:solidFill>
                <a:srgbClr val="000000"/>
              </a:solidFill>
              <a:uFill>
                <a:solidFill>
                  <a:srgbClr val="ffffff"/>
                </a:solidFill>
              </a:uFill>
              <a:latin typeface="Arial"/>
            </a:endParaRPr>
          </a:p>
        </p:txBody>
      </p:sp>
      <p:sp>
        <p:nvSpPr>
          <p:cNvPr id="537" name="CustomShape 15"/>
          <p:cNvSpPr/>
          <p:nvPr/>
        </p:nvSpPr>
        <p:spPr>
          <a:xfrm>
            <a:off x="4382640" y="2655720"/>
            <a:ext cx="2110680" cy="410760"/>
          </a:xfrm>
          <a:prstGeom prst="rect">
            <a:avLst/>
          </a:prstGeom>
          <a:solidFill>
            <a:srgbClr val="ffffff"/>
          </a:solidFill>
          <a:ln w="12600">
            <a:solidFill>
              <a:srgbClr val="70ad47"/>
            </a:solidFill>
            <a:miter/>
          </a:ln>
        </p:spPr>
        <p:style>
          <a:lnRef idx="0"/>
          <a:fillRef idx="0"/>
          <a:effectRef idx="0"/>
          <a:fontRef idx="minor"/>
        </p:style>
      </p:sp>
      <p:sp>
        <p:nvSpPr>
          <p:cNvPr id="538" name="CustomShape 16"/>
          <p:cNvSpPr/>
          <p:nvPr/>
        </p:nvSpPr>
        <p:spPr>
          <a:xfrm>
            <a:off x="6629040" y="3152880"/>
            <a:ext cx="129312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סיסמא</a:t>
            </a:r>
            <a:endParaRPr b="0" lang="en-US" sz="1800" spc="-1" strike="noStrike">
              <a:solidFill>
                <a:srgbClr val="000000"/>
              </a:solidFill>
              <a:uFill>
                <a:solidFill>
                  <a:srgbClr val="ffffff"/>
                </a:solidFill>
              </a:uFill>
              <a:latin typeface="Arial"/>
            </a:endParaRPr>
          </a:p>
        </p:txBody>
      </p:sp>
      <p:sp>
        <p:nvSpPr>
          <p:cNvPr id="539" name="CustomShape 17"/>
          <p:cNvSpPr/>
          <p:nvPr/>
        </p:nvSpPr>
        <p:spPr>
          <a:xfrm>
            <a:off x="5209920" y="4122360"/>
            <a:ext cx="1911240" cy="6897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אשור</a:t>
            </a:r>
            <a:endParaRPr b="0" lang="en-US" sz="1800" spc="-1" strike="noStrike">
              <a:solidFill>
                <a:srgbClr val="000000"/>
              </a:solidFill>
              <a:uFill>
                <a:solidFill>
                  <a:srgbClr val="ffffff"/>
                </a:solidFill>
              </a:uFill>
              <a:latin typeface="Arial"/>
            </a:endParaRPr>
          </a:p>
        </p:txBody>
      </p:sp>
      <p:sp>
        <p:nvSpPr>
          <p:cNvPr id="540" name="CustomShape 18"/>
          <p:cNvSpPr/>
          <p:nvPr/>
        </p:nvSpPr>
        <p:spPr>
          <a:xfrm>
            <a:off x="4382640" y="3189600"/>
            <a:ext cx="2110680" cy="410760"/>
          </a:xfrm>
          <a:prstGeom prst="rect">
            <a:avLst/>
          </a:prstGeom>
          <a:solidFill>
            <a:srgbClr val="ffffff"/>
          </a:solidFill>
          <a:ln w="12600">
            <a:solidFill>
              <a:srgbClr val="70ad47"/>
            </a:solidFill>
            <a:miter/>
          </a:ln>
        </p:spPr>
        <p:style>
          <a:lnRef idx="0"/>
          <a:fillRef idx="0"/>
          <a:effectRef idx="0"/>
          <a:fontRef idx="minor"/>
        </p:style>
      </p:sp>
      <p:sp>
        <p:nvSpPr>
          <p:cNvPr id="541" name="CustomShape 19"/>
          <p:cNvSpPr/>
          <p:nvPr/>
        </p:nvSpPr>
        <p:spPr>
          <a:xfrm>
            <a:off x="4396320" y="3635640"/>
            <a:ext cx="1614600" cy="240840"/>
          </a:xfrm>
          <a:prstGeom prst="rect">
            <a:avLst/>
          </a:prstGeom>
          <a:solidFill>
            <a:srgbClr val="5b9bd5"/>
          </a:solidFill>
          <a:ln w="12600">
            <a:noFill/>
          </a:ln>
        </p:spPr>
        <p:style>
          <a:lnRef idx="0"/>
          <a:fillRef idx="0"/>
          <a:effectRef idx="0"/>
          <a:fontRef idx="minor"/>
        </p:style>
        <p:txBody>
          <a:bodyPr lIns="90000" rIns="90000" tIns="45000" bIns="45000" anchor="ctr"/>
          <a:p>
            <a:pPr algn="ctr" rtl="1">
              <a:lnSpc>
                <a:spcPct val="100000"/>
              </a:lnSpc>
            </a:pPr>
            <a:r>
              <a:rPr b="0" lang="en-US" sz="1800" spc="-1" strike="noStrike" u="sng">
                <a:solidFill>
                  <a:srgbClr val="ffffff"/>
                </a:solidFill>
                <a:uFill>
                  <a:solidFill>
                    <a:srgbClr val="ffffff"/>
                  </a:solidFill>
                </a:uFill>
                <a:latin typeface="Calibri"/>
              </a:rPr>
              <a:t>שכחתי סיסמא</a:t>
            </a:r>
            <a:endParaRPr b="0" lang="en-US" sz="1800" spc="-1" strike="noStrike">
              <a:solidFill>
                <a:srgbClr val="000000"/>
              </a:solidFill>
              <a:uFill>
                <a:solidFill>
                  <a:srgbClr val="ffffff"/>
                </a:solidFill>
              </a:uFill>
              <a:latin typeface="Arial"/>
            </a:endParaRPr>
          </a:p>
        </p:txBody>
      </p:sp>
      <p:sp>
        <p:nvSpPr>
          <p:cNvPr id="542" name="CustomShape 20"/>
          <p:cNvSpPr/>
          <p:nvPr/>
        </p:nvSpPr>
        <p:spPr>
          <a:xfrm>
            <a:off x="4286880" y="1764360"/>
            <a:ext cx="3749760" cy="639000"/>
          </a:xfrm>
          <a:prstGeom prst="rect">
            <a:avLst/>
          </a:prstGeom>
          <a:noFill/>
          <a:ln>
            <a:noFill/>
          </a:ln>
        </p:spPr>
        <p:style>
          <a:lnRef idx="0"/>
          <a:fillRef idx="0"/>
          <a:effectRef idx="0"/>
          <a:fontRef idx="minor"/>
        </p:style>
        <p:txBody>
          <a:bodyPr lIns="90000" rIns="90000" tIns="45000" bIns="45000"/>
          <a:p>
            <a:pPr algn="ctr" rtl="1">
              <a:lnSpc>
                <a:spcPct val="100000"/>
              </a:lnSpc>
            </a:pPr>
            <a:r>
              <a:rPr b="0" lang="en-US" sz="1800" spc="-1" strike="noStrike">
                <a:solidFill>
                  <a:srgbClr val="000000"/>
                </a:solidFill>
                <a:uFill>
                  <a:solidFill>
                    <a:srgbClr val="ffffff"/>
                  </a:solidFill>
                </a:uFill>
                <a:latin typeface="Calibri"/>
              </a:rPr>
              <a:t>הי מנהל!</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מלא פרטים ע"מ להיכנס לחשבונך</a:t>
            </a:r>
            <a:endParaRPr b="0" lang="en-US" sz="1800" spc="-1" strike="noStrike">
              <a:solidFill>
                <a:srgbClr val="000000"/>
              </a:solidFill>
              <a:uFill>
                <a:solidFill>
                  <a:srgbClr val="ffffff"/>
                </a:solidFill>
              </a:uFill>
              <a:latin typeface="Arial"/>
            </a:endParaRPr>
          </a:p>
        </p:txBody>
      </p:sp>
      <p:sp>
        <p:nvSpPr>
          <p:cNvPr id="543" name="CustomShape 21"/>
          <p:cNvSpPr/>
          <p:nvPr/>
        </p:nvSpPr>
        <p:spPr>
          <a:xfrm>
            <a:off x="1755000" y="2442960"/>
            <a:ext cx="8254440" cy="2218680"/>
          </a:xfrm>
          <a:prstGeom prst="rect">
            <a:avLst/>
          </a:prstGeom>
          <a:solidFill>
            <a:srgbClr val="a5a5a5"/>
          </a:solidFill>
          <a:ln w="12600">
            <a:solidFill>
              <a:srgbClr val="7a7a7a"/>
            </a:solidFill>
            <a:miter/>
          </a:ln>
        </p:spPr>
        <p:style>
          <a:lnRef idx="0"/>
          <a:fillRef idx="0"/>
          <a:effectRef idx="0"/>
          <a:fontRef idx="minor"/>
        </p:style>
      </p:sp>
      <p:sp>
        <p:nvSpPr>
          <p:cNvPr id="544" name="CustomShape 22"/>
          <p:cNvSpPr/>
          <p:nvPr/>
        </p:nvSpPr>
        <p:spPr>
          <a:xfrm>
            <a:off x="2176920" y="2641680"/>
            <a:ext cx="7612560" cy="1857600"/>
          </a:xfrm>
          <a:prstGeom prst="rect">
            <a:avLst/>
          </a:prstGeom>
          <a:solidFill>
            <a:srgbClr val="a5a5a5"/>
          </a:solidFill>
          <a:ln w="12600">
            <a:solidFill>
              <a:srgbClr val="7a7a7a"/>
            </a:solidFill>
            <a:miter/>
          </a:ln>
        </p:spPr>
        <p:style>
          <a:lnRef idx="0"/>
          <a:fillRef idx="0"/>
          <a:effectRef idx="0"/>
          <a:fontRef idx="minor"/>
        </p:style>
        <p:txBody>
          <a:bodyPr lIns="90000" rIns="90000" tIns="45000" bIns="45000"/>
          <a:p>
            <a:pPr algn="ctr" rtl="1">
              <a:lnSpc>
                <a:spcPct val="100000"/>
              </a:lnSpc>
            </a:pPr>
            <a:r>
              <a:rPr b="0" lang="en-US" sz="1800" spc="-1" strike="noStrike">
                <a:solidFill>
                  <a:srgbClr val="ffffff"/>
                </a:solidFill>
                <a:uFill>
                  <a:solidFill>
                    <a:srgbClr val="ffffff"/>
                  </a:solidFill>
                </a:uFill>
                <a:latin typeface="Calibri"/>
              </a:rPr>
              <a:t>שלח סיסמא זמנית חדשה:</a:t>
            </a:r>
            <a:endParaRPr b="0" lang="en-US" sz="1800" spc="-1" strike="noStrike">
              <a:solidFill>
                <a:srgbClr val="000000"/>
              </a:solidFill>
              <a:uFill>
                <a:solidFill>
                  <a:srgbClr val="ffffff"/>
                </a:solidFill>
              </a:uFill>
              <a:latin typeface="Arial"/>
            </a:endParaRPr>
          </a:p>
        </p:txBody>
      </p:sp>
      <p:sp>
        <p:nvSpPr>
          <p:cNvPr id="545" name="CustomShape 23"/>
          <p:cNvSpPr/>
          <p:nvPr/>
        </p:nvSpPr>
        <p:spPr>
          <a:xfrm>
            <a:off x="3806280" y="3153240"/>
            <a:ext cx="4395960" cy="43092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למייל שלך </a:t>
            </a:r>
            <a:r>
              <a:rPr b="0" lang="en-US" sz="1800" spc="-1" strike="noStrike" u="sng">
                <a:solidFill>
                  <a:srgbClr val="0563c1"/>
                </a:solidFill>
                <a:uFill>
                  <a:solidFill>
                    <a:srgbClr val="ffffff"/>
                  </a:solidFill>
                </a:uFill>
                <a:latin typeface="Calibri"/>
                <a:hlinkClick r:id="rId1"/>
              </a:rPr>
              <a:t>ghhjbdkjgn@gmail.com</a:t>
            </a:r>
            <a:endParaRPr b="0" lang="en-US" sz="18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547"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548"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549" name="CustomShape 4"/>
          <p:cNvSpPr/>
          <p:nvPr/>
        </p:nvSpPr>
        <p:spPr>
          <a:xfrm>
            <a:off x="1528200" y="100080"/>
            <a:ext cx="12191760" cy="456840"/>
          </a:xfrm>
          <a:prstGeom prst="rect">
            <a:avLst/>
          </a:prstGeom>
          <a:noFill/>
          <a:ln>
            <a:noFill/>
          </a:ln>
        </p:spPr>
        <p:style>
          <a:lnRef idx="0"/>
          <a:fillRef idx="0"/>
          <a:effectRef idx="0"/>
          <a:fontRef idx="minor"/>
        </p:style>
      </p:sp>
      <p:sp>
        <p:nvSpPr>
          <p:cNvPr id="550"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551"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552"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553" name="CustomShape 8"/>
          <p:cNvSpPr/>
          <p:nvPr/>
        </p:nvSpPr>
        <p:spPr>
          <a:xfrm>
            <a:off x="5419080" y="2227320"/>
            <a:ext cx="150264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מכירה</a:t>
            </a:r>
            <a:endParaRPr b="0" lang="en-US" sz="1800" spc="-1" strike="noStrike">
              <a:solidFill>
                <a:srgbClr val="000000"/>
              </a:solidFill>
              <a:uFill>
                <a:solidFill>
                  <a:srgbClr val="ffffff"/>
                </a:solidFill>
              </a:uFill>
              <a:latin typeface="Arial"/>
            </a:endParaRPr>
          </a:p>
        </p:txBody>
      </p:sp>
      <p:sp>
        <p:nvSpPr>
          <p:cNvPr id="554" name="CustomShape 9"/>
          <p:cNvSpPr/>
          <p:nvPr/>
        </p:nvSpPr>
        <p:spPr>
          <a:xfrm>
            <a:off x="7118280" y="2208240"/>
            <a:ext cx="139104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קניה</a:t>
            </a:r>
            <a:endParaRPr b="0" lang="en-US" sz="1800" spc="-1" strike="noStrike">
              <a:solidFill>
                <a:srgbClr val="000000"/>
              </a:solidFill>
              <a:uFill>
                <a:solidFill>
                  <a:srgbClr val="ffffff"/>
                </a:solidFill>
              </a:uFill>
              <a:latin typeface="Arial"/>
            </a:endParaRPr>
          </a:p>
        </p:txBody>
      </p:sp>
      <p:sp>
        <p:nvSpPr>
          <p:cNvPr id="555" name="CustomShape 10"/>
          <p:cNvSpPr/>
          <p:nvPr/>
        </p:nvSpPr>
        <p:spPr>
          <a:xfrm>
            <a:off x="3704040" y="3242160"/>
            <a:ext cx="489096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בסיס נתונים</a:t>
            </a:r>
            <a:endParaRPr b="0" lang="en-US" sz="1800" spc="-1" strike="noStrike">
              <a:solidFill>
                <a:srgbClr val="000000"/>
              </a:solidFill>
              <a:uFill>
                <a:solidFill>
                  <a:srgbClr val="ffffff"/>
                </a:solidFill>
              </a:uFill>
              <a:latin typeface="Arial"/>
            </a:endParaRPr>
          </a:p>
        </p:txBody>
      </p:sp>
      <p:sp>
        <p:nvSpPr>
          <p:cNvPr id="556" name="CustomShape 11"/>
          <p:cNvSpPr/>
          <p:nvPr/>
        </p:nvSpPr>
        <p:spPr>
          <a:xfrm>
            <a:off x="3704040" y="4276080"/>
            <a:ext cx="245808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סטטיסטיקה</a:t>
            </a:r>
            <a:endParaRPr b="0" lang="en-US" sz="1800" spc="-1" strike="noStrike">
              <a:solidFill>
                <a:srgbClr val="000000"/>
              </a:solidFill>
              <a:uFill>
                <a:solidFill>
                  <a:srgbClr val="ffffff"/>
                </a:solidFill>
              </a:uFill>
              <a:latin typeface="Arial"/>
            </a:endParaRPr>
          </a:p>
        </p:txBody>
      </p:sp>
      <p:sp>
        <p:nvSpPr>
          <p:cNvPr id="557" name="CustomShape 12"/>
          <p:cNvSpPr/>
          <p:nvPr/>
        </p:nvSpPr>
        <p:spPr>
          <a:xfrm>
            <a:off x="6319080" y="4269240"/>
            <a:ext cx="227592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דוחות</a:t>
            </a:r>
            <a:endParaRPr b="0" lang="en-US" sz="1800" spc="-1" strike="noStrike">
              <a:solidFill>
                <a:srgbClr val="000000"/>
              </a:solidFill>
              <a:uFill>
                <a:solidFill>
                  <a:srgbClr val="ffffff"/>
                </a:solidFill>
              </a:uFill>
              <a:latin typeface="Arial"/>
            </a:endParaRPr>
          </a:p>
        </p:txBody>
      </p:sp>
      <p:pic>
        <p:nvPicPr>
          <p:cNvPr id="558" name="תמונה 1" descr=""/>
          <p:cNvPicPr/>
          <p:nvPr/>
        </p:nvPicPr>
        <p:blipFill>
          <a:blip r:embed="rId1"/>
          <a:stretch/>
        </p:blipFill>
        <p:spPr>
          <a:xfrm>
            <a:off x="1260720" y="1339920"/>
            <a:ext cx="900000" cy="900000"/>
          </a:xfrm>
          <a:prstGeom prst="rect">
            <a:avLst/>
          </a:prstGeom>
          <a:ln>
            <a:noFill/>
          </a:ln>
        </p:spPr>
      </p:pic>
      <p:sp>
        <p:nvSpPr>
          <p:cNvPr id="559" name="CustomShape 13"/>
          <p:cNvSpPr/>
          <p:nvPr/>
        </p:nvSpPr>
        <p:spPr>
          <a:xfrm>
            <a:off x="1841040" y="1393200"/>
            <a:ext cx="417240" cy="366840"/>
          </a:xfrm>
          <a:prstGeom prst="ellipse">
            <a:avLst/>
          </a:prstGeom>
          <a:solidFill>
            <a:srgbClr val="70ad47"/>
          </a:solidFill>
          <a:ln w="12600">
            <a:solidFill>
              <a:srgbClr val="527f34"/>
            </a:solidFill>
            <a:miter/>
          </a:ln>
        </p:spPr>
        <p:style>
          <a:lnRef idx="0"/>
          <a:fillRef idx="0"/>
          <a:effectRef idx="0"/>
          <a:fontRef idx="minor"/>
        </p:style>
        <p:txBody>
          <a:bodyPr lIns="90000" rIns="90000" tIns="45000" bIns="45000" anchor="ctr"/>
          <a:p>
            <a:pPr algn="ctr" rtl="1">
              <a:lnSpc>
                <a:spcPct val="100000"/>
              </a:lnSpc>
            </a:pPr>
            <a:r>
              <a:rPr b="0" lang="en-US" sz="2400" spc="-1" strike="noStrike">
                <a:solidFill>
                  <a:srgbClr val="ffffff"/>
                </a:solidFill>
                <a:uFill>
                  <a:solidFill>
                    <a:srgbClr val="ffffff"/>
                  </a:solidFill>
                </a:uFill>
                <a:latin typeface="Calibri"/>
              </a:rPr>
              <a:t>5</a:t>
            </a:r>
            <a:endParaRPr b="0" lang="en-US" sz="1800" spc="-1" strike="noStrike">
              <a:solidFill>
                <a:srgbClr val="000000"/>
              </a:solidFill>
              <a:uFill>
                <a:solidFill>
                  <a:srgbClr val="ffffff"/>
                </a:solidFill>
              </a:uFill>
              <a:latin typeface="Arial"/>
            </a:endParaRPr>
          </a:p>
        </p:txBody>
      </p:sp>
      <p:pic>
        <p:nvPicPr>
          <p:cNvPr id="560" name="תמונה 17" descr=""/>
          <p:cNvPicPr/>
          <p:nvPr/>
        </p:nvPicPr>
        <p:blipFill>
          <a:blip r:embed="rId2"/>
          <a:stretch/>
        </p:blipFill>
        <p:spPr>
          <a:xfrm>
            <a:off x="1260720" y="2240280"/>
            <a:ext cx="886320" cy="886320"/>
          </a:xfrm>
          <a:prstGeom prst="rect">
            <a:avLst/>
          </a:prstGeom>
          <a:ln>
            <a:noFill/>
          </a:ln>
        </p:spPr>
      </p:pic>
      <p:sp>
        <p:nvSpPr>
          <p:cNvPr id="561" name="CustomShape 14"/>
          <p:cNvSpPr/>
          <p:nvPr/>
        </p:nvSpPr>
        <p:spPr>
          <a:xfrm>
            <a:off x="1271160" y="2980800"/>
            <a:ext cx="89604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הגדרות</a:t>
            </a:r>
            <a:endParaRPr b="0" lang="en-US" sz="1800" spc="-1" strike="noStrike">
              <a:solidFill>
                <a:srgbClr val="000000"/>
              </a:solidFill>
              <a:uFill>
                <a:solidFill>
                  <a:srgbClr val="ffffff"/>
                </a:solidFill>
              </a:uFill>
              <a:latin typeface="Arial"/>
            </a:endParaRPr>
          </a:p>
        </p:txBody>
      </p:sp>
      <p:sp>
        <p:nvSpPr>
          <p:cNvPr id="562" name="CustomShape 15"/>
          <p:cNvSpPr/>
          <p:nvPr/>
        </p:nvSpPr>
        <p:spPr>
          <a:xfrm>
            <a:off x="2445480" y="1506960"/>
            <a:ext cx="1794240" cy="321480"/>
          </a:xfrm>
          <a:prstGeom prst="rect">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עבור לשנה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563" name="CustomShape 16"/>
          <p:cNvSpPr/>
          <p:nvPr/>
        </p:nvSpPr>
        <p:spPr>
          <a:xfrm>
            <a:off x="3700080" y="2232360"/>
            <a:ext cx="150264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תקבול</a:t>
            </a:r>
            <a:endParaRPr b="0" lang="en-US" sz="1800" spc="-1" strike="noStrike">
              <a:solidFill>
                <a:srgbClr val="000000"/>
              </a:solidFill>
              <a:uFill>
                <a:solidFill>
                  <a:srgbClr val="ffffff"/>
                </a:solidFill>
              </a:uFill>
              <a:latin typeface="Arial"/>
            </a:endParaRPr>
          </a:p>
        </p:txBody>
      </p:sp>
      <p:sp>
        <p:nvSpPr>
          <p:cNvPr id="564" name="CustomShape 17"/>
          <p:cNvSpPr/>
          <p:nvPr/>
        </p:nvSpPr>
        <p:spPr>
          <a:xfrm>
            <a:off x="9197640" y="1786680"/>
            <a:ext cx="1505880" cy="465480"/>
          </a:xfrm>
          <a:prstGeom prst="roundRect">
            <a:avLst>
              <a:gd name="adj" fmla="val 50000"/>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צפה במלאי</a:t>
            </a:r>
            <a:endParaRPr b="0" lang="en-US"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838080" y="365040"/>
            <a:ext cx="10515240" cy="1325160"/>
          </a:xfrm>
          <a:prstGeom prst="rect">
            <a:avLst/>
          </a:prstGeom>
          <a:noFill/>
          <a:ln>
            <a:noFill/>
          </a:ln>
        </p:spPr>
        <p:txBody>
          <a:bodyPr anchor="ctr"/>
          <a:p>
            <a:pPr algn="ctr" rtl="1">
              <a:lnSpc>
                <a:spcPct val="100000"/>
              </a:lnSpc>
            </a:pPr>
            <a:r>
              <a:rPr b="0" lang="he-IL" sz="4400" spc="-1" strike="noStrike">
                <a:solidFill>
                  <a:srgbClr val="000000"/>
                </a:solidFill>
                <a:uFill>
                  <a:solidFill>
                    <a:srgbClr val="ffffff"/>
                  </a:solidFill>
                </a:uFill>
                <a:latin typeface="Calibri Light"/>
              </a:rPr>
              <a:t>לקוחות</a:t>
            </a:r>
            <a:endParaRPr b="0" lang="he-IL" sz="1800" spc="-1" strike="noStrike">
              <a:solidFill>
                <a:srgbClr val="000000"/>
              </a:solidFill>
              <a:uFill>
                <a:solidFill>
                  <a:srgbClr val="ffffff"/>
                </a:solidFill>
              </a:uFill>
              <a:latin typeface="Calibri"/>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TextShape 1"/>
          <p:cNvSpPr txBox="1"/>
          <p:nvPr/>
        </p:nvSpPr>
        <p:spPr>
          <a:xfrm>
            <a:off x="838080" y="365040"/>
            <a:ext cx="10515240" cy="1325160"/>
          </a:xfrm>
          <a:prstGeom prst="rect">
            <a:avLst/>
          </a:prstGeom>
          <a:noFill/>
          <a:ln>
            <a:noFill/>
          </a:ln>
        </p:spPr>
        <p:txBody>
          <a:bodyPr anchor="ctr"/>
          <a:p>
            <a:pPr algn="r" rtl="1">
              <a:lnSpc>
                <a:spcPct val="90000"/>
              </a:lnSpc>
            </a:pPr>
            <a:r>
              <a:rPr b="0" lang="he-IL" sz="4400" spc="-1" strike="noStrike">
                <a:solidFill>
                  <a:srgbClr val="000000"/>
                </a:solidFill>
                <a:uFill>
                  <a:solidFill>
                    <a:srgbClr val="ffffff"/>
                  </a:solidFill>
                </a:uFill>
                <a:latin typeface="Calibri Light"/>
              </a:rPr>
              <a:t>הגדרות</a:t>
            </a:r>
            <a:r>
              <a:rPr b="0" lang="he-IL" sz="4400" spc="-1" strike="noStrike">
                <a:solidFill>
                  <a:srgbClr val="000000"/>
                </a:solidFill>
                <a:uFill>
                  <a:solidFill>
                    <a:srgbClr val="ffffff"/>
                  </a:solidFill>
                </a:uFill>
                <a:latin typeface="Calibri Light"/>
              </a:rPr>
              <a:t>
</a:t>
            </a:r>
            <a:r>
              <a:rPr b="0" lang="he-IL" sz="2800" spc="-1" strike="noStrike">
                <a:solidFill>
                  <a:srgbClr val="000000"/>
                </a:solidFill>
                <a:uFill>
                  <a:solidFill>
                    <a:srgbClr val="ffffff"/>
                  </a:solidFill>
                </a:uFill>
                <a:latin typeface="Calibri Light"/>
              </a:rPr>
              <a:t>מנהל</a:t>
            </a:r>
            <a:endParaRPr b="0" lang="he-IL" sz="1800" spc="-1" strike="noStrike">
              <a:solidFill>
                <a:srgbClr val="000000"/>
              </a:solidFill>
              <a:uFill>
                <a:solidFill>
                  <a:srgbClr val="ffffff"/>
                </a:solidFill>
              </a:uFill>
              <a:latin typeface="Calibri"/>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CustomShape 1"/>
          <p:cNvSpPr/>
          <p:nvPr/>
        </p:nvSpPr>
        <p:spPr>
          <a:xfrm>
            <a:off x="5713920" y="605520"/>
            <a:ext cx="3313080" cy="760680"/>
          </a:xfrm>
          <a:prstGeom prst="rect">
            <a:avLst/>
          </a:prstGeom>
          <a:noFill/>
          <a:ln>
            <a:noFill/>
          </a:ln>
        </p:spPr>
        <p:style>
          <a:lnRef idx="0"/>
          <a:fillRef idx="0"/>
          <a:effectRef idx="0"/>
          <a:fontRef idx="minor"/>
        </p:style>
        <p:txBody>
          <a:bodyPr wrap="none" lIns="90000" rIns="90000" tIns="45000" bIns="45000"/>
          <a:p>
            <a:pPr algn="r" rtl="1">
              <a:lnSpc>
                <a:spcPct val="100000"/>
              </a:lnSpc>
            </a:pPr>
            <a:r>
              <a:rPr b="0" lang="en-US" sz="4400" spc="-1" strike="noStrike">
                <a:solidFill>
                  <a:srgbClr val="000000"/>
                </a:solidFill>
                <a:uFill>
                  <a:solidFill>
                    <a:srgbClr val="ffffff"/>
                  </a:solidFill>
                </a:uFill>
                <a:latin typeface="Calibri"/>
              </a:rPr>
              <a:t>הגדרות מנהל</a:t>
            </a:r>
            <a:endParaRPr b="0" lang="en-US" sz="1800" spc="-1" strike="noStrike">
              <a:solidFill>
                <a:srgbClr val="000000"/>
              </a:solidFill>
              <a:uFill>
                <a:solidFill>
                  <a:srgbClr val="ffffff"/>
                </a:solidFill>
              </a:uFill>
              <a:latin typeface="Arial"/>
            </a:endParaRPr>
          </a:p>
        </p:txBody>
      </p:sp>
      <p:graphicFrame>
        <p:nvGraphicFramePr>
          <p:cNvPr id="567" name="Table 2"/>
          <p:cNvGraphicFramePr/>
          <p:nvPr/>
        </p:nvGraphicFramePr>
        <p:xfrm>
          <a:off x="2985480" y="2169720"/>
          <a:ext cx="8127360" cy="3660480"/>
        </p:xfrm>
        <a:graphic>
          <a:graphicData uri="http://schemas.openxmlformats.org/drawingml/2006/table">
            <a:tbl>
              <a:tblPr/>
              <a:tblGrid>
                <a:gridCol w="610920"/>
                <a:gridCol w="7516800"/>
              </a:tblGrid>
              <a:tr h="366120">
                <a:tc>
                  <a:txBody>
                    <a:bodyPr/>
                    <a:p>
                      <a:pPr algn="r" rtl="1">
                        <a:lnSpc>
                          <a:spcPct val="100000"/>
                        </a:lnSpc>
                      </a:pPr>
                      <a:r>
                        <a:rPr b="0" lang="en-US" sz="1800" spc="-1" strike="noStrike">
                          <a:solidFill>
                            <a:srgbClr val="000000"/>
                          </a:solidFill>
                          <a:uFill>
                            <a:solidFill>
                              <a:srgbClr val="ffffff"/>
                            </a:solidFill>
                          </a:uFill>
                          <a:latin typeface="Wingdings 2"/>
                        </a:rPr>
                        <a: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הזמנות לקוח ע"י הלקוח</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הצטרפות לקוח שלא ע"י המנהל</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כניסת עובדים</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gn="r" rtl="1">
                        <a:lnSpc>
                          <a:spcPct val="100000"/>
                        </a:lnSpc>
                      </a:pPr>
                      <a:r>
                        <a:rPr b="0" lang="en-US" sz="1800" spc="-1" strike="noStrike">
                          <a:solidFill>
                            <a:srgbClr val="000000"/>
                          </a:solidFill>
                          <a:uFill>
                            <a:solidFill>
                              <a:srgbClr val="ffffff"/>
                            </a:solidFill>
                          </a:uFill>
                          <a:latin typeface="Wingdings 2"/>
                        </a:rPr>
                        <a: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כניסת לקוחות לחשבונם</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57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57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57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gn="r" rtl="1">
                        <a:lnSpc>
                          <a:spcPct val="100000"/>
                        </a:lnSpc>
                      </a:pPr>
                      <a:r>
                        <a:rPr b="0" lang="en-US" sz="1800" spc="-1" strike="noStrike">
                          <a:solidFill>
                            <a:srgbClr val="000000"/>
                          </a:solidFill>
                          <a:uFill>
                            <a:solidFill>
                              <a:srgbClr val="ffffff"/>
                            </a:solidFill>
                          </a:uFill>
                          <a:latin typeface="Calibri"/>
                        </a:rPr>
                        <a:t>עבור למצות/ ארבעת המינים </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457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568" name="CustomShape 3"/>
          <p:cNvSpPr/>
          <p:nvPr/>
        </p:nvSpPr>
        <p:spPr>
          <a:xfrm>
            <a:off x="8819640" y="1584720"/>
            <a:ext cx="2359080" cy="577800"/>
          </a:xfrm>
          <a:prstGeom prst="rect">
            <a:avLst/>
          </a:prstGeom>
          <a:noFill/>
          <a:ln>
            <a:noFill/>
          </a:ln>
        </p:spPr>
        <p:style>
          <a:lnRef idx="0"/>
          <a:fillRef idx="0"/>
          <a:effectRef idx="0"/>
          <a:fontRef idx="minor"/>
        </p:style>
        <p:txBody>
          <a:bodyPr wrap="none" lIns="90000" rIns="90000" tIns="45000" bIns="45000"/>
          <a:p>
            <a:pPr algn="r" rtl="1">
              <a:lnSpc>
                <a:spcPct val="100000"/>
              </a:lnSpc>
            </a:pPr>
            <a:r>
              <a:rPr b="0" lang="en-US" sz="3200" spc="-1" strike="noStrike">
                <a:solidFill>
                  <a:srgbClr val="000000"/>
                </a:solidFill>
                <a:uFill>
                  <a:solidFill>
                    <a:srgbClr val="ffffff"/>
                  </a:solidFill>
                </a:uFill>
                <a:latin typeface="Calibri"/>
              </a:rPr>
              <a:t>כניסות לאתר</a:t>
            </a:r>
            <a:endParaRPr b="0" lang="en-US" sz="1800" spc="-1" strike="noStrike">
              <a:solidFill>
                <a:srgbClr val="000000"/>
              </a:solidFill>
              <a:uFill>
                <a:solidFill>
                  <a:srgbClr val="ffffff"/>
                </a:solidFill>
              </a:u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CustomShape 1"/>
          <p:cNvSpPr/>
          <p:nvPr/>
        </p:nvSpPr>
        <p:spPr>
          <a:xfrm>
            <a:off x="5713920" y="605520"/>
            <a:ext cx="3313080" cy="760680"/>
          </a:xfrm>
          <a:prstGeom prst="rect">
            <a:avLst/>
          </a:prstGeom>
          <a:noFill/>
          <a:ln>
            <a:noFill/>
          </a:ln>
        </p:spPr>
        <p:style>
          <a:lnRef idx="0"/>
          <a:fillRef idx="0"/>
          <a:effectRef idx="0"/>
          <a:fontRef idx="minor"/>
        </p:style>
        <p:txBody>
          <a:bodyPr wrap="none" lIns="90000" rIns="90000" tIns="45000" bIns="45000"/>
          <a:p>
            <a:pPr algn="r" rtl="1">
              <a:lnSpc>
                <a:spcPct val="100000"/>
              </a:lnSpc>
            </a:pPr>
            <a:r>
              <a:rPr b="0" lang="en-US" sz="4400" spc="-1" strike="noStrike">
                <a:solidFill>
                  <a:srgbClr val="000000"/>
                </a:solidFill>
                <a:uFill>
                  <a:solidFill>
                    <a:srgbClr val="ffffff"/>
                  </a:solidFill>
                </a:uFill>
                <a:latin typeface="Calibri"/>
              </a:rPr>
              <a:t>הגדרות מנהל</a:t>
            </a:r>
            <a:endParaRPr b="0" lang="en-US" sz="1800" spc="-1" strike="noStrike">
              <a:solidFill>
                <a:srgbClr val="000000"/>
              </a:solidFill>
              <a:uFill>
                <a:solidFill>
                  <a:srgbClr val="ffffff"/>
                </a:solidFill>
              </a:uFill>
              <a:latin typeface="Arial"/>
            </a:endParaRPr>
          </a:p>
        </p:txBody>
      </p:sp>
      <p:graphicFrame>
        <p:nvGraphicFramePr>
          <p:cNvPr id="570" name="Table 2"/>
          <p:cNvGraphicFramePr/>
          <p:nvPr/>
        </p:nvGraphicFramePr>
        <p:xfrm>
          <a:off x="506520" y="2169720"/>
          <a:ext cx="10395720" cy="3660480"/>
        </p:xfrm>
        <a:graphic>
          <a:graphicData uri="http://schemas.openxmlformats.org/drawingml/2006/table">
            <a:tbl>
              <a:tblPr/>
              <a:tblGrid>
                <a:gridCol w="549000"/>
                <a:gridCol w="4307760"/>
                <a:gridCol w="2319840"/>
                <a:gridCol w="1485720"/>
                <a:gridCol w="1733760"/>
              </a:tblGrid>
              <a:tr h="3661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בטל כל הסימונים</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דואר באתר</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שליחת מייל</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gn="r" rtl="1">
                        <a:lnSpc>
                          <a:spcPct val="100000"/>
                        </a:lnSpc>
                      </a:pPr>
                      <a:r>
                        <a:rPr b="0" lang="en-US" sz="1800" spc="-1" strike="noStrike">
                          <a:solidFill>
                            <a:srgbClr val="000000"/>
                          </a:solidFill>
                          <a:uFill>
                            <a:solidFill>
                              <a:srgbClr val="ffffff"/>
                            </a:solidFill>
                          </a:uFill>
                          <a:latin typeface="Wingdings 2"/>
                        </a:rPr>
                        <a: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התראה על הזמנה חדשה של לקוח</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התראה על חסר במלאי</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כאשר מס' המוצרים עומד על: _______</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gn="r" rtl="1">
                        <a:lnSpc>
                          <a:spcPct val="100000"/>
                        </a:lnSpc>
                      </a:pPr>
                      <a:r>
                        <a:rPr b="0" lang="en-US" sz="1800" spc="-1" strike="noStrike">
                          <a:solidFill>
                            <a:srgbClr val="000000"/>
                          </a:solidFill>
                          <a:uFill>
                            <a:solidFill>
                              <a:srgbClr val="ffffff"/>
                            </a:solidFill>
                          </a:uFill>
                          <a:latin typeface="Wingdings 2"/>
                        </a:rPr>
                        <a: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התראה על עיכוב באספקת הזמנה</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כל ________ ימים</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הודעה על הצטרפות לקוח חדש</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בקשה לביטול הזמנה</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רדיו</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שלח פעם ביום </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רדיו</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שלח בזמן אמת – עם סיום פרוצדורה</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57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571" name="CustomShape 3"/>
          <p:cNvSpPr/>
          <p:nvPr/>
        </p:nvSpPr>
        <p:spPr>
          <a:xfrm>
            <a:off x="7487640" y="1584720"/>
            <a:ext cx="3723120" cy="577800"/>
          </a:xfrm>
          <a:prstGeom prst="rect">
            <a:avLst/>
          </a:prstGeom>
          <a:noFill/>
          <a:ln>
            <a:noFill/>
          </a:ln>
        </p:spPr>
        <p:style>
          <a:lnRef idx="0"/>
          <a:fillRef idx="0"/>
          <a:effectRef idx="0"/>
          <a:fontRef idx="minor"/>
        </p:style>
        <p:txBody>
          <a:bodyPr wrap="none" lIns="90000" rIns="90000" tIns="45000" bIns="45000"/>
          <a:p>
            <a:pPr algn="r" rtl="1">
              <a:lnSpc>
                <a:spcPct val="100000"/>
              </a:lnSpc>
            </a:pPr>
            <a:r>
              <a:rPr b="0" lang="en-US" sz="3200" spc="-1" strike="noStrike">
                <a:solidFill>
                  <a:srgbClr val="000000"/>
                </a:solidFill>
                <a:uFill>
                  <a:solidFill>
                    <a:srgbClr val="ffffff"/>
                  </a:solidFill>
                </a:uFill>
                <a:latin typeface="Calibri"/>
              </a:rPr>
              <a:t>התראות בדואר מנהל</a:t>
            </a:r>
            <a:endParaRPr b="0" lang="en-US" sz="1800" spc="-1" strike="noStrike">
              <a:solidFill>
                <a:srgbClr val="000000"/>
              </a:solidFill>
              <a:uFill>
                <a:solidFill>
                  <a:srgbClr val="ffffff"/>
                </a:solidFill>
              </a:u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CustomShape 1"/>
          <p:cNvSpPr/>
          <p:nvPr/>
        </p:nvSpPr>
        <p:spPr>
          <a:xfrm>
            <a:off x="5713920" y="605520"/>
            <a:ext cx="3313080" cy="760680"/>
          </a:xfrm>
          <a:prstGeom prst="rect">
            <a:avLst/>
          </a:prstGeom>
          <a:noFill/>
          <a:ln>
            <a:noFill/>
          </a:ln>
        </p:spPr>
        <p:style>
          <a:lnRef idx="0"/>
          <a:fillRef idx="0"/>
          <a:effectRef idx="0"/>
          <a:fontRef idx="minor"/>
        </p:style>
        <p:txBody>
          <a:bodyPr wrap="none" lIns="90000" rIns="90000" tIns="45000" bIns="45000"/>
          <a:p>
            <a:pPr algn="r" rtl="1">
              <a:lnSpc>
                <a:spcPct val="100000"/>
              </a:lnSpc>
            </a:pPr>
            <a:r>
              <a:rPr b="0" lang="en-US" sz="4400" spc="-1" strike="noStrike">
                <a:solidFill>
                  <a:srgbClr val="000000"/>
                </a:solidFill>
                <a:uFill>
                  <a:solidFill>
                    <a:srgbClr val="ffffff"/>
                  </a:solidFill>
                </a:uFill>
                <a:latin typeface="Calibri"/>
              </a:rPr>
              <a:t>הגדרות מנהל</a:t>
            </a:r>
            <a:endParaRPr b="0" lang="en-US" sz="1800" spc="-1" strike="noStrike">
              <a:solidFill>
                <a:srgbClr val="000000"/>
              </a:solidFill>
              <a:uFill>
                <a:solidFill>
                  <a:srgbClr val="ffffff"/>
                </a:solidFill>
              </a:uFill>
              <a:latin typeface="Arial"/>
            </a:endParaRPr>
          </a:p>
        </p:txBody>
      </p:sp>
      <p:graphicFrame>
        <p:nvGraphicFramePr>
          <p:cNvPr id="573" name="Table 2"/>
          <p:cNvGraphicFramePr/>
          <p:nvPr/>
        </p:nvGraphicFramePr>
        <p:xfrm>
          <a:off x="927360" y="2169720"/>
          <a:ext cx="10185480" cy="3751560"/>
        </p:xfrm>
        <a:graphic>
          <a:graphicData uri="http://schemas.openxmlformats.org/drawingml/2006/table">
            <a:tbl>
              <a:tblPr/>
              <a:tblGrid>
                <a:gridCol w="290520"/>
                <a:gridCol w="5101200"/>
                <a:gridCol w="3566160"/>
                <a:gridCol w="1227960"/>
              </a:tblGrid>
              <a:tr h="64044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שליחת מייל ללקוח עבור אספקת הזמנה חדשה</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שליחת מייל ללקוח ל"שכחתי סיסמא"</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(ואז לא מאפשר את הסעיף הקודם)</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57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שליחת מייל למנהל</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57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57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4044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אפשר מחיקת נתונים באתר (כפתור "מחק" בכל מקום)</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r" rtl="1">
                        <a:lnSpc>
                          <a:spcPct val="100000"/>
                        </a:lnSpc>
                      </a:pPr>
                      <a:r>
                        <a:rPr b="0" lang="en-US" sz="1800" spc="-1" strike="noStrike">
                          <a:solidFill>
                            <a:srgbClr val="000000"/>
                          </a:solidFill>
                          <a:uFill>
                            <a:solidFill>
                              <a:srgbClr val="ffffff"/>
                            </a:solidFill>
                          </a:uFill>
                          <a:latin typeface="Calibri"/>
                        </a:rPr>
                        <a:t>בחירת ערכת נושא</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574" name="CustomShape 3"/>
          <p:cNvSpPr/>
          <p:nvPr/>
        </p:nvSpPr>
        <p:spPr>
          <a:xfrm>
            <a:off x="8492400" y="1584720"/>
            <a:ext cx="2714040" cy="577800"/>
          </a:xfrm>
          <a:prstGeom prst="rect">
            <a:avLst/>
          </a:prstGeom>
          <a:noFill/>
          <a:ln>
            <a:noFill/>
          </a:ln>
        </p:spPr>
        <p:style>
          <a:lnRef idx="0"/>
          <a:fillRef idx="0"/>
          <a:effectRef idx="0"/>
          <a:fontRef idx="minor"/>
        </p:style>
        <p:txBody>
          <a:bodyPr wrap="none" lIns="90000" rIns="90000" tIns="45000" bIns="45000"/>
          <a:p>
            <a:pPr algn="r" rtl="1">
              <a:lnSpc>
                <a:spcPct val="100000"/>
              </a:lnSpc>
            </a:pPr>
            <a:r>
              <a:rPr b="0" lang="en-US" sz="3200" spc="-1" strike="noStrike">
                <a:solidFill>
                  <a:srgbClr val="000000"/>
                </a:solidFill>
                <a:uFill>
                  <a:solidFill>
                    <a:srgbClr val="ffffff"/>
                  </a:solidFill>
                </a:uFill>
                <a:latin typeface="Calibri"/>
              </a:rPr>
              <a:t>הגדרות כלליות</a:t>
            </a:r>
            <a:endParaRPr b="0" lang="en-US" sz="1800" spc="-1" strike="noStrike">
              <a:solidFill>
                <a:srgbClr val="000000"/>
              </a:solidFill>
              <a:uFill>
                <a:solidFill>
                  <a:srgbClr val="ffffff"/>
                </a:solidFill>
              </a:u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CustomShape 1"/>
          <p:cNvSpPr/>
          <p:nvPr/>
        </p:nvSpPr>
        <p:spPr>
          <a:xfrm>
            <a:off x="5713920" y="605520"/>
            <a:ext cx="3313080" cy="760680"/>
          </a:xfrm>
          <a:prstGeom prst="rect">
            <a:avLst/>
          </a:prstGeom>
          <a:noFill/>
          <a:ln>
            <a:noFill/>
          </a:ln>
        </p:spPr>
        <p:style>
          <a:lnRef idx="0"/>
          <a:fillRef idx="0"/>
          <a:effectRef idx="0"/>
          <a:fontRef idx="minor"/>
        </p:style>
        <p:txBody>
          <a:bodyPr wrap="none" lIns="90000" rIns="90000" tIns="45000" bIns="45000"/>
          <a:p>
            <a:pPr algn="r" rtl="1">
              <a:lnSpc>
                <a:spcPct val="100000"/>
              </a:lnSpc>
            </a:pPr>
            <a:r>
              <a:rPr b="0" lang="en-US" sz="4400" spc="-1" strike="noStrike">
                <a:solidFill>
                  <a:srgbClr val="000000"/>
                </a:solidFill>
                <a:uFill>
                  <a:solidFill>
                    <a:srgbClr val="ffffff"/>
                  </a:solidFill>
                </a:uFill>
                <a:latin typeface="Calibri"/>
              </a:rPr>
              <a:t>הגדרות מנהל</a:t>
            </a:r>
            <a:endParaRPr b="0" lang="en-US" sz="1800" spc="-1" strike="noStrike">
              <a:solidFill>
                <a:srgbClr val="000000"/>
              </a:solidFill>
              <a:uFill>
                <a:solidFill>
                  <a:srgbClr val="ffffff"/>
                </a:solidFill>
              </a:uFill>
              <a:latin typeface="Arial"/>
            </a:endParaRPr>
          </a:p>
        </p:txBody>
      </p:sp>
      <p:graphicFrame>
        <p:nvGraphicFramePr>
          <p:cNvPr id="576" name="Table 2"/>
          <p:cNvGraphicFramePr/>
          <p:nvPr/>
        </p:nvGraphicFramePr>
        <p:xfrm>
          <a:off x="2446200" y="2169720"/>
          <a:ext cx="8667000" cy="3294360"/>
        </p:xfrm>
        <a:graphic>
          <a:graphicData uri="http://schemas.openxmlformats.org/drawingml/2006/table">
            <a:tbl>
              <a:tblPr/>
              <a:tblGrid>
                <a:gridCol w="5101200"/>
                <a:gridCol w="3566160"/>
              </a:tblGrid>
              <a:tr h="366120">
                <a:tc>
                  <a:txBody>
                    <a:bodyPr/>
                    <a:p>
                      <a:pPr algn="r" rtl="1">
                        <a:lnSpc>
                          <a:spcPct val="100000"/>
                        </a:lnSpc>
                      </a:pPr>
                      <a:r>
                        <a:rPr b="0" lang="en-US" sz="1800" spc="-1" strike="noStrike">
                          <a:solidFill>
                            <a:srgbClr val="000000"/>
                          </a:solidFill>
                          <a:uFill>
                            <a:solidFill>
                              <a:srgbClr val="ffffff"/>
                            </a:solidFill>
                          </a:uFill>
                          <a:latin typeface="Calibri"/>
                        </a:rPr>
                        <a:t>סיסמא</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שם משתמש</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מייל</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פלאפון</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57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57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57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575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577" name="CustomShape 3"/>
          <p:cNvSpPr/>
          <p:nvPr/>
        </p:nvSpPr>
        <p:spPr>
          <a:xfrm>
            <a:off x="8371080" y="1584720"/>
            <a:ext cx="2791800" cy="577800"/>
          </a:xfrm>
          <a:prstGeom prst="rect">
            <a:avLst/>
          </a:prstGeom>
          <a:noFill/>
          <a:ln>
            <a:noFill/>
          </a:ln>
        </p:spPr>
        <p:style>
          <a:lnRef idx="0"/>
          <a:fillRef idx="0"/>
          <a:effectRef idx="0"/>
          <a:fontRef idx="minor"/>
        </p:style>
        <p:txBody>
          <a:bodyPr wrap="none" lIns="90000" rIns="90000" tIns="45000" bIns="45000"/>
          <a:p>
            <a:pPr algn="r" rtl="1">
              <a:lnSpc>
                <a:spcPct val="100000"/>
              </a:lnSpc>
            </a:pPr>
            <a:r>
              <a:rPr b="0" lang="en-US" sz="3200" spc="-1" strike="noStrike">
                <a:solidFill>
                  <a:srgbClr val="000000"/>
                </a:solidFill>
                <a:uFill>
                  <a:solidFill>
                    <a:srgbClr val="ffffff"/>
                  </a:solidFill>
                </a:uFill>
                <a:latin typeface="Calibri"/>
              </a:rPr>
              <a:t>שנה פרטי מנהל</a:t>
            </a:r>
            <a:endParaRPr b="0" lang="en-US" sz="1800" spc="-1" strike="noStrike">
              <a:solidFill>
                <a:srgbClr val="000000"/>
              </a:solidFill>
              <a:uFill>
                <a:solidFill>
                  <a:srgbClr val="ffffff"/>
                </a:solidFill>
              </a:u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TextShape 1"/>
          <p:cNvSpPr txBox="1"/>
          <p:nvPr/>
        </p:nvSpPr>
        <p:spPr>
          <a:xfrm>
            <a:off x="838080" y="365040"/>
            <a:ext cx="10515240" cy="1325160"/>
          </a:xfrm>
          <a:prstGeom prst="rect">
            <a:avLst/>
          </a:prstGeom>
          <a:noFill/>
          <a:ln>
            <a:noFill/>
          </a:ln>
        </p:spPr>
        <p:txBody>
          <a:bodyPr anchor="ctr"/>
          <a:p>
            <a:pPr algn="r" rtl="1">
              <a:lnSpc>
                <a:spcPct val="90000"/>
              </a:lnSpc>
            </a:pPr>
            <a:r>
              <a:rPr b="0" lang="he-IL" sz="4400" spc="-1" strike="noStrike">
                <a:solidFill>
                  <a:srgbClr val="000000"/>
                </a:solidFill>
                <a:uFill>
                  <a:solidFill>
                    <a:srgbClr val="ffffff"/>
                  </a:solidFill>
                </a:uFill>
                <a:latin typeface="Calibri Light"/>
              </a:rPr>
              <a:t>דואר</a:t>
            </a:r>
            <a:r>
              <a:rPr b="0" lang="he-IL" sz="4400" spc="-1" strike="noStrike">
                <a:solidFill>
                  <a:srgbClr val="000000"/>
                </a:solidFill>
                <a:uFill>
                  <a:solidFill>
                    <a:srgbClr val="ffffff"/>
                  </a:solidFill>
                </a:uFill>
                <a:latin typeface="Calibri Light"/>
              </a:rPr>
              <a:t>
</a:t>
            </a:r>
            <a:r>
              <a:rPr b="0" lang="he-IL" sz="2800" spc="-1" strike="noStrike">
                <a:solidFill>
                  <a:srgbClr val="000000"/>
                </a:solidFill>
                <a:uFill>
                  <a:solidFill>
                    <a:srgbClr val="ffffff"/>
                  </a:solidFill>
                </a:uFill>
                <a:latin typeface="Calibri Light"/>
              </a:rPr>
              <a:t>מנהל</a:t>
            </a:r>
            <a:endParaRPr b="0" lang="he-IL" sz="1800" spc="-1" strike="noStrike">
              <a:solidFill>
                <a:srgbClr val="000000"/>
              </a:solidFill>
              <a:uFill>
                <a:solidFill>
                  <a:srgbClr val="ffffff"/>
                </a:solidFill>
              </a:uFill>
              <a:latin typeface="Calibri"/>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CustomShape 1"/>
          <p:cNvSpPr/>
          <p:nvPr/>
        </p:nvSpPr>
        <p:spPr>
          <a:xfrm>
            <a:off x="1162800" y="375840"/>
            <a:ext cx="9889920" cy="6027840"/>
          </a:xfrm>
          <a:prstGeom prst="rect">
            <a:avLst/>
          </a:prstGeom>
          <a:solidFill>
            <a:srgbClr val="ffc000"/>
          </a:solidFill>
          <a:ln w="12600">
            <a:solidFill>
              <a:srgbClr val="bc8e00"/>
            </a:solidFill>
            <a:miter/>
          </a:ln>
        </p:spPr>
        <p:style>
          <a:lnRef idx="0"/>
          <a:fillRef idx="0"/>
          <a:effectRef idx="0"/>
          <a:fontRef idx="minor"/>
        </p:style>
      </p:sp>
      <p:sp>
        <p:nvSpPr>
          <p:cNvPr id="580" name="CustomShape 2"/>
          <p:cNvSpPr/>
          <p:nvPr/>
        </p:nvSpPr>
        <p:spPr>
          <a:xfrm>
            <a:off x="1162800" y="535068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581" name="CustomShape 3"/>
          <p:cNvSpPr/>
          <p:nvPr/>
        </p:nvSpPr>
        <p:spPr>
          <a:xfrm>
            <a:off x="1139040" y="38844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582" name="CustomShape 4"/>
          <p:cNvSpPr/>
          <p:nvPr/>
        </p:nvSpPr>
        <p:spPr>
          <a:xfrm>
            <a:off x="1528200" y="100080"/>
            <a:ext cx="12191760" cy="456840"/>
          </a:xfrm>
          <a:prstGeom prst="rect">
            <a:avLst/>
          </a:prstGeom>
          <a:noFill/>
          <a:ln>
            <a:noFill/>
          </a:ln>
        </p:spPr>
        <p:style>
          <a:lnRef idx="0"/>
          <a:fillRef idx="0"/>
          <a:effectRef idx="0"/>
          <a:fontRef idx="minor"/>
        </p:style>
      </p:sp>
      <p:sp>
        <p:nvSpPr>
          <p:cNvPr id="583"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584" name="TextShape 6"/>
          <p:cNvSpPr txBox="1"/>
          <p:nvPr/>
        </p:nvSpPr>
        <p:spPr>
          <a:xfrm>
            <a:off x="1523880" y="3602160"/>
            <a:ext cx="9143640" cy="1655280"/>
          </a:xfrm>
          <a:prstGeom prst="rect">
            <a:avLst/>
          </a:prstGeom>
          <a:noFill/>
          <a:ln>
            <a:noFill/>
          </a:ln>
        </p:spPr>
        <p:txBody>
          <a:bodyPr/>
          <a:p>
            <a:pPr algn="ctr" rtl="1">
              <a:lnSpc>
                <a:spcPct val="100000"/>
              </a:lnSpc>
            </a:pPr>
            <a:r>
              <a:rPr b="0" lang="en-US" sz="2400" spc="-1" strike="noStrike">
                <a:solidFill>
                  <a:srgbClr val="000000"/>
                </a:solidFill>
                <a:uFill>
                  <a:solidFill>
                    <a:srgbClr val="ffffff"/>
                  </a:solidFill>
                </a:uFill>
                <a:latin typeface="Calibri"/>
              </a:rPr>
              <a:t>בית &gt; מנהל &gt; דואר</a:t>
            </a:r>
            <a:endParaRPr b="0" lang="en-US" sz="3200" spc="-1" strike="noStrike">
              <a:solidFill>
                <a:srgbClr val="000000"/>
              </a:solidFill>
              <a:uFill>
                <a:solidFill>
                  <a:srgbClr val="ffffff"/>
                </a:solidFill>
              </a:uFill>
              <a:latin typeface="Arial"/>
            </a:endParaRPr>
          </a:p>
          <a:p>
            <a:pPr algn="ctr" rtl="1">
              <a:lnSpc>
                <a:spcPct val="100000"/>
              </a:lnSpc>
            </a:pPr>
            <a:endParaRPr b="0" lang="en-US" sz="3200" spc="-1" strike="noStrike">
              <a:solidFill>
                <a:srgbClr val="000000"/>
              </a:solidFill>
              <a:uFill>
                <a:solidFill>
                  <a:srgbClr val="ffffff"/>
                </a:solidFill>
              </a:uFill>
              <a:latin typeface="Arial"/>
            </a:endParaRPr>
          </a:p>
        </p:txBody>
      </p:sp>
      <p:sp>
        <p:nvSpPr>
          <p:cNvPr id="585"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586" name="CustomShape 8"/>
          <p:cNvSpPr/>
          <p:nvPr/>
        </p:nvSpPr>
        <p:spPr>
          <a:xfrm>
            <a:off x="2944800" y="2048760"/>
            <a:ext cx="69285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1" lang="en-US" sz="1800" spc="-1" strike="noStrike" u="sng">
                <a:solidFill>
                  <a:srgbClr val="00b0f0"/>
                </a:solidFill>
                <a:uFill>
                  <a:solidFill>
                    <a:srgbClr val="ffffff"/>
                  </a:solidFill>
                </a:uFill>
                <a:latin typeface="Calibri"/>
              </a:rPr>
              <a:t>תאריך:</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30/3/17</a:t>
            </a: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שעה:</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22:50</a:t>
            </a: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נושא: </a:t>
            </a:r>
            <a:r>
              <a:rPr b="1" lang="en-US" sz="1800" spc="-1" strike="noStrike">
                <a:solidFill>
                  <a:srgbClr val="00b0f0"/>
                </a:solidFill>
                <a:uFill>
                  <a:solidFill>
                    <a:srgbClr val="ffffff"/>
                  </a:solidFill>
                </a:uFill>
                <a:latin typeface="Calibri"/>
              </a:rPr>
              <a:t>הזמנה חדשה התקבלה</a:t>
            </a:r>
            <a:endParaRPr b="0" lang="en-US" sz="1800" spc="-1" strike="noStrike">
              <a:solidFill>
                <a:srgbClr val="000000"/>
              </a:solidFill>
              <a:uFill>
                <a:solidFill>
                  <a:srgbClr val="ffffff"/>
                </a:solidFill>
              </a:uFill>
              <a:latin typeface="Arial"/>
            </a:endParaRPr>
          </a:p>
        </p:txBody>
      </p:sp>
      <p:pic>
        <p:nvPicPr>
          <p:cNvPr id="587" name="תמונה 1" descr=""/>
          <p:cNvPicPr/>
          <p:nvPr/>
        </p:nvPicPr>
        <p:blipFill>
          <a:blip r:embed="rId1"/>
          <a:stretch/>
        </p:blipFill>
        <p:spPr>
          <a:xfrm>
            <a:off x="2353320" y="2189160"/>
            <a:ext cx="452880" cy="452880"/>
          </a:xfrm>
          <a:prstGeom prst="rect">
            <a:avLst/>
          </a:prstGeom>
          <a:ln>
            <a:noFill/>
          </a:ln>
        </p:spPr>
      </p:pic>
      <p:sp>
        <p:nvSpPr>
          <p:cNvPr id="588" name="CustomShape 9"/>
          <p:cNvSpPr/>
          <p:nvPr/>
        </p:nvSpPr>
        <p:spPr>
          <a:xfrm>
            <a:off x="2939040" y="2845440"/>
            <a:ext cx="69285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1" lang="en-US" sz="1800" spc="-1" strike="noStrike" u="sng">
                <a:solidFill>
                  <a:srgbClr val="00b0f0"/>
                </a:solidFill>
                <a:uFill>
                  <a:solidFill>
                    <a:srgbClr val="ffffff"/>
                  </a:solidFill>
                </a:uFill>
                <a:latin typeface="Calibri"/>
              </a:rPr>
              <a:t>תאריך:</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30/3/17</a:t>
            </a: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שעה:</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22:50</a:t>
            </a: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נושא: </a:t>
            </a:r>
            <a:r>
              <a:rPr b="1" lang="en-US" sz="1800" spc="-1" strike="noStrike">
                <a:solidFill>
                  <a:srgbClr val="00b0f0"/>
                </a:solidFill>
                <a:uFill>
                  <a:solidFill>
                    <a:srgbClr val="ffffff"/>
                  </a:solidFill>
                </a:uFill>
                <a:latin typeface="Calibri"/>
              </a:rPr>
              <a:t>לקוח חדש הצטרף למאגר</a:t>
            </a:r>
            <a:endParaRPr b="0" lang="en-US" sz="1800" spc="-1" strike="noStrike">
              <a:solidFill>
                <a:srgbClr val="000000"/>
              </a:solidFill>
              <a:uFill>
                <a:solidFill>
                  <a:srgbClr val="ffffff"/>
                </a:solidFill>
              </a:uFill>
              <a:latin typeface="Arial"/>
            </a:endParaRPr>
          </a:p>
        </p:txBody>
      </p:sp>
      <p:pic>
        <p:nvPicPr>
          <p:cNvPr id="589" name="תמונה 18" descr=""/>
          <p:cNvPicPr/>
          <p:nvPr/>
        </p:nvPicPr>
        <p:blipFill>
          <a:blip r:embed="rId2"/>
          <a:stretch/>
        </p:blipFill>
        <p:spPr>
          <a:xfrm>
            <a:off x="2347200" y="2985480"/>
            <a:ext cx="452880" cy="452880"/>
          </a:xfrm>
          <a:prstGeom prst="rect">
            <a:avLst/>
          </a:prstGeom>
          <a:ln>
            <a:noFill/>
          </a:ln>
        </p:spPr>
      </p:pic>
      <p:sp>
        <p:nvSpPr>
          <p:cNvPr id="590" name="CustomShape 10"/>
          <p:cNvSpPr/>
          <p:nvPr/>
        </p:nvSpPr>
        <p:spPr>
          <a:xfrm>
            <a:off x="2944800" y="3654720"/>
            <a:ext cx="69285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0" lang="en-US" sz="1800" spc="-1" strike="noStrike" u="sng">
                <a:solidFill>
                  <a:srgbClr val="00b0f0"/>
                </a:solidFill>
                <a:uFill>
                  <a:solidFill>
                    <a:srgbClr val="ffffff"/>
                  </a:solidFill>
                </a:uFill>
                <a:latin typeface="Calibri"/>
              </a:rPr>
              <a:t>תאריך:</a:t>
            </a:r>
            <a:r>
              <a:rPr b="0" lang="en-US" sz="1800" spc="-1" strike="noStrike">
                <a:solidFill>
                  <a:srgbClr val="00b0f0"/>
                </a:solidFill>
                <a:uFill>
                  <a:solidFill>
                    <a:srgbClr val="ffffff"/>
                  </a:solidFill>
                </a:uFill>
                <a:latin typeface="Calibri"/>
              </a:rPr>
              <a:t> </a:t>
            </a:r>
            <a:r>
              <a:rPr b="0" lang="en-US" sz="1800" spc="-1" strike="noStrike">
                <a:solidFill>
                  <a:srgbClr val="00b0f0"/>
                </a:solidFill>
                <a:uFill>
                  <a:solidFill>
                    <a:srgbClr val="ffffff"/>
                  </a:solidFill>
                </a:uFill>
                <a:latin typeface="Calibri"/>
              </a:rPr>
              <a:t>30/3/17</a:t>
            </a:r>
            <a:r>
              <a:rPr b="0" lang="en-US" sz="1800" spc="-1" strike="noStrike">
                <a:solidFill>
                  <a:srgbClr val="00b0f0"/>
                </a:solidFill>
                <a:uFill>
                  <a:solidFill>
                    <a:srgbClr val="ffffff"/>
                  </a:solidFill>
                </a:uFill>
                <a:latin typeface="Calibri"/>
              </a:rPr>
              <a:t>  </a:t>
            </a:r>
            <a:r>
              <a:rPr b="0" lang="en-US" sz="1800" spc="-1" strike="noStrike" u="sng">
                <a:solidFill>
                  <a:srgbClr val="00b0f0"/>
                </a:solidFill>
                <a:uFill>
                  <a:solidFill>
                    <a:srgbClr val="ffffff"/>
                  </a:solidFill>
                </a:uFill>
                <a:latin typeface="Calibri"/>
              </a:rPr>
              <a:t>שעה:</a:t>
            </a:r>
            <a:r>
              <a:rPr b="0" lang="en-US" sz="1800" spc="-1" strike="noStrike">
                <a:solidFill>
                  <a:srgbClr val="00b0f0"/>
                </a:solidFill>
                <a:uFill>
                  <a:solidFill>
                    <a:srgbClr val="ffffff"/>
                  </a:solidFill>
                </a:uFill>
                <a:latin typeface="Calibri"/>
              </a:rPr>
              <a:t> </a:t>
            </a:r>
            <a:r>
              <a:rPr b="0" lang="en-US" sz="1800" spc="-1" strike="noStrike">
                <a:solidFill>
                  <a:srgbClr val="00b0f0"/>
                </a:solidFill>
                <a:uFill>
                  <a:solidFill>
                    <a:srgbClr val="ffffff"/>
                  </a:solidFill>
                </a:uFill>
                <a:latin typeface="Calibri"/>
              </a:rPr>
              <a:t>22:50</a:t>
            </a:r>
            <a:r>
              <a:rPr b="0" lang="en-US" sz="1800" spc="-1" strike="noStrike">
                <a:solidFill>
                  <a:srgbClr val="00b0f0"/>
                </a:solidFill>
                <a:uFill>
                  <a:solidFill>
                    <a:srgbClr val="ffffff"/>
                  </a:solidFill>
                </a:uFill>
                <a:latin typeface="Calibri"/>
              </a:rPr>
              <a:t>  </a:t>
            </a:r>
            <a:r>
              <a:rPr b="0" lang="en-US" sz="1800" spc="-1" strike="noStrike" u="sng">
                <a:solidFill>
                  <a:srgbClr val="00b0f0"/>
                </a:solidFill>
                <a:uFill>
                  <a:solidFill>
                    <a:srgbClr val="ffffff"/>
                  </a:solidFill>
                </a:uFill>
                <a:latin typeface="Calibri"/>
              </a:rPr>
              <a:t>נושא: </a:t>
            </a:r>
            <a:r>
              <a:rPr b="0" lang="en-US" sz="1800" spc="-1" strike="noStrike">
                <a:solidFill>
                  <a:srgbClr val="00b0f0"/>
                </a:solidFill>
                <a:uFill>
                  <a:solidFill>
                    <a:srgbClr val="ffffff"/>
                  </a:solidFill>
                </a:uFill>
                <a:latin typeface="Calibri"/>
              </a:rPr>
              <a:t>התראה על חסר במלאי</a:t>
            </a:r>
            <a:endParaRPr b="0" lang="en-US" sz="1800" spc="-1" strike="noStrike">
              <a:solidFill>
                <a:srgbClr val="000000"/>
              </a:solidFill>
              <a:uFill>
                <a:solidFill>
                  <a:srgbClr val="ffffff"/>
                </a:solidFill>
              </a:uFill>
              <a:latin typeface="Arial"/>
            </a:endParaRPr>
          </a:p>
        </p:txBody>
      </p:sp>
      <p:pic>
        <p:nvPicPr>
          <p:cNvPr id="591" name="תמונה 22" descr=""/>
          <p:cNvPicPr/>
          <p:nvPr/>
        </p:nvPicPr>
        <p:blipFill>
          <a:blip r:embed="rId3"/>
          <a:stretch/>
        </p:blipFill>
        <p:spPr>
          <a:xfrm>
            <a:off x="2353320" y="3795120"/>
            <a:ext cx="452880" cy="452880"/>
          </a:xfrm>
          <a:prstGeom prst="rect">
            <a:avLst/>
          </a:prstGeom>
          <a:ln>
            <a:noFill/>
          </a:ln>
        </p:spPr>
      </p:pic>
      <p:sp>
        <p:nvSpPr>
          <p:cNvPr id="592" name="CustomShape 11"/>
          <p:cNvSpPr/>
          <p:nvPr/>
        </p:nvSpPr>
        <p:spPr>
          <a:xfrm>
            <a:off x="2939040" y="4464000"/>
            <a:ext cx="69285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1" lang="en-US" sz="1800" spc="-1" strike="noStrike" u="sng">
                <a:solidFill>
                  <a:srgbClr val="00b0f0"/>
                </a:solidFill>
                <a:uFill>
                  <a:solidFill>
                    <a:srgbClr val="ffffff"/>
                  </a:solidFill>
                </a:uFill>
                <a:latin typeface="Calibri"/>
              </a:rPr>
              <a:t>תאריך:</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30/3/17</a:t>
            </a: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שעה:</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22:50</a:t>
            </a: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נושא: </a:t>
            </a:r>
            <a:r>
              <a:rPr b="1" lang="en-US" sz="1800" spc="-1" strike="noStrike">
                <a:solidFill>
                  <a:srgbClr val="00b0f0"/>
                </a:solidFill>
                <a:uFill>
                  <a:solidFill>
                    <a:srgbClr val="ffffff"/>
                  </a:solidFill>
                </a:uFill>
                <a:latin typeface="Calibri"/>
              </a:rPr>
              <a:t>התראה על עיכוב באספקת הזמנה</a:t>
            </a:r>
            <a:endParaRPr b="0" lang="en-US" sz="1800" spc="-1" strike="noStrike">
              <a:solidFill>
                <a:srgbClr val="000000"/>
              </a:solidFill>
              <a:uFill>
                <a:solidFill>
                  <a:srgbClr val="ffffff"/>
                </a:solidFill>
              </a:uFill>
              <a:latin typeface="Arial"/>
            </a:endParaRPr>
          </a:p>
        </p:txBody>
      </p:sp>
      <p:pic>
        <p:nvPicPr>
          <p:cNvPr id="593" name="תמונה 25" descr=""/>
          <p:cNvPicPr/>
          <p:nvPr/>
        </p:nvPicPr>
        <p:blipFill>
          <a:blip r:embed="rId4"/>
          <a:stretch/>
        </p:blipFill>
        <p:spPr>
          <a:xfrm>
            <a:off x="2347200" y="4604400"/>
            <a:ext cx="452880" cy="452880"/>
          </a:xfrm>
          <a:prstGeom prst="rect">
            <a:avLst/>
          </a:prstGeom>
          <a:ln>
            <a:noFill/>
          </a:ln>
        </p:spPr>
      </p:pic>
      <p:sp>
        <p:nvSpPr>
          <p:cNvPr id="594" name="CustomShape 12"/>
          <p:cNvSpPr/>
          <p:nvPr/>
        </p:nvSpPr>
        <p:spPr>
          <a:xfrm>
            <a:off x="2939040" y="5260680"/>
            <a:ext cx="69285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0" lang="en-US" sz="1800" spc="-1" strike="noStrike" u="sng">
                <a:solidFill>
                  <a:srgbClr val="00b0f0"/>
                </a:solidFill>
                <a:uFill>
                  <a:solidFill>
                    <a:srgbClr val="ffffff"/>
                  </a:solidFill>
                </a:uFill>
                <a:latin typeface="Calibri"/>
              </a:rPr>
              <a:t>תאריך:</a:t>
            </a:r>
            <a:r>
              <a:rPr b="0" lang="en-US" sz="1800" spc="-1" strike="noStrike">
                <a:solidFill>
                  <a:srgbClr val="00b0f0"/>
                </a:solidFill>
                <a:uFill>
                  <a:solidFill>
                    <a:srgbClr val="ffffff"/>
                  </a:solidFill>
                </a:uFill>
                <a:latin typeface="Calibri"/>
              </a:rPr>
              <a:t> </a:t>
            </a:r>
            <a:r>
              <a:rPr b="0" lang="en-US" sz="1800" spc="-1" strike="noStrike">
                <a:solidFill>
                  <a:srgbClr val="00b0f0"/>
                </a:solidFill>
                <a:uFill>
                  <a:solidFill>
                    <a:srgbClr val="ffffff"/>
                  </a:solidFill>
                </a:uFill>
                <a:latin typeface="Calibri"/>
              </a:rPr>
              <a:t>30/3/17</a:t>
            </a:r>
            <a:r>
              <a:rPr b="0" lang="en-US" sz="1800" spc="-1" strike="noStrike">
                <a:solidFill>
                  <a:srgbClr val="00b0f0"/>
                </a:solidFill>
                <a:uFill>
                  <a:solidFill>
                    <a:srgbClr val="ffffff"/>
                  </a:solidFill>
                </a:uFill>
                <a:latin typeface="Calibri"/>
              </a:rPr>
              <a:t>  </a:t>
            </a:r>
            <a:r>
              <a:rPr b="0" lang="en-US" sz="1800" spc="-1" strike="noStrike" u="sng">
                <a:solidFill>
                  <a:srgbClr val="00b0f0"/>
                </a:solidFill>
                <a:uFill>
                  <a:solidFill>
                    <a:srgbClr val="ffffff"/>
                  </a:solidFill>
                </a:uFill>
                <a:latin typeface="Calibri"/>
              </a:rPr>
              <a:t>שעה:</a:t>
            </a:r>
            <a:r>
              <a:rPr b="0" lang="en-US" sz="1800" spc="-1" strike="noStrike">
                <a:solidFill>
                  <a:srgbClr val="00b0f0"/>
                </a:solidFill>
                <a:uFill>
                  <a:solidFill>
                    <a:srgbClr val="ffffff"/>
                  </a:solidFill>
                </a:uFill>
                <a:latin typeface="Calibri"/>
              </a:rPr>
              <a:t> </a:t>
            </a:r>
            <a:r>
              <a:rPr b="0" lang="en-US" sz="1800" spc="-1" strike="noStrike">
                <a:solidFill>
                  <a:srgbClr val="00b0f0"/>
                </a:solidFill>
                <a:uFill>
                  <a:solidFill>
                    <a:srgbClr val="ffffff"/>
                  </a:solidFill>
                </a:uFill>
                <a:latin typeface="Calibri"/>
              </a:rPr>
              <a:t>22:50</a:t>
            </a:r>
            <a:r>
              <a:rPr b="0" lang="en-US" sz="1800" spc="-1" strike="noStrike">
                <a:solidFill>
                  <a:srgbClr val="00b0f0"/>
                </a:solidFill>
                <a:uFill>
                  <a:solidFill>
                    <a:srgbClr val="ffffff"/>
                  </a:solidFill>
                </a:uFill>
                <a:latin typeface="Calibri"/>
              </a:rPr>
              <a:t>  </a:t>
            </a:r>
            <a:r>
              <a:rPr b="0" lang="en-US" sz="1800" spc="-1" strike="noStrike" u="sng">
                <a:solidFill>
                  <a:srgbClr val="00b0f0"/>
                </a:solidFill>
                <a:uFill>
                  <a:solidFill>
                    <a:srgbClr val="ffffff"/>
                  </a:solidFill>
                </a:uFill>
                <a:latin typeface="Calibri"/>
              </a:rPr>
              <a:t>נושא: </a:t>
            </a:r>
            <a:r>
              <a:rPr b="0" lang="en-US" sz="1800" spc="-1" strike="noStrike">
                <a:solidFill>
                  <a:srgbClr val="00b0f0"/>
                </a:solidFill>
                <a:uFill>
                  <a:solidFill>
                    <a:srgbClr val="ffffff"/>
                  </a:solidFill>
                </a:uFill>
                <a:latin typeface="Calibri"/>
              </a:rPr>
              <a:t>בקשה להצעת מחיר</a:t>
            </a:r>
            <a:endParaRPr b="0" lang="en-US" sz="1800" spc="-1" strike="noStrike">
              <a:solidFill>
                <a:srgbClr val="000000"/>
              </a:solidFill>
              <a:uFill>
                <a:solidFill>
                  <a:srgbClr val="ffffff"/>
                </a:solidFill>
              </a:uFill>
              <a:latin typeface="Arial"/>
            </a:endParaRPr>
          </a:p>
        </p:txBody>
      </p:sp>
      <p:pic>
        <p:nvPicPr>
          <p:cNvPr id="595" name="תמונה 30" descr=""/>
          <p:cNvPicPr/>
          <p:nvPr/>
        </p:nvPicPr>
        <p:blipFill>
          <a:blip r:embed="rId5"/>
          <a:stretch/>
        </p:blipFill>
        <p:spPr>
          <a:xfrm>
            <a:off x="2347200" y="5400720"/>
            <a:ext cx="452880" cy="452880"/>
          </a:xfrm>
          <a:prstGeom prst="rect">
            <a:avLst/>
          </a:prstGeom>
          <a:ln>
            <a:noFill/>
          </a:ln>
        </p:spPr>
      </p:pic>
      <p:sp>
        <p:nvSpPr>
          <p:cNvPr id="596" name="CustomShape 13"/>
          <p:cNvSpPr/>
          <p:nvPr/>
        </p:nvSpPr>
        <p:spPr>
          <a:xfrm flipH="1" flipV="1">
            <a:off x="3154680" y="1611360"/>
            <a:ext cx="151920" cy="19080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597" name="CustomShape 14"/>
          <p:cNvSpPr/>
          <p:nvPr/>
        </p:nvSpPr>
        <p:spPr>
          <a:xfrm>
            <a:off x="2944800" y="1614600"/>
            <a:ext cx="6928560" cy="33624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0" lang="en-US" sz="1800" spc="-1" strike="noStrike">
                <a:solidFill>
                  <a:srgbClr val="00b0f0"/>
                </a:solidFill>
                <a:uFill>
                  <a:solidFill>
                    <a:srgbClr val="ffffff"/>
                  </a:solidFill>
                </a:uFill>
                <a:latin typeface="Calibri"/>
              </a:rPr>
              <a:t>חיפוש</a:t>
            </a:r>
            <a:endParaRPr b="0" lang="en-US" sz="1800" spc="-1" strike="noStrike">
              <a:solidFill>
                <a:srgbClr val="000000"/>
              </a:solidFill>
              <a:uFill>
                <a:solidFill>
                  <a:srgbClr val="ffffff"/>
                </a:solidFill>
              </a:uFill>
              <a:latin typeface="Arial"/>
            </a:endParaRPr>
          </a:p>
        </p:txBody>
      </p:sp>
      <p:sp>
        <p:nvSpPr>
          <p:cNvPr id="598" name="CustomShape 15"/>
          <p:cNvSpPr/>
          <p:nvPr/>
        </p:nvSpPr>
        <p:spPr>
          <a:xfrm>
            <a:off x="1232280" y="1119600"/>
            <a:ext cx="9367200" cy="297360"/>
          </a:xfrm>
          <a:prstGeom prst="rect">
            <a:avLst/>
          </a:prstGeom>
          <a:noFill/>
          <a:ln>
            <a:noFill/>
          </a:ln>
        </p:spPr>
        <p:style>
          <a:lnRef idx="0"/>
          <a:fillRef idx="0"/>
          <a:effectRef idx="0"/>
          <a:fontRef idx="minor"/>
        </p:style>
        <p:txBody>
          <a:bodyPr/>
          <a:p>
            <a:pPr algn="r" rtl="1">
              <a:lnSpc>
                <a:spcPct val="100000"/>
              </a:lnSpc>
            </a:pPr>
            <a:r>
              <a:rPr b="0" lang="en-US" sz="1600" spc="-1" strike="noStrike">
                <a:solidFill>
                  <a:srgbClr val="000000"/>
                </a:solidFill>
                <a:uFill>
                  <a:solidFill>
                    <a:srgbClr val="ffffff"/>
                  </a:solidFill>
                </a:uFill>
                <a:latin typeface="Calibri"/>
              </a:rPr>
              <a:t>בית &gt; מנהל &gt; דואר</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p:txBody>
      </p:sp>
      <p:sp>
        <p:nvSpPr>
          <p:cNvPr id="599" name="CustomShape 16"/>
          <p:cNvSpPr/>
          <p:nvPr/>
        </p:nvSpPr>
        <p:spPr>
          <a:xfrm flipV="1">
            <a:off x="3154680" y="1768320"/>
            <a:ext cx="274320" cy="6120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600" name="CustomShape 17"/>
          <p:cNvSpPr/>
          <p:nvPr/>
        </p:nvSpPr>
        <p:spPr>
          <a:xfrm>
            <a:off x="1369080" y="1564200"/>
            <a:ext cx="1159920" cy="3927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הגדרות </a:t>
            </a:r>
            <a:endParaRPr b="0" lang="en-US" sz="1800" spc="-1" strike="noStrike">
              <a:solidFill>
                <a:srgbClr val="000000"/>
              </a:solidFill>
              <a:uFill>
                <a:solidFill>
                  <a:srgbClr val="ffffff"/>
                </a:solidFill>
              </a:u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CustomShape 1"/>
          <p:cNvSpPr/>
          <p:nvPr/>
        </p:nvSpPr>
        <p:spPr>
          <a:xfrm>
            <a:off x="1162800" y="375840"/>
            <a:ext cx="9889920" cy="6027840"/>
          </a:xfrm>
          <a:prstGeom prst="rect">
            <a:avLst/>
          </a:prstGeom>
          <a:solidFill>
            <a:srgbClr val="ffc000"/>
          </a:solidFill>
          <a:ln w="12600">
            <a:solidFill>
              <a:srgbClr val="bc8e00"/>
            </a:solidFill>
            <a:miter/>
          </a:ln>
        </p:spPr>
        <p:style>
          <a:lnRef idx="0"/>
          <a:fillRef idx="0"/>
          <a:effectRef idx="0"/>
          <a:fontRef idx="minor"/>
        </p:style>
      </p:sp>
      <p:sp>
        <p:nvSpPr>
          <p:cNvPr id="602" name="CustomShape 2"/>
          <p:cNvSpPr/>
          <p:nvPr/>
        </p:nvSpPr>
        <p:spPr>
          <a:xfrm>
            <a:off x="1162800" y="535068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03" name="CustomShape 3"/>
          <p:cNvSpPr/>
          <p:nvPr/>
        </p:nvSpPr>
        <p:spPr>
          <a:xfrm>
            <a:off x="1139040" y="38844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04" name="CustomShape 4"/>
          <p:cNvSpPr/>
          <p:nvPr/>
        </p:nvSpPr>
        <p:spPr>
          <a:xfrm>
            <a:off x="1528200" y="100080"/>
            <a:ext cx="12191760" cy="456840"/>
          </a:xfrm>
          <a:prstGeom prst="rect">
            <a:avLst/>
          </a:prstGeom>
          <a:noFill/>
          <a:ln>
            <a:noFill/>
          </a:ln>
        </p:spPr>
        <p:style>
          <a:lnRef idx="0"/>
          <a:fillRef idx="0"/>
          <a:effectRef idx="0"/>
          <a:fontRef idx="minor"/>
        </p:style>
      </p:sp>
      <p:sp>
        <p:nvSpPr>
          <p:cNvPr id="605"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06"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דואר</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607"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608"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1" lang="en-US" sz="1800" spc="-1" strike="noStrike" u="sng">
                <a:solidFill>
                  <a:srgbClr val="00b0f0"/>
                </a:solidFill>
                <a:uFill>
                  <a:solidFill>
                    <a:srgbClr val="ffffff"/>
                  </a:solidFill>
                </a:uFill>
                <a:latin typeface="Calibri"/>
              </a:rPr>
              <a:t>תאריך:</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30/3/17</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שעה:</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22:50</a:t>
            </a:r>
            <a:r>
              <a:rPr b="1" lang="en-US" sz="1800" spc="-1" strike="noStrike">
                <a:solidFill>
                  <a:srgbClr val="00b0f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נושא: </a:t>
            </a:r>
            <a:r>
              <a:rPr b="1" lang="en-US" sz="1800" spc="-1" strike="noStrike">
                <a:solidFill>
                  <a:srgbClr val="00b0f0"/>
                </a:solidFill>
                <a:uFill>
                  <a:solidFill>
                    <a:srgbClr val="ffffff"/>
                  </a:solidFill>
                </a:uFill>
                <a:latin typeface="Calibri"/>
              </a:rPr>
              <a:t>הזמנה חדשה התקבלה</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מנהל יקר</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הרינו להודיעך כי הלקוח </a:t>
            </a:r>
            <a:r>
              <a:rPr b="0" lang="en-US" sz="1800" spc="-1" strike="noStrike">
                <a:solidFill>
                  <a:srgbClr val="ff0000"/>
                </a:solidFill>
                <a:uFill>
                  <a:solidFill>
                    <a:srgbClr val="ffffff"/>
                  </a:solidFill>
                </a:uFill>
                <a:latin typeface="Calibri"/>
              </a:rPr>
              <a:t>פנחס נבון </a:t>
            </a:r>
            <a:r>
              <a:rPr b="0" lang="en-US" sz="1800" spc="-1" strike="noStrike">
                <a:solidFill>
                  <a:srgbClr val="00b0f0"/>
                </a:solidFill>
                <a:uFill>
                  <a:solidFill>
                    <a:srgbClr val="ffffff"/>
                  </a:solidFill>
                </a:uFill>
                <a:latin typeface="Calibri"/>
              </a:rPr>
              <a:t>ביצע הזמנה חדשה </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למעבר להזמנה </a:t>
            </a:r>
            <a:r>
              <a:rPr b="1" lang="en-US" sz="1800" spc="-1" strike="noStrike" u="sng">
                <a:solidFill>
                  <a:srgbClr val="00b0f0"/>
                </a:solidFill>
                <a:uFill>
                  <a:solidFill>
                    <a:srgbClr val="ffffff"/>
                  </a:solidFill>
                </a:uFill>
                <a:latin typeface="Calibri"/>
              </a:rPr>
              <a:t>הקש כאן</a:t>
            </a:r>
            <a:endParaRPr b="0" lang="en-US" sz="1800" spc="-1" strike="noStrike">
              <a:solidFill>
                <a:srgbClr val="000000"/>
              </a:solidFill>
              <a:uFill>
                <a:solidFill>
                  <a:srgbClr val="ffffff"/>
                </a:solidFill>
              </a:uFill>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CustomShape 1"/>
          <p:cNvSpPr/>
          <p:nvPr/>
        </p:nvSpPr>
        <p:spPr>
          <a:xfrm>
            <a:off x="1162800" y="375840"/>
            <a:ext cx="9889920" cy="6027840"/>
          </a:xfrm>
          <a:prstGeom prst="rect">
            <a:avLst/>
          </a:prstGeom>
          <a:solidFill>
            <a:srgbClr val="ffc000"/>
          </a:solidFill>
          <a:ln w="12600">
            <a:solidFill>
              <a:srgbClr val="bc8e00"/>
            </a:solidFill>
            <a:miter/>
          </a:ln>
        </p:spPr>
        <p:style>
          <a:lnRef idx="0"/>
          <a:fillRef idx="0"/>
          <a:effectRef idx="0"/>
          <a:fontRef idx="minor"/>
        </p:style>
      </p:sp>
      <p:sp>
        <p:nvSpPr>
          <p:cNvPr id="610" name="CustomShape 2"/>
          <p:cNvSpPr/>
          <p:nvPr/>
        </p:nvSpPr>
        <p:spPr>
          <a:xfrm>
            <a:off x="1162800" y="535068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11" name="CustomShape 3"/>
          <p:cNvSpPr/>
          <p:nvPr/>
        </p:nvSpPr>
        <p:spPr>
          <a:xfrm>
            <a:off x="1139040" y="38844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12" name="CustomShape 4"/>
          <p:cNvSpPr/>
          <p:nvPr/>
        </p:nvSpPr>
        <p:spPr>
          <a:xfrm>
            <a:off x="1528200" y="100080"/>
            <a:ext cx="12191760" cy="456840"/>
          </a:xfrm>
          <a:prstGeom prst="rect">
            <a:avLst/>
          </a:prstGeom>
          <a:noFill/>
          <a:ln>
            <a:noFill/>
          </a:ln>
        </p:spPr>
        <p:style>
          <a:lnRef idx="0"/>
          <a:fillRef idx="0"/>
          <a:effectRef idx="0"/>
          <a:fontRef idx="minor"/>
        </p:style>
      </p:sp>
      <p:sp>
        <p:nvSpPr>
          <p:cNvPr id="613"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14"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דואר</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615"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616"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1" lang="en-US" sz="1800" spc="-1" strike="noStrike" u="sng">
                <a:solidFill>
                  <a:srgbClr val="00b0f0"/>
                </a:solidFill>
                <a:uFill>
                  <a:solidFill>
                    <a:srgbClr val="ffffff"/>
                  </a:solidFill>
                </a:uFill>
                <a:latin typeface="Calibri"/>
              </a:rPr>
              <a:t>תאריך:</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30/3/17</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שעה:</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22:50</a:t>
            </a:r>
            <a:r>
              <a:rPr b="1" lang="en-US" sz="1800" spc="-1" strike="noStrike">
                <a:solidFill>
                  <a:srgbClr val="00b0f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נושא: </a:t>
            </a:r>
            <a:r>
              <a:rPr b="1" lang="en-US" sz="1800" spc="-1" strike="noStrike">
                <a:solidFill>
                  <a:srgbClr val="00b0f0"/>
                </a:solidFill>
                <a:uFill>
                  <a:solidFill>
                    <a:srgbClr val="ffffff"/>
                  </a:solidFill>
                </a:uFill>
                <a:latin typeface="Calibri"/>
              </a:rPr>
              <a:t>לקוח חדש הצטרף למאגר</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מנהל יקר</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הרינו להודיעך כי הלקוח </a:t>
            </a:r>
            <a:r>
              <a:rPr b="0" lang="en-US" sz="1800" spc="-1" strike="noStrike">
                <a:solidFill>
                  <a:srgbClr val="ff0000"/>
                </a:solidFill>
                <a:uFill>
                  <a:solidFill>
                    <a:srgbClr val="ffffff"/>
                  </a:solidFill>
                </a:uFill>
                <a:latin typeface="Calibri"/>
              </a:rPr>
              <a:t>פנחס נבון </a:t>
            </a:r>
            <a:r>
              <a:rPr b="0" lang="en-US" sz="1800" spc="-1" strike="noStrike">
                <a:solidFill>
                  <a:srgbClr val="00b0f0"/>
                </a:solidFill>
                <a:uFill>
                  <a:solidFill>
                    <a:srgbClr val="ffffff"/>
                  </a:solidFill>
                </a:uFill>
                <a:latin typeface="Calibri"/>
              </a:rPr>
              <a:t>נכנס למאגר לקוחותיך</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לצפייה בלקוח </a:t>
            </a:r>
            <a:r>
              <a:rPr b="1" lang="en-US" sz="1800" spc="-1" strike="noStrike" u="sng">
                <a:solidFill>
                  <a:srgbClr val="00b0f0"/>
                </a:solidFill>
                <a:uFill>
                  <a:solidFill>
                    <a:srgbClr val="ffffff"/>
                  </a:solidFill>
                </a:uFill>
                <a:latin typeface="Calibri"/>
              </a:rPr>
              <a:t>הקש כאן</a:t>
            </a:r>
            <a:endParaRPr b="0" lang="en-US" sz="1800" spc="-1" strike="noStrike">
              <a:solidFill>
                <a:srgbClr val="000000"/>
              </a:solidFill>
              <a:uFill>
                <a:solidFill>
                  <a:srgbClr val="ffffff"/>
                </a:solidFill>
              </a:uFill>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CustomShape 1"/>
          <p:cNvSpPr/>
          <p:nvPr/>
        </p:nvSpPr>
        <p:spPr>
          <a:xfrm>
            <a:off x="1162800" y="375840"/>
            <a:ext cx="9889920" cy="6027840"/>
          </a:xfrm>
          <a:prstGeom prst="rect">
            <a:avLst/>
          </a:prstGeom>
          <a:solidFill>
            <a:srgbClr val="ffc000"/>
          </a:solidFill>
          <a:ln w="12600">
            <a:solidFill>
              <a:srgbClr val="bc8e00"/>
            </a:solidFill>
            <a:miter/>
          </a:ln>
        </p:spPr>
        <p:style>
          <a:lnRef idx="0"/>
          <a:fillRef idx="0"/>
          <a:effectRef idx="0"/>
          <a:fontRef idx="minor"/>
        </p:style>
      </p:sp>
      <p:sp>
        <p:nvSpPr>
          <p:cNvPr id="618" name="CustomShape 2"/>
          <p:cNvSpPr/>
          <p:nvPr/>
        </p:nvSpPr>
        <p:spPr>
          <a:xfrm>
            <a:off x="1162800" y="535068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19" name="CustomShape 3"/>
          <p:cNvSpPr/>
          <p:nvPr/>
        </p:nvSpPr>
        <p:spPr>
          <a:xfrm>
            <a:off x="1139040" y="38844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20" name="CustomShape 4"/>
          <p:cNvSpPr/>
          <p:nvPr/>
        </p:nvSpPr>
        <p:spPr>
          <a:xfrm>
            <a:off x="1528200" y="100080"/>
            <a:ext cx="12191760" cy="456840"/>
          </a:xfrm>
          <a:prstGeom prst="rect">
            <a:avLst/>
          </a:prstGeom>
          <a:noFill/>
          <a:ln>
            <a:noFill/>
          </a:ln>
        </p:spPr>
        <p:style>
          <a:lnRef idx="0"/>
          <a:fillRef idx="0"/>
          <a:effectRef idx="0"/>
          <a:fontRef idx="minor"/>
        </p:style>
      </p:sp>
      <p:sp>
        <p:nvSpPr>
          <p:cNvPr id="621"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22"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דואר</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623"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624"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1" lang="en-US" sz="1800" spc="-1" strike="noStrike" u="sng">
                <a:solidFill>
                  <a:srgbClr val="00b0f0"/>
                </a:solidFill>
                <a:uFill>
                  <a:solidFill>
                    <a:srgbClr val="ffffff"/>
                  </a:solidFill>
                </a:uFill>
                <a:latin typeface="Calibri"/>
              </a:rPr>
              <a:t>תאריך:</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30/3/17</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שעה:</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22:50</a:t>
            </a:r>
            <a:r>
              <a:rPr b="1" lang="en-US" sz="1800" spc="-1" strike="noStrike">
                <a:solidFill>
                  <a:srgbClr val="00b0f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נושא: </a:t>
            </a:r>
            <a:r>
              <a:rPr b="1" lang="en-US" sz="1800" spc="-1" strike="noStrike">
                <a:solidFill>
                  <a:srgbClr val="00b0f0"/>
                </a:solidFill>
                <a:uFill>
                  <a:solidFill>
                    <a:srgbClr val="ffffff"/>
                  </a:solidFill>
                </a:uFill>
                <a:latin typeface="Calibri"/>
              </a:rPr>
              <a:t>התראה על עיכוב באספקת מוצרים</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מנהל יקר</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הרינו להזכירך כי הלקוח </a:t>
            </a:r>
            <a:r>
              <a:rPr b="0" lang="en-US" sz="1800" spc="-1" strike="noStrike">
                <a:solidFill>
                  <a:srgbClr val="ff0000"/>
                </a:solidFill>
                <a:uFill>
                  <a:solidFill>
                    <a:srgbClr val="ffffff"/>
                  </a:solidFill>
                </a:uFill>
                <a:latin typeface="Calibri"/>
              </a:rPr>
              <a:t>פנחס נבון </a:t>
            </a:r>
            <a:r>
              <a:rPr b="0" lang="en-US" sz="1800" spc="-1" strike="noStrike">
                <a:solidFill>
                  <a:srgbClr val="00b0f0"/>
                </a:solidFill>
                <a:uFill>
                  <a:solidFill>
                    <a:srgbClr val="ffffff"/>
                  </a:solidFill>
                </a:uFill>
                <a:latin typeface="Calibri"/>
              </a:rPr>
              <a:t>עדיין מחכה לאספקת הזמנתו</a:t>
            </a:r>
            <a:endParaRPr b="0" lang="en-US" sz="1800" spc="-1" strike="noStrike">
              <a:solidFill>
                <a:srgbClr val="000000"/>
              </a:solidFill>
              <a:uFill>
                <a:solidFill>
                  <a:srgbClr val="ffffff"/>
                </a:solidFill>
              </a:uFill>
              <a:latin typeface="Arial"/>
            </a:endParaRPr>
          </a:p>
          <a:p>
            <a:pPr algn="r" rtl="1">
              <a:lnSpc>
                <a:spcPct val="100000"/>
              </a:lnSpc>
            </a:pPr>
            <a:r>
              <a:rPr b="1" lang="en-US" sz="2000" spc="-1" strike="noStrike" u="sng">
                <a:solidFill>
                  <a:srgbClr val="00b0f0"/>
                </a:solidFill>
                <a:uFill>
                  <a:solidFill>
                    <a:srgbClr val="ffffff"/>
                  </a:solidFill>
                </a:uFill>
                <a:latin typeface="Calibri"/>
              </a:rPr>
              <a:t>צפה במוצרים חסרים באספקה ללקוח זה</a:t>
            </a: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162800" y="348120"/>
            <a:ext cx="9889920" cy="6027840"/>
          </a:xfrm>
          <a:prstGeom prst="rect">
            <a:avLst/>
          </a:prstGeom>
          <a:solidFill>
            <a:srgbClr val="ffc000"/>
          </a:solidFill>
          <a:ln w="12600">
            <a:solidFill>
              <a:srgbClr val="bc8e00"/>
            </a:solidFill>
            <a:miter/>
          </a:ln>
        </p:spPr>
        <p:style>
          <a:lnRef idx="0"/>
          <a:fillRef idx="0"/>
          <a:effectRef idx="0"/>
          <a:fontRef idx="minor"/>
        </p:style>
      </p:sp>
      <p:sp>
        <p:nvSpPr>
          <p:cNvPr id="186" name="CustomShape 2"/>
          <p:cNvSpPr/>
          <p:nvPr/>
        </p:nvSpPr>
        <p:spPr>
          <a:xfrm>
            <a:off x="1162800" y="53229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87" name="CustomShape 3"/>
          <p:cNvSpPr/>
          <p:nvPr/>
        </p:nvSpPr>
        <p:spPr>
          <a:xfrm>
            <a:off x="1139040" y="3607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88" name="CustomShape 4"/>
          <p:cNvSpPr/>
          <p:nvPr/>
        </p:nvSpPr>
        <p:spPr>
          <a:xfrm>
            <a:off x="1528200" y="100080"/>
            <a:ext cx="12191760" cy="456840"/>
          </a:xfrm>
          <a:prstGeom prst="rect">
            <a:avLst/>
          </a:prstGeom>
          <a:noFill/>
          <a:ln>
            <a:noFill/>
          </a:ln>
        </p:spPr>
        <p:style>
          <a:lnRef idx="0"/>
          <a:fillRef idx="0"/>
          <a:effectRef idx="0"/>
          <a:fontRef idx="minor"/>
        </p:style>
      </p:sp>
      <p:sp>
        <p:nvSpPr>
          <p:cNvPr id="189"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90" name="TextShape 6"/>
          <p:cNvSpPr txBox="1"/>
          <p:nvPr/>
        </p:nvSpPr>
        <p:spPr>
          <a:xfrm>
            <a:off x="1243440" y="108108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קטלוג</a:t>
            </a:r>
            <a:endParaRPr b="0" lang="en-US" sz="3200" spc="-1" strike="noStrike">
              <a:solidFill>
                <a:srgbClr val="000000"/>
              </a:solidFill>
              <a:uFill>
                <a:solidFill>
                  <a:srgbClr val="ffffff"/>
                </a:solidFill>
              </a:uFill>
              <a:latin typeface="Arial"/>
            </a:endParaRPr>
          </a:p>
        </p:txBody>
      </p:sp>
      <p:sp>
        <p:nvSpPr>
          <p:cNvPr id="191" name="CustomShape 7"/>
          <p:cNvSpPr/>
          <p:nvPr/>
        </p:nvSpPr>
        <p:spPr>
          <a:xfrm>
            <a:off x="1352520" y="922680"/>
            <a:ext cx="249624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אורח</a:t>
            </a:r>
            <a:endParaRPr b="0" lang="en-US" sz="1800" spc="-1" strike="noStrike">
              <a:solidFill>
                <a:srgbClr val="000000"/>
              </a:solidFill>
              <a:uFill>
                <a:solidFill>
                  <a:srgbClr val="ffffff"/>
                </a:solidFill>
              </a:uFill>
              <a:latin typeface="Arial"/>
            </a:endParaRPr>
          </a:p>
        </p:txBody>
      </p:sp>
      <p:pic>
        <p:nvPicPr>
          <p:cNvPr id="192" name="תמונה 12" descr=""/>
          <p:cNvPicPr/>
          <p:nvPr/>
        </p:nvPicPr>
        <p:blipFill>
          <a:blip r:embed="rId1"/>
          <a:stretch/>
        </p:blipFill>
        <p:spPr>
          <a:xfrm>
            <a:off x="1452240" y="1608120"/>
            <a:ext cx="574560" cy="574560"/>
          </a:xfrm>
          <a:prstGeom prst="rect">
            <a:avLst/>
          </a:prstGeom>
          <a:ln>
            <a:noFill/>
          </a:ln>
        </p:spPr>
      </p:pic>
      <p:graphicFrame>
        <p:nvGraphicFramePr>
          <p:cNvPr id="193" name="Table 8"/>
          <p:cNvGraphicFramePr/>
          <p:nvPr/>
        </p:nvGraphicFramePr>
        <p:xfrm>
          <a:off x="2873880" y="2004840"/>
          <a:ext cx="7570080" cy="1629360"/>
        </p:xfrm>
        <a:graphic>
          <a:graphicData uri="http://schemas.openxmlformats.org/drawingml/2006/table">
            <a:tbl>
              <a:tblPr/>
              <a:tblGrid>
                <a:gridCol w="5140800"/>
                <a:gridCol w="2429640"/>
              </a:tblGrid>
              <a:tr h="343440">
                <a:tc>
                  <a:txBody>
                    <a:bodyPr/>
                    <a:p>
                      <a:pPr algn="r" rtl="1">
                        <a:lnSpc>
                          <a:spcPct val="100000"/>
                        </a:lnSpc>
                      </a:pPr>
                      <a:r>
                        <a:rPr b="1" lang="en-US" sz="1800" spc="-1" strike="noStrike">
                          <a:solidFill>
                            <a:srgbClr val="ffffff"/>
                          </a:solidFill>
                          <a:uFill>
                            <a:solidFill>
                              <a:srgbClr val="ffffff"/>
                            </a:solidFill>
                          </a:uFill>
                          <a:latin typeface="Calibri"/>
                        </a:rPr>
                        <a:t>תאור מוצר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מחיר מכירה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194" name="CustomShape 9"/>
          <p:cNvSpPr/>
          <p:nvPr/>
        </p:nvSpPr>
        <p:spPr>
          <a:xfrm>
            <a:off x="2205000" y="3749040"/>
            <a:ext cx="8127720" cy="150300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להצעת מחיר השאר פרטיך ויחזרו אליך בהקדם:</a:t>
            </a:r>
            <a:endParaRPr b="0" lang="en-US" sz="1800" spc="-1" strike="noStrike">
              <a:solidFill>
                <a:srgbClr val="000000"/>
              </a:solidFill>
              <a:uFill>
                <a:solidFill>
                  <a:srgbClr val="ffffff"/>
                </a:solidFill>
              </a:uFill>
              <a:latin typeface="Arial"/>
            </a:endParaRPr>
          </a:p>
          <a:p>
            <a:pPr algn="ctr" rtl="1">
              <a:lnSpc>
                <a:spcPct val="100000"/>
              </a:lnSpc>
            </a:pPr>
            <a:r>
              <a:rPr b="0" lang="en-US" sz="1800" spc="-1" strike="noStrike">
                <a:solidFill>
                  <a:srgbClr val="000000"/>
                </a:solidFill>
                <a:uFill>
                  <a:solidFill>
                    <a:srgbClr val="ffffff"/>
                  </a:solidFill>
                </a:uFill>
                <a:latin typeface="Calibri"/>
              </a:rPr>
              <a:t>*שם:_________ *פלאפון:_____________</a:t>
            </a:r>
            <a:endParaRPr b="0" lang="en-US" sz="1800" spc="-1" strike="noStrike">
              <a:solidFill>
                <a:srgbClr val="000000"/>
              </a:solidFill>
              <a:uFill>
                <a:solidFill>
                  <a:srgbClr val="ffffff"/>
                </a:solidFill>
              </a:uFill>
              <a:latin typeface="Arial"/>
            </a:endParaRPr>
          </a:p>
          <a:p>
            <a:pPr algn="ctr" rtl="1">
              <a:lnSpc>
                <a:spcPct val="100000"/>
              </a:lnSpc>
            </a:pPr>
            <a:r>
              <a:rPr b="0" lang="en-US" sz="1800" spc="-1" strike="noStrike">
                <a:solidFill>
                  <a:srgbClr val="000000"/>
                </a:solidFill>
                <a:uFill>
                  <a:solidFill>
                    <a:srgbClr val="ffffff"/>
                  </a:solidFill>
                </a:uFill>
                <a:latin typeface="Calibri"/>
              </a:rPr>
              <a:t>מייל: ____________ הערות:_________</a:t>
            </a:r>
            <a:endParaRPr b="0" lang="en-US" sz="1800" spc="-1" strike="noStrike">
              <a:solidFill>
                <a:srgbClr val="000000"/>
              </a:solidFill>
              <a:uFill>
                <a:solidFill>
                  <a:srgbClr val="ffffff"/>
                </a:solidFill>
              </a:uFill>
              <a:latin typeface="Arial"/>
            </a:endParaRPr>
          </a:p>
          <a:p>
            <a:pPr algn="ctr" rtl="1">
              <a:lnSpc>
                <a:spcPct val="100000"/>
              </a:lnSpc>
            </a:pPr>
            <a:r>
              <a:rPr b="0" lang="en-US" sz="1800" spc="-1" strike="noStrike">
                <a:solidFill>
                  <a:srgbClr val="000000"/>
                </a:solidFill>
                <a:uFill>
                  <a:solidFill>
                    <a:srgbClr val="ffffff"/>
                  </a:solidFill>
                </a:uFill>
                <a:latin typeface="Calibri"/>
              </a:rPr>
              <a:t>_________________________________</a:t>
            </a:r>
            <a:endParaRPr b="0" lang="en-US" sz="1800" spc="-1" strike="noStrike">
              <a:solidFill>
                <a:srgbClr val="000000"/>
              </a:solidFill>
              <a:uFill>
                <a:solidFill>
                  <a:srgbClr val="ffffff"/>
                </a:solidFill>
              </a:uFill>
              <a:latin typeface="Arial"/>
            </a:endParaRPr>
          </a:p>
          <a:p>
            <a:pPr algn="ctr" rtl="1">
              <a:lnSpc>
                <a:spcPct val="100000"/>
              </a:lnSpc>
            </a:pPr>
            <a:r>
              <a:rPr b="0" lang="en-US" sz="1800" spc="-1" strike="noStrike">
                <a:solidFill>
                  <a:srgbClr val="000000"/>
                </a:solidFill>
                <a:uFill>
                  <a:solidFill>
                    <a:srgbClr val="ffffff"/>
                  </a:solidFill>
                </a:uFill>
                <a:latin typeface="Calibri"/>
              </a:rPr>
              <a:t>_________________אפשר למחוק?___________________</a:t>
            </a:r>
            <a:endParaRPr b="0" lang="en-US" sz="1800" spc="-1" strike="noStrike">
              <a:solidFill>
                <a:srgbClr val="000000"/>
              </a:solidFill>
              <a:uFill>
                <a:solidFill>
                  <a:srgbClr val="ffffff"/>
                </a:solidFill>
              </a:uFill>
              <a:latin typeface="Arial"/>
            </a:endParaRPr>
          </a:p>
        </p:txBody>
      </p:sp>
      <p:sp>
        <p:nvSpPr>
          <p:cNvPr id="195" name="CustomShape 10"/>
          <p:cNvSpPr/>
          <p:nvPr/>
        </p:nvSpPr>
        <p:spPr>
          <a:xfrm>
            <a:off x="2442240" y="4349880"/>
            <a:ext cx="1595160" cy="7772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שלח בקשה</a:t>
            </a:r>
            <a:endParaRPr b="0" lang="en-US" sz="1800" spc="-1" strike="noStrike">
              <a:solidFill>
                <a:srgbClr val="000000"/>
              </a:solidFill>
              <a:uFill>
                <a:solidFill>
                  <a:srgbClr val="ffffff"/>
                </a:solidFill>
              </a:uFill>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CustomShape 1"/>
          <p:cNvSpPr/>
          <p:nvPr/>
        </p:nvSpPr>
        <p:spPr>
          <a:xfrm>
            <a:off x="1162800" y="375840"/>
            <a:ext cx="9889920" cy="6027840"/>
          </a:xfrm>
          <a:prstGeom prst="rect">
            <a:avLst/>
          </a:prstGeom>
          <a:solidFill>
            <a:srgbClr val="ffc000"/>
          </a:solidFill>
          <a:ln w="12600">
            <a:solidFill>
              <a:srgbClr val="bc8e00"/>
            </a:solidFill>
            <a:miter/>
          </a:ln>
        </p:spPr>
        <p:style>
          <a:lnRef idx="0"/>
          <a:fillRef idx="0"/>
          <a:effectRef idx="0"/>
          <a:fontRef idx="minor"/>
        </p:style>
      </p:sp>
      <p:sp>
        <p:nvSpPr>
          <p:cNvPr id="626" name="CustomShape 2"/>
          <p:cNvSpPr/>
          <p:nvPr/>
        </p:nvSpPr>
        <p:spPr>
          <a:xfrm>
            <a:off x="1162800" y="535068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27" name="CustomShape 3"/>
          <p:cNvSpPr/>
          <p:nvPr/>
        </p:nvSpPr>
        <p:spPr>
          <a:xfrm>
            <a:off x="1139040" y="38844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28" name="CustomShape 4"/>
          <p:cNvSpPr/>
          <p:nvPr/>
        </p:nvSpPr>
        <p:spPr>
          <a:xfrm>
            <a:off x="1528200" y="100080"/>
            <a:ext cx="12191760" cy="456840"/>
          </a:xfrm>
          <a:prstGeom prst="rect">
            <a:avLst/>
          </a:prstGeom>
          <a:noFill/>
          <a:ln>
            <a:noFill/>
          </a:ln>
        </p:spPr>
        <p:style>
          <a:lnRef idx="0"/>
          <a:fillRef idx="0"/>
          <a:effectRef idx="0"/>
          <a:fontRef idx="minor"/>
        </p:style>
      </p:sp>
      <p:sp>
        <p:nvSpPr>
          <p:cNvPr id="629"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30"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דואר</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631"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632"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1" lang="en-US" sz="1800" spc="-1" strike="noStrike" u="sng">
                <a:solidFill>
                  <a:srgbClr val="00b0f0"/>
                </a:solidFill>
                <a:uFill>
                  <a:solidFill>
                    <a:srgbClr val="ffffff"/>
                  </a:solidFill>
                </a:uFill>
                <a:latin typeface="Calibri"/>
              </a:rPr>
              <a:t>תאריך:</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30/3/17</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שעה:</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22:50</a:t>
            </a:r>
            <a:r>
              <a:rPr b="1" lang="en-US" sz="1800" spc="-1" strike="noStrike">
                <a:solidFill>
                  <a:srgbClr val="00b0f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נושא: </a:t>
            </a:r>
            <a:r>
              <a:rPr b="1" lang="en-US" sz="1800" spc="-1" strike="noStrike">
                <a:solidFill>
                  <a:srgbClr val="00b0f0"/>
                </a:solidFill>
                <a:uFill>
                  <a:solidFill>
                    <a:srgbClr val="ffffff"/>
                  </a:solidFill>
                </a:uFill>
                <a:latin typeface="Calibri"/>
              </a:rPr>
              <a:t>התראה על חסר במלאי</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מנהל יקר</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הרינו להודיעך כי המוצר </a:t>
            </a:r>
            <a:r>
              <a:rPr b="0" lang="en-US" sz="1800" spc="-1" strike="noStrike">
                <a:solidFill>
                  <a:srgbClr val="ff0000"/>
                </a:solidFill>
                <a:uFill>
                  <a:solidFill>
                    <a:srgbClr val="ffffff"/>
                  </a:solidFill>
                </a:uFill>
                <a:latin typeface="Calibri"/>
              </a:rPr>
              <a:t>אתרוג אשכנזי סוג א </a:t>
            </a:r>
            <a:r>
              <a:rPr b="0" lang="en-US" sz="1800" spc="-1" strike="noStrike">
                <a:solidFill>
                  <a:srgbClr val="00b0f0"/>
                </a:solidFill>
                <a:uFill>
                  <a:solidFill>
                    <a:srgbClr val="ffffff"/>
                  </a:solidFill>
                </a:uFill>
                <a:latin typeface="Calibri"/>
              </a:rPr>
              <a:t>חסר במלאי.</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עומד על </a:t>
            </a:r>
            <a:r>
              <a:rPr b="0" lang="en-US" sz="1800" spc="-1" strike="noStrike">
                <a:solidFill>
                  <a:srgbClr val="ff0000"/>
                </a:solidFill>
                <a:uFill>
                  <a:solidFill>
                    <a:srgbClr val="ffffff"/>
                  </a:solidFill>
                </a:uFill>
                <a:latin typeface="Calibri"/>
              </a:rPr>
              <a:t>5</a:t>
            </a:r>
            <a:r>
              <a:rPr b="0" lang="en-US" sz="1800" spc="-1" strike="noStrike">
                <a:solidFill>
                  <a:srgbClr val="00b0f0"/>
                </a:solidFill>
                <a:uFill>
                  <a:solidFill>
                    <a:srgbClr val="ffffff"/>
                  </a:solidFill>
                </a:uFill>
                <a:latin typeface="Calibri"/>
              </a:rPr>
              <a:t> יחידות אחרונות.</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לפניך הזמנות המבקשות </a:t>
            </a:r>
            <a:r>
              <a:rPr b="0" lang="en-US" sz="1800" spc="-1" strike="noStrike">
                <a:solidFill>
                  <a:srgbClr val="ff0000"/>
                </a:solidFill>
                <a:uFill>
                  <a:solidFill>
                    <a:srgbClr val="ffffff"/>
                  </a:solidFill>
                </a:uFill>
                <a:latin typeface="Calibri"/>
              </a:rPr>
              <a:t>46</a:t>
            </a:r>
            <a:r>
              <a:rPr b="0" lang="en-US" sz="1800" spc="-1" strike="noStrike">
                <a:solidFill>
                  <a:srgbClr val="00b0f0"/>
                </a:solidFill>
                <a:uFill>
                  <a:solidFill>
                    <a:srgbClr val="ffffff"/>
                  </a:solidFill>
                </a:uFill>
                <a:latin typeface="Calibri"/>
              </a:rPr>
              <a:t> יחדות ממוצר זה.</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לצפייה במלאי המוצרים </a:t>
            </a:r>
            <a:r>
              <a:rPr b="1" lang="en-US" sz="1800" spc="-1" strike="noStrike" u="sng">
                <a:solidFill>
                  <a:srgbClr val="00b0f0"/>
                </a:solidFill>
                <a:uFill>
                  <a:solidFill>
                    <a:srgbClr val="ffffff"/>
                  </a:solidFill>
                </a:uFill>
                <a:latin typeface="Calibri"/>
              </a:rPr>
              <a:t>הקש כאן</a:t>
            </a:r>
            <a:endParaRPr b="0" lang="en-US" sz="1800" spc="-1" strike="noStrike">
              <a:solidFill>
                <a:srgbClr val="000000"/>
              </a:solidFill>
              <a:uFill>
                <a:solidFill>
                  <a:srgbClr val="ffffff"/>
                </a:solidFill>
              </a:uFill>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CustomShape 1"/>
          <p:cNvSpPr/>
          <p:nvPr/>
        </p:nvSpPr>
        <p:spPr>
          <a:xfrm>
            <a:off x="1162800" y="375840"/>
            <a:ext cx="9889920" cy="6027840"/>
          </a:xfrm>
          <a:prstGeom prst="rect">
            <a:avLst/>
          </a:prstGeom>
          <a:solidFill>
            <a:srgbClr val="ffc000"/>
          </a:solidFill>
          <a:ln w="12600">
            <a:solidFill>
              <a:srgbClr val="bc8e00"/>
            </a:solidFill>
            <a:miter/>
          </a:ln>
        </p:spPr>
        <p:style>
          <a:lnRef idx="0"/>
          <a:fillRef idx="0"/>
          <a:effectRef idx="0"/>
          <a:fontRef idx="minor"/>
        </p:style>
      </p:sp>
      <p:sp>
        <p:nvSpPr>
          <p:cNvPr id="634" name="CustomShape 2"/>
          <p:cNvSpPr/>
          <p:nvPr/>
        </p:nvSpPr>
        <p:spPr>
          <a:xfrm>
            <a:off x="1162800" y="535068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35" name="CustomShape 3"/>
          <p:cNvSpPr/>
          <p:nvPr/>
        </p:nvSpPr>
        <p:spPr>
          <a:xfrm>
            <a:off x="1139040" y="38844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36" name="CustomShape 4"/>
          <p:cNvSpPr/>
          <p:nvPr/>
        </p:nvSpPr>
        <p:spPr>
          <a:xfrm>
            <a:off x="1528200" y="100080"/>
            <a:ext cx="12191760" cy="456840"/>
          </a:xfrm>
          <a:prstGeom prst="rect">
            <a:avLst/>
          </a:prstGeom>
          <a:noFill/>
          <a:ln>
            <a:noFill/>
          </a:ln>
        </p:spPr>
        <p:style>
          <a:lnRef idx="0"/>
          <a:fillRef idx="0"/>
          <a:effectRef idx="0"/>
          <a:fontRef idx="minor"/>
        </p:style>
      </p:sp>
      <p:sp>
        <p:nvSpPr>
          <p:cNvPr id="637"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38"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דואר</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639"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640"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1" lang="en-US" sz="1800" spc="-1" strike="noStrike" u="sng">
                <a:solidFill>
                  <a:srgbClr val="00b0f0"/>
                </a:solidFill>
                <a:uFill>
                  <a:solidFill>
                    <a:srgbClr val="ffffff"/>
                  </a:solidFill>
                </a:uFill>
                <a:latin typeface="Calibri"/>
              </a:rPr>
              <a:t>תאריך:</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30/3/17</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שעה:</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22:50</a:t>
            </a:r>
            <a:r>
              <a:rPr b="1" lang="en-US" sz="1800" spc="-1" strike="noStrike">
                <a:solidFill>
                  <a:srgbClr val="00b0f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נושא: </a:t>
            </a:r>
            <a:r>
              <a:rPr b="1" lang="en-US" sz="1800" spc="-1" strike="noStrike">
                <a:solidFill>
                  <a:srgbClr val="00b0f0"/>
                </a:solidFill>
                <a:uFill>
                  <a:solidFill>
                    <a:srgbClr val="ffffff"/>
                  </a:solidFill>
                </a:uFill>
                <a:latin typeface="Calibri"/>
              </a:rPr>
              <a:t>בקשה להצעת מחיר</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מנהל יקר</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הרינו להודיעך כי יאיר לוי (אורח באתר) פונה לבקשת הצעת מחיר</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תוכל לפנות אליו בטלפון שמספרו: </a:t>
            </a:r>
            <a:r>
              <a:rPr b="0" lang="en-US" sz="1800" spc="-1" strike="noStrike">
                <a:solidFill>
                  <a:srgbClr val="00b0f0"/>
                </a:solidFill>
                <a:uFill>
                  <a:solidFill>
                    <a:srgbClr val="ffffff"/>
                  </a:solidFill>
                </a:uFill>
                <a:latin typeface="Calibri"/>
              </a:rPr>
              <a:t>0548756987</a:t>
            </a:r>
            <a:r>
              <a:rPr b="0" lang="en-US" sz="1800" spc="-1" strike="noStrike">
                <a:solidFill>
                  <a:srgbClr val="00b0f0"/>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CustomShape 1"/>
          <p:cNvSpPr/>
          <p:nvPr/>
        </p:nvSpPr>
        <p:spPr>
          <a:xfrm>
            <a:off x="1162800" y="375840"/>
            <a:ext cx="9889920" cy="6027840"/>
          </a:xfrm>
          <a:prstGeom prst="rect">
            <a:avLst/>
          </a:prstGeom>
          <a:solidFill>
            <a:srgbClr val="ffc000"/>
          </a:solidFill>
          <a:ln w="12600">
            <a:solidFill>
              <a:srgbClr val="bc8e00"/>
            </a:solidFill>
            <a:miter/>
          </a:ln>
        </p:spPr>
        <p:style>
          <a:lnRef idx="0"/>
          <a:fillRef idx="0"/>
          <a:effectRef idx="0"/>
          <a:fontRef idx="minor"/>
        </p:style>
      </p:sp>
      <p:sp>
        <p:nvSpPr>
          <p:cNvPr id="642" name="CustomShape 2"/>
          <p:cNvSpPr/>
          <p:nvPr/>
        </p:nvSpPr>
        <p:spPr>
          <a:xfrm>
            <a:off x="1162800" y="535068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43" name="CustomShape 3"/>
          <p:cNvSpPr/>
          <p:nvPr/>
        </p:nvSpPr>
        <p:spPr>
          <a:xfrm>
            <a:off x="1139040" y="38844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44" name="CustomShape 4"/>
          <p:cNvSpPr/>
          <p:nvPr/>
        </p:nvSpPr>
        <p:spPr>
          <a:xfrm>
            <a:off x="1528200" y="100080"/>
            <a:ext cx="12191760" cy="456840"/>
          </a:xfrm>
          <a:prstGeom prst="rect">
            <a:avLst/>
          </a:prstGeom>
          <a:noFill/>
          <a:ln>
            <a:noFill/>
          </a:ln>
        </p:spPr>
        <p:style>
          <a:lnRef idx="0"/>
          <a:fillRef idx="0"/>
          <a:effectRef idx="0"/>
          <a:fontRef idx="minor"/>
        </p:style>
      </p:sp>
      <p:sp>
        <p:nvSpPr>
          <p:cNvPr id="645"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46"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דואר</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647"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648" name="CustomShape 8"/>
          <p:cNvSpPr/>
          <p:nvPr/>
        </p:nvSpPr>
        <p:spPr>
          <a:xfrm>
            <a:off x="3059280" y="1591560"/>
            <a:ext cx="6928560" cy="36349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r" rtl="1">
              <a:lnSpc>
                <a:spcPct val="100000"/>
              </a:lnSpc>
            </a:pPr>
            <a:r>
              <a:rPr b="1" lang="en-US" sz="1800" spc="-1" strike="noStrike" u="sng">
                <a:solidFill>
                  <a:srgbClr val="00b0f0"/>
                </a:solidFill>
                <a:uFill>
                  <a:solidFill>
                    <a:srgbClr val="ffffff"/>
                  </a:solidFill>
                </a:uFill>
                <a:latin typeface="Calibri"/>
              </a:rPr>
              <a:t>תאריך:</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30/3/17</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שעה:</a:t>
            </a:r>
            <a:r>
              <a:rPr b="1" lang="en-US" sz="1800" spc="-1" strike="noStrike">
                <a:solidFill>
                  <a:srgbClr val="00b0f0"/>
                </a:solidFill>
                <a:uFill>
                  <a:solidFill>
                    <a:srgbClr val="ffffff"/>
                  </a:solidFill>
                </a:uFill>
                <a:latin typeface="Calibri"/>
              </a:rPr>
              <a:t> </a:t>
            </a:r>
            <a:r>
              <a:rPr b="1" lang="en-US" sz="1800" spc="-1" strike="noStrike">
                <a:solidFill>
                  <a:srgbClr val="00b0f0"/>
                </a:solidFill>
                <a:uFill>
                  <a:solidFill>
                    <a:srgbClr val="ffffff"/>
                  </a:solidFill>
                </a:uFill>
                <a:latin typeface="Calibri"/>
              </a:rPr>
              <a:t>22:50</a:t>
            </a:r>
            <a:r>
              <a:rPr b="1" lang="en-US" sz="1800" spc="-1" strike="noStrike">
                <a:solidFill>
                  <a:srgbClr val="00b0f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b0f0"/>
                </a:solidFill>
                <a:uFill>
                  <a:solidFill>
                    <a:srgbClr val="ffffff"/>
                  </a:solidFill>
                </a:uFill>
                <a:latin typeface="Calibri"/>
              </a:rPr>
              <a:t> </a:t>
            </a:r>
            <a:r>
              <a:rPr b="1" lang="en-US" sz="1800" spc="-1" strike="noStrike" u="sng">
                <a:solidFill>
                  <a:srgbClr val="00b0f0"/>
                </a:solidFill>
                <a:uFill>
                  <a:solidFill>
                    <a:srgbClr val="ffffff"/>
                  </a:solidFill>
                </a:uFill>
                <a:latin typeface="Calibri"/>
              </a:rPr>
              <a:t>נושא: </a:t>
            </a:r>
            <a:r>
              <a:rPr b="1" lang="en-US" sz="1800" spc="-1" strike="noStrike">
                <a:solidFill>
                  <a:srgbClr val="00b0f0"/>
                </a:solidFill>
                <a:uFill>
                  <a:solidFill>
                    <a:srgbClr val="ffffff"/>
                  </a:solidFill>
                </a:uFill>
                <a:latin typeface="Calibri"/>
              </a:rPr>
              <a:t>צור קשר</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מנהל יקר</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הרינו להודיעך כי יאיר לוי (אורח באתר) פונה לבקשת יצירת קשר </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תוכל לפנות אליו בטלפון שמספרו: </a:t>
            </a:r>
            <a:r>
              <a:rPr b="0" lang="en-US" sz="1800" spc="-1" strike="noStrike">
                <a:solidFill>
                  <a:srgbClr val="00b0f0"/>
                </a:solidFill>
                <a:uFill>
                  <a:solidFill>
                    <a:srgbClr val="ffffff"/>
                  </a:solidFill>
                </a:uFill>
                <a:latin typeface="Calibri"/>
              </a:rPr>
              <a:t>0548756987</a:t>
            </a:r>
            <a:r>
              <a:rPr b="0" lang="en-US" sz="1800" spc="-1" strike="noStrike">
                <a:solidFill>
                  <a:srgbClr val="00b0f0"/>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בעל מייל </a:t>
            </a:r>
            <a:r>
              <a:rPr b="0" lang="en-US" sz="1800" spc="-1" strike="noStrike" u="sng">
                <a:solidFill>
                  <a:srgbClr val="0563c1"/>
                </a:solidFill>
                <a:uFill>
                  <a:solidFill>
                    <a:srgbClr val="ffffff"/>
                  </a:solidFill>
                </a:uFill>
                <a:latin typeface="Calibri"/>
                <a:hlinkClick r:id="rId1"/>
              </a:rPr>
              <a:t>hyjfyhbk@gmail.com</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הכותב לך:</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b0f0"/>
                </a:solidFill>
                <a:uFill>
                  <a:solidFill>
                    <a:srgbClr val="ffffff"/>
                  </a:solidFill>
                </a:uFill>
                <a:latin typeface="Calibri"/>
              </a:rPr>
              <a:t>___________מה שכתב בהערות________________</a:t>
            </a:r>
            <a:r>
              <a:rPr b="0" lang="en-US" sz="1800" spc="-1" strike="noStrike">
                <a:solidFill>
                  <a:srgbClr val="00b0f0"/>
                </a:solidFill>
                <a:uFill>
                  <a:solidFill>
                    <a:srgbClr val="ffffff"/>
                  </a:solidFill>
                </a:uFill>
                <a:latin typeface="Calibri"/>
              </a:rPr>
              <a:t>
</a:t>
            </a:r>
            <a:r>
              <a:rPr b="0" lang="en-US" sz="1800" spc="-1" strike="noStrike">
                <a:solidFill>
                  <a:srgbClr val="00b0f0"/>
                </a:solidFill>
                <a:uFill>
                  <a:solidFill>
                    <a:srgbClr val="ffffff"/>
                  </a:solidFill>
                </a:uFill>
                <a:latin typeface="Calibri"/>
              </a:rPr>
              <a:t>_______________________________</a:t>
            </a:r>
            <a:endParaRPr b="0" lang="en-US" sz="1800" spc="-1" strike="noStrike">
              <a:solidFill>
                <a:srgbClr val="000000"/>
              </a:solidFill>
              <a:uFill>
                <a:solidFill>
                  <a:srgbClr val="ffffff"/>
                </a:solidFill>
              </a:uFill>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TextShape 1"/>
          <p:cNvSpPr txBox="1"/>
          <p:nvPr/>
        </p:nvSpPr>
        <p:spPr>
          <a:xfrm>
            <a:off x="838080" y="365040"/>
            <a:ext cx="10515240" cy="1325160"/>
          </a:xfrm>
          <a:prstGeom prst="rect">
            <a:avLst/>
          </a:prstGeom>
          <a:noFill/>
          <a:ln>
            <a:noFill/>
          </a:ln>
        </p:spPr>
        <p:txBody>
          <a:bodyPr anchor="ctr"/>
          <a:p>
            <a:pPr algn="r" rtl="1">
              <a:lnSpc>
                <a:spcPct val="90000"/>
              </a:lnSpc>
            </a:pPr>
            <a:r>
              <a:rPr b="0" lang="he-IL" sz="4400" spc="-1" strike="noStrike">
                <a:solidFill>
                  <a:srgbClr val="000000"/>
                </a:solidFill>
                <a:uFill>
                  <a:solidFill>
                    <a:srgbClr val="ffffff"/>
                  </a:solidFill>
                </a:uFill>
                <a:latin typeface="Calibri Light"/>
              </a:rPr>
              <a:t>קניה</a:t>
            </a:r>
            <a:r>
              <a:rPr b="0" lang="he-IL" sz="4400" spc="-1" strike="noStrike">
                <a:solidFill>
                  <a:srgbClr val="000000"/>
                </a:solidFill>
                <a:uFill>
                  <a:solidFill>
                    <a:srgbClr val="ffffff"/>
                  </a:solidFill>
                </a:uFill>
                <a:latin typeface="Calibri Light"/>
              </a:rPr>
              <a:t>
</a:t>
            </a:r>
            <a:r>
              <a:rPr b="0" lang="he-IL" sz="2800" spc="-1" strike="noStrike">
                <a:solidFill>
                  <a:srgbClr val="000000"/>
                </a:solidFill>
                <a:uFill>
                  <a:solidFill>
                    <a:srgbClr val="ffffff"/>
                  </a:solidFill>
                </a:uFill>
                <a:latin typeface="Calibri Light"/>
              </a:rPr>
              <a:t>מנהל</a:t>
            </a:r>
            <a:endParaRPr b="0" lang="he-IL" sz="1800" spc="-1" strike="noStrike">
              <a:solidFill>
                <a:srgbClr val="000000"/>
              </a:solidFill>
              <a:uFill>
                <a:solidFill>
                  <a:srgbClr val="ffffff"/>
                </a:solidFill>
              </a:uFill>
              <a:latin typeface="Calibri"/>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CustomShape 1"/>
          <p:cNvSpPr/>
          <p:nvPr/>
        </p:nvSpPr>
        <p:spPr>
          <a:xfrm>
            <a:off x="1162800" y="375840"/>
            <a:ext cx="9889920" cy="6027840"/>
          </a:xfrm>
          <a:prstGeom prst="rect">
            <a:avLst/>
          </a:prstGeom>
          <a:solidFill>
            <a:srgbClr val="ffc000"/>
          </a:solidFill>
          <a:ln w="12600">
            <a:solidFill>
              <a:srgbClr val="bc8e00"/>
            </a:solidFill>
            <a:miter/>
          </a:ln>
        </p:spPr>
        <p:style>
          <a:lnRef idx="0"/>
          <a:fillRef idx="0"/>
          <a:effectRef idx="0"/>
          <a:fontRef idx="minor"/>
        </p:style>
      </p:sp>
      <p:sp>
        <p:nvSpPr>
          <p:cNvPr id="651" name="CustomShape 2"/>
          <p:cNvSpPr/>
          <p:nvPr/>
        </p:nvSpPr>
        <p:spPr>
          <a:xfrm>
            <a:off x="1162800" y="535068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52" name="CustomShape 3"/>
          <p:cNvSpPr/>
          <p:nvPr/>
        </p:nvSpPr>
        <p:spPr>
          <a:xfrm>
            <a:off x="1139040" y="38844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53" name="CustomShape 4"/>
          <p:cNvSpPr/>
          <p:nvPr/>
        </p:nvSpPr>
        <p:spPr>
          <a:xfrm>
            <a:off x="1528200" y="100080"/>
            <a:ext cx="12191760" cy="456840"/>
          </a:xfrm>
          <a:prstGeom prst="rect">
            <a:avLst/>
          </a:prstGeom>
          <a:noFill/>
          <a:ln>
            <a:noFill/>
          </a:ln>
        </p:spPr>
        <p:style>
          <a:lnRef idx="0"/>
          <a:fillRef idx="0"/>
          <a:effectRef idx="0"/>
          <a:fontRef idx="minor"/>
        </p:style>
      </p:sp>
      <p:sp>
        <p:nvSpPr>
          <p:cNvPr id="654"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55"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קניה</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656"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657" name="CustomShape 8"/>
          <p:cNvSpPr/>
          <p:nvPr/>
        </p:nvSpPr>
        <p:spPr>
          <a:xfrm>
            <a:off x="4978800" y="2777400"/>
            <a:ext cx="2518920" cy="7678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קבל הזמנה</a:t>
            </a:r>
            <a:endParaRPr b="0" lang="en-US" sz="1800" spc="-1" strike="noStrike">
              <a:solidFill>
                <a:srgbClr val="000000"/>
              </a:solidFill>
              <a:uFill>
                <a:solidFill>
                  <a:srgbClr val="ffffff"/>
                </a:solidFill>
              </a:uFill>
              <a:latin typeface="Arial"/>
            </a:endParaRPr>
          </a:p>
        </p:txBody>
      </p:sp>
      <p:sp>
        <p:nvSpPr>
          <p:cNvPr id="658" name="CustomShape 9"/>
          <p:cNvSpPr/>
          <p:nvPr/>
        </p:nvSpPr>
        <p:spPr>
          <a:xfrm>
            <a:off x="4969800" y="1971000"/>
            <a:ext cx="2527920" cy="73332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הזמן מספק</a:t>
            </a:r>
            <a:endParaRPr b="0" lang="en-US" sz="1800" spc="-1" strike="noStrike">
              <a:solidFill>
                <a:srgbClr val="000000"/>
              </a:solidFill>
              <a:uFill>
                <a:solidFill>
                  <a:srgbClr val="ffffff"/>
                </a:solidFill>
              </a:uFill>
              <a:latin typeface="Arial"/>
            </a:endParaRPr>
          </a:p>
        </p:txBody>
      </p:sp>
      <p:sp>
        <p:nvSpPr>
          <p:cNvPr id="659" name="CustomShape 10"/>
          <p:cNvSpPr/>
          <p:nvPr/>
        </p:nvSpPr>
        <p:spPr>
          <a:xfrm>
            <a:off x="4978800" y="3618360"/>
            <a:ext cx="2518920" cy="7678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מיון אתרוגים</a:t>
            </a:r>
            <a:endParaRPr b="0" lang="en-US" sz="1800" spc="-1" strike="noStrike">
              <a:solidFill>
                <a:srgbClr val="000000"/>
              </a:solidFill>
              <a:uFill>
                <a:solidFill>
                  <a:srgbClr val="ffffff"/>
                </a:solidFill>
              </a:uFill>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661"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62"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63" name="CustomShape 4"/>
          <p:cNvSpPr/>
          <p:nvPr/>
        </p:nvSpPr>
        <p:spPr>
          <a:xfrm>
            <a:off x="1528200" y="100080"/>
            <a:ext cx="12191760" cy="456840"/>
          </a:xfrm>
          <a:prstGeom prst="rect">
            <a:avLst/>
          </a:prstGeom>
          <a:noFill/>
          <a:ln>
            <a:noFill/>
          </a:ln>
        </p:spPr>
        <p:style>
          <a:lnRef idx="0"/>
          <a:fillRef idx="0"/>
          <a:effectRef idx="0"/>
          <a:fontRef idx="minor"/>
        </p:style>
      </p:sp>
      <p:sp>
        <p:nvSpPr>
          <p:cNvPr id="664"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65"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קניה &gt; הזמנה</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666"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667" name="CustomShape 8"/>
          <p:cNvSpPr/>
          <p:nvPr/>
        </p:nvSpPr>
        <p:spPr>
          <a:xfrm>
            <a:off x="4089600" y="1535400"/>
            <a:ext cx="506016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just" rtl="1">
              <a:lnSpc>
                <a:spcPct val="100000"/>
              </a:lnSpc>
            </a:pPr>
            <a:r>
              <a:rPr b="0" lang="en-US" sz="4400" spc="-1" strike="noStrike">
                <a:solidFill>
                  <a:srgbClr val="ffffff"/>
                </a:solidFill>
                <a:uFill>
                  <a:solidFill>
                    <a:srgbClr val="ffffff"/>
                  </a:solidFill>
                </a:uFill>
                <a:latin typeface="Calibri"/>
              </a:rPr>
              <a:t>הזמנה</a:t>
            </a:r>
            <a:endParaRPr b="0" lang="en-US" sz="1800" spc="-1" strike="noStrike">
              <a:solidFill>
                <a:srgbClr val="000000"/>
              </a:solidFill>
              <a:uFill>
                <a:solidFill>
                  <a:srgbClr val="ffffff"/>
                </a:solidFill>
              </a:uFill>
              <a:latin typeface="Arial"/>
            </a:endParaRPr>
          </a:p>
          <a:p>
            <a:pPr algn="just" rtl="1">
              <a:lnSpc>
                <a:spcPct val="100000"/>
              </a:lnSpc>
            </a:pPr>
            <a:r>
              <a:rPr b="0" lang="en-US" sz="4400" spc="-1" strike="noStrike">
                <a:solidFill>
                  <a:srgbClr val="ffffff"/>
                </a:solidFill>
                <a:uFill>
                  <a:solidFill>
                    <a:srgbClr val="ffffff"/>
                  </a:solidFill>
                </a:uFill>
                <a:latin typeface="Calibri"/>
              </a:rPr>
              <a:t>מספק</a:t>
            </a:r>
            <a:endParaRPr b="0" lang="en-US" sz="1800" spc="-1" strike="noStrike">
              <a:solidFill>
                <a:srgbClr val="000000"/>
              </a:solidFill>
              <a:uFill>
                <a:solidFill>
                  <a:srgbClr val="ffffff"/>
                </a:solidFill>
              </a:uFill>
              <a:latin typeface="Arial"/>
            </a:endParaRPr>
          </a:p>
        </p:txBody>
      </p:sp>
      <p:graphicFrame>
        <p:nvGraphicFramePr>
          <p:cNvPr id="668" name="Table 9"/>
          <p:cNvGraphicFramePr/>
          <p:nvPr/>
        </p:nvGraphicFramePr>
        <p:xfrm>
          <a:off x="4161240" y="1610640"/>
          <a:ext cx="4494600" cy="622080"/>
        </p:xfrm>
        <a:graphic>
          <a:graphicData uri="http://schemas.openxmlformats.org/drawingml/2006/table">
            <a:tbl>
              <a:tblPr/>
              <a:tblGrid>
                <a:gridCol w="1515600"/>
                <a:gridCol w="2979360"/>
              </a:tblGrid>
              <a:tr h="0">
                <a:tc>
                  <a:txBody>
                    <a:bodyPr/>
                    <a:p>
                      <a:pPr algn="r" rtl="1">
                        <a:lnSpc>
                          <a:spcPct val="100000"/>
                        </a:lnSpc>
                      </a:pPr>
                      <a:r>
                        <a:rPr b="1" lang="en-US" sz="1800" spc="-1" strike="noStrike">
                          <a:solidFill>
                            <a:srgbClr val="000000"/>
                          </a:solidFill>
                          <a:uFill>
                            <a:solidFill>
                              <a:srgbClr val="ffffff"/>
                            </a:solidFill>
                          </a:uFill>
                          <a:latin typeface="Calibri"/>
                        </a:rPr>
                        <a:t>ספק</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1" lang="en-US" sz="1800" spc="-1" strike="noStrike">
                          <a:solidFill>
                            <a:srgbClr val="000000"/>
                          </a:solidFill>
                          <a:uFill>
                            <a:solidFill>
                              <a:srgbClr val="ffffff"/>
                            </a:solidFill>
                          </a:uFill>
                          <a:latin typeface="Calibri"/>
                        </a:rPr>
                        <a:t>מתוך גלילה או </a:t>
                      </a:r>
                      <a:r>
                        <a:rPr b="1" lang="en-US" sz="1800" spc="-1" strike="noStrike">
                          <a:solidFill>
                            <a:srgbClr val="000000"/>
                          </a:solidFill>
                          <a:uFill>
                            <a:solidFill>
                              <a:srgbClr val="ffffff"/>
                            </a:solidFill>
                          </a:uFill>
                          <a:latin typeface="Calibri"/>
                        </a:rPr>
                        <a:t>auto complete</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bl>
          </a:graphicData>
        </a:graphic>
      </p:graphicFrame>
      <p:graphicFrame>
        <p:nvGraphicFramePr>
          <p:cNvPr id="669" name="Table 10"/>
          <p:cNvGraphicFramePr/>
          <p:nvPr/>
        </p:nvGraphicFramePr>
        <p:xfrm>
          <a:off x="2570760" y="2239920"/>
          <a:ext cx="4494600" cy="2145600"/>
        </p:xfrm>
        <a:graphic>
          <a:graphicData uri="http://schemas.openxmlformats.org/drawingml/2006/table">
            <a:tbl>
              <a:tblPr/>
              <a:tblGrid>
                <a:gridCol w="2109600"/>
                <a:gridCol w="2385360"/>
              </a:tblGrid>
              <a:tr h="343440">
                <a:tc>
                  <a:txBody>
                    <a:bodyPr/>
                    <a:p>
                      <a:pPr algn="r" rtl="1">
                        <a:lnSpc>
                          <a:spcPct val="100000"/>
                        </a:lnSpc>
                      </a:pPr>
                      <a:r>
                        <a:rPr b="1" lang="en-US" sz="1800" spc="-1" strike="noStrike">
                          <a:solidFill>
                            <a:srgbClr val="000000"/>
                          </a:solidFill>
                          <a:uFill>
                            <a:solidFill>
                              <a:srgbClr val="ffffff"/>
                            </a:solidFill>
                          </a:uFill>
                          <a:latin typeface="Calibri"/>
                        </a:rPr>
                        <a:t>שם מוצר</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1" lang="en-US" sz="1800" spc="-1" strike="noStrike">
                          <a:solidFill>
                            <a:srgbClr val="000000"/>
                          </a:solidFill>
                          <a:uFill>
                            <a:solidFill>
                              <a:srgbClr val="ffffff"/>
                            </a:solidFill>
                          </a:uFill>
                          <a:latin typeface="Calibri"/>
                        </a:rPr>
                        <a:t>מתוך בחירה </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קטגורייה/סוג</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מתוך בחירה</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תאור</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כו</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וכו'....</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וכו</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כמות</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428760">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bl>
          </a:graphicData>
        </a:graphic>
      </p:graphicFrame>
      <p:sp>
        <p:nvSpPr>
          <p:cNvPr id="670" name="CustomShape 11"/>
          <p:cNvSpPr/>
          <p:nvPr/>
        </p:nvSpPr>
        <p:spPr>
          <a:xfrm>
            <a:off x="1283400" y="2585160"/>
            <a:ext cx="958320" cy="9525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סיים הזמנה מספק</a:t>
            </a:r>
            <a:endParaRPr b="0" lang="en-US" sz="1800" spc="-1" strike="noStrike">
              <a:solidFill>
                <a:srgbClr val="000000"/>
              </a:solidFill>
              <a:uFill>
                <a:solidFill>
                  <a:srgbClr val="ffffff"/>
                </a:solidFill>
              </a:uFill>
              <a:latin typeface="Arial"/>
            </a:endParaRPr>
          </a:p>
        </p:txBody>
      </p:sp>
      <p:sp>
        <p:nvSpPr>
          <p:cNvPr id="671" name="CustomShape 12"/>
          <p:cNvSpPr/>
          <p:nvPr/>
        </p:nvSpPr>
        <p:spPr>
          <a:xfrm>
            <a:off x="2570760" y="4514760"/>
            <a:ext cx="1724040" cy="689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הוסף לעגלה</a:t>
            </a:r>
            <a:endParaRPr b="0" lang="en-US" sz="1800" spc="-1" strike="noStrike">
              <a:solidFill>
                <a:srgbClr val="000000"/>
              </a:solidFill>
              <a:uFill>
                <a:solidFill>
                  <a:srgbClr val="ffffff"/>
                </a:solidFill>
              </a:uFill>
              <a:latin typeface="Arial"/>
            </a:endParaRPr>
          </a:p>
        </p:txBody>
      </p:sp>
      <p:pic>
        <p:nvPicPr>
          <p:cNvPr id="672" name="תמונה 21" descr=""/>
          <p:cNvPicPr/>
          <p:nvPr/>
        </p:nvPicPr>
        <p:blipFill>
          <a:blip r:embed="rId1"/>
          <a:stretch/>
        </p:blipFill>
        <p:spPr>
          <a:xfrm>
            <a:off x="1239840" y="1610640"/>
            <a:ext cx="932400" cy="826200"/>
          </a:xfrm>
          <a:prstGeom prst="rect">
            <a:avLst/>
          </a:prstGeom>
          <a:ln>
            <a:noFill/>
          </a:ln>
        </p:spPr>
      </p:pic>
      <p:sp>
        <p:nvSpPr>
          <p:cNvPr id="673" name="CustomShape 13"/>
          <p:cNvSpPr/>
          <p:nvPr/>
        </p:nvSpPr>
        <p:spPr>
          <a:xfrm>
            <a:off x="1321560" y="1725840"/>
            <a:ext cx="881640" cy="425160"/>
          </a:xfrm>
          <a:prstGeom prst="rect">
            <a:avLst/>
          </a:prstGeom>
          <a:noFill/>
          <a:ln>
            <a:noFill/>
          </a:ln>
        </p:spPr>
        <p:style>
          <a:lnRef idx="0"/>
          <a:fillRef idx="0"/>
          <a:effectRef idx="0"/>
          <a:fontRef idx="minor"/>
        </p:style>
        <p:txBody>
          <a:bodyPr lIns="90000" rIns="90000" tIns="45000" bIns="45000"/>
          <a:p>
            <a:pPr algn="ctr" rtl="1">
              <a:lnSpc>
                <a:spcPct val="100000"/>
              </a:lnSpc>
            </a:pPr>
            <a:r>
              <a:rPr b="0" lang="en-US" sz="1100" spc="-1" strike="noStrike">
                <a:solidFill>
                  <a:srgbClr val="000000"/>
                </a:solidFill>
                <a:uFill>
                  <a:solidFill>
                    <a:srgbClr val="ffffff"/>
                  </a:solidFill>
                </a:uFill>
                <a:latin typeface="Calibri"/>
              </a:rPr>
              <a:t>צפה </a:t>
            </a:r>
            <a:endParaRPr b="0" lang="en-US" sz="1800" spc="-1" strike="noStrike">
              <a:solidFill>
                <a:srgbClr val="000000"/>
              </a:solidFill>
              <a:uFill>
                <a:solidFill>
                  <a:srgbClr val="ffffff"/>
                </a:solidFill>
              </a:uFill>
              <a:latin typeface="Arial"/>
            </a:endParaRPr>
          </a:p>
          <a:p>
            <a:pPr algn="ctr" rtl="1">
              <a:lnSpc>
                <a:spcPct val="100000"/>
              </a:lnSpc>
            </a:pPr>
            <a:r>
              <a:rPr b="0" lang="en-US" sz="1100" spc="-1" strike="noStrike">
                <a:solidFill>
                  <a:srgbClr val="000000"/>
                </a:solidFill>
                <a:uFill>
                  <a:solidFill>
                    <a:srgbClr val="ffffff"/>
                  </a:solidFill>
                </a:uFill>
                <a:latin typeface="Calibri"/>
              </a:rPr>
              <a:t>בעגלה</a:t>
            </a:r>
            <a:endParaRPr b="0" lang="en-US" sz="1800" spc="-1" strike="noStrike">
              <a:solidFill>
                <a:srgbClr val="000000"/>
              </a:solidFill>
              <a:uFill>
                <a:solidFill>
                  <a:srgbClr val="ffffff"/>
                </a:solidFill>
              </a:uFill>
              <a:latin typeface="Arial"/>
            </a:endParaRPr>
          </a:p>
        </p:txBody>
      </p:sp>
      <p:sp>
        <p:nvSpPr>
          <p:cNvPr id="674" name="CustomShape 14"/>
          <p:cNvSpPr/>
          <p:nvPr/>
        </p:nvSpPr>
        <p:spPr>
          <a:xfrm>
            <a:off x="1283400" y="3686400"/>
            <a:ext cx="1078560" cy="101952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צפה  בהזמנה מומלצת</a:t>
            </a:r>
            <a:endParaRPr b="0" lang="en-US" sz="1800" spc="-1" strike="noStrike">
              <a:solidFill>
                <a:srgbClr val="000000"/>
              </a:solidFill>
              <a:uFill>
                <a:solidFill>
                  <a:srgbClr val="ffffff"/>
                </a:solidFill>
              </a:uFill>
              <a:latin typeface="Arial"/>
            </a:endParaRPr>
          </a:p>
        </p:txBody>
      </p:sp>
      <p:sp>
        <p:nvSpPr>
          <p:cNvPr id="675" name="CustomShape 15"/>
          <p:cNvSpPr/>
          <p:nvPr/>
        </p:nvSpPr>
        <p:spPr>
          <a:xfrm>
            <a:off x="1321560" y="4900680"/>
            <a:ext cx="1078560" cy="90612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צפה  בטבלת מלאי</a:t>
            </a:r>
            <a:endParaRPr b="0" lang="en-US" sz="1800" spc="-1" strike="noStrike">
              <a:solidFill>
                <a:srgbClr val="000000"/>
              </a:solidFill>
              <a:uFill>
                <a:solidFill>
                  <a:srgbClr val="ffffff"/>
                </a:solidFill>
              </a:uFill>
              <a:latin typeface="Arial"/>
            </a:endParaRPr>
          </a:p>
        </p:txBody>
      </p:sp>
      <p:sp>
        <p:nvSpPr>
          <p:cNvPr id="676" name="CustomShape 16"/>
          <p:cNvSpPr/>
          <p:nvPr/>
        </p:nvSpPr>
        <p:spPr>
          <a:xfrm>
            <a:off x="9798480" y="1559880"/>
            <a:ext cx="1078560" cy="101952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בטל הזמנה</a:t>
            </a:r>
            <a:endParaRPr b="0" lang="en-US" sz="1800" spc="-1" strike="noStrike">
              <a:solidFill>
                <a:srgbClr val="000000"/>
              </a:solidFill>
              <a:uFill>
                <a:solidFill>
                  <a:srgbClr val="ffffff"/>
                </a:solidFill>
              </a:uFill>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CustomShape 1"/>
          <p:cNvSpPr/>
          <p:nvPr/>
        </p:nvSpPr>
        <p:spPr>
          <a:xfrm>
            <a:off x="1145880" y="443160"/>
            <a:ext cx="9889920" cy="6027840"/>
          </a:xfrm>
          <a:prstGeom prst="rect">
            <a:avLst/>
          </a:prstGeom>
          <a:solidFill>
            <a:srgbClr val="ffc000"/>
          </a:solidFill>
          <a:ln w="12600">
            <a:solidFill>
              <a:srgbClr val="bc8e00"/>
            </a:solidFill>
            <a:miter/>
          </a:ln>
        </p:spPr>
        <p:style>
          <a:lnRef idx="0"/>
          <a:fillRef idx="0"/>
          <a:effectRef idx="0"/>
          <a:fontRef idx="minor"/>
        </p:style>
      </p:sp>
      <p:sp>
        <p:nvSpPr>
          <p:cNvPr id="678" name="CustomShape 2"/>
          <p:cNvSpPr/>
          <p:nvPr/>
        </p:nvSpPr>
        <p:spPr>
          <a:xfrm>
            <a:off x="1145880" y="541800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79" name="CustomShape 3"/>
          <p:cNvSpPr/>
          <p:nvPr/>
        </p:nvSpPr>
        <p:spPr>
          <a:xfrm>
            <a:off x="1164960" y="4561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80" name="CustomShape 4"/>
          <p:cNvSpPr/>
          <p:nvPr/>
        </p:nvSpPr>
        <p:spPr>
          <a:xfrm>
            <a:off x="1528200" y="100080"/>
            <a:ext cx="12191760" cy="456840"/>
          </a:xfrm>
          <a:prstGeom prst="rect">
            <a:avLst/>
          </a:prstGeom>
          <a:noFill/>
          <a:ln>
            <a:noFill/>
          </a:ln>
        </p:spPr>
        <p:style>
          <a:lnRef idx="0"/>
          <a:fillRef idx="0"/>
          <a:effectRef idx="0"/>
          <a:fontRef idx="minor"/>
        </p:style>
      </p:sp>
      <p:sp>
        <p:nvSpPr>
          <p:cNvPr id="681"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82" name="CustomShape 6"/>
          <p:cNvSpPr/>
          <p:nvPr/>
        </p:nvSpPr>
        <p:spPr>
          <a:xfrm>
            <a:off x="3262320" y="1610640"/>
            <a:ext cx="6428880" cy="352548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just" rtl="1">
              <a:lnSpc>
                <a:spcPct val="100000"/>
              </a:lnSpc>
            </a:pPr>
            <a:r>
              <a:rPr b="0" lang="en-US" sz="4400" spc="-1" strike="noStrike">
                <a:solidFill>
                  <a:srgbClr val="ffffff"/>
                </a:solidFill>
                <a:uFill>
                  <a:solidFill>
                    <a:srgbClr val="ffffff"/>
                  </a:solidFill>
                </a:uFill>
                <a:latin typeface="Calibri"/>
              </a:rPr>
              <a:t>הזמנה </a:t>
            </a:r>
            <a:endParaRPr b="0" lang="en-US" sz="1800" spc="-1" strike="noStrike">
              <a:solidFill>
                <a:srgbClr val="000000"/>
              </a:solidFill>
              <a:uFill>
                <a:solidFill>
                  <a:srgbClr val="ffffff"/>
                </a:solidFill>
              </a:uFill>
              <a:latin typeface="Arial"/>
            </a:endParaRPr>
          </a:p>
          <a:p>
            <a:pPr algn="just" rtl="1">
              <a:lnSpc>
                <a:spcPct val="100000"/>
              </a:lnSpc>
            </a:pPr>
            <a:r>
              <a:rPr b="0" lang="en-US" sz="4400" spc="-1" strike="noStrike">
                <a:solidFill>
                  <a:srgbClr val="ffffff"/>
                </a:solidFill>
                <a:uFill>
                  <a:solidFill>
                    <a:srgbClr val="ffffff"/>
                  </a:solidFill>
                </a:uFill>
                <a:latin typeface="Calibri"/>
              </a:rPr>
              <a:t>מומלצת</a:t>
            </a:r>
            <a:endParaRPr b="0" lang="en-US" sz="1800" spc="-1" strike="noStrike">
              <a:solidFill>
                <a:srgbClr val="000000"/>
              </a:solidFill>
              <a:uFill>
                <a:solidFill>
                  <a:srgbClr val="ffffff"/>
                </a:solidFill>
              </a:uFill>
              <a:latin typeface="Arial"/>
            </a:endParaRPr>
          </a:p>
        </p:txBody>
      </p:sp>
      <p:sp>
        <p:nvSpPr>
          <p:cNvPr id="683" name="CustomShape 7"/>
          <p:cNvSpPr/>
          <p:nvPr/>
        </p:nvSpPr>
        <p:spPr>
          <a:xfrm>
            <a:off x="9821160" y="1677960"/>
            <a:ext cx="958320" cy="7203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חזור להזמנה</a:t>
            </a:r>
            <a:endParaRPr b="0" lang="en-US" sz="1800" spc="-1" strike="noStrike">
              <a:solidFill>
                <a:srgbClr val="000000"/>
              </a:solidFill>
              <a:uFill>
                <a:solidFill>
                  <a:srgbClr val="ffffff"/>
                </a:solidFill>
              </a:uFill>
              <a:latin typeface="Arial"/>
            </a:endParaRPr>
          </a:p>
        </p:txBody>
      </p:sp>
      <p:sp>
        <p:nvSpPr>
          <p:cNvPr id="684" name="CustomShape 8"/>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
        <p:nvSpPr>
          <p:cNvPr id="685" name="CustomShape 9"/>
          <p:cNvSpPr/>
          <p:nvPr/>
        </p:nvSpPr>
        <p:spPr>
          <a:xfrm>
            <a:off x="2494080" y="177228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אתרוג | סוג:תימני א | כמות:</a:t>
            </a:r>
            <a:r>
              <a:rPr b="0" lang="en-US" sz="1800" spc="-1" strike="noStrike">
                <a:solidFill>
                  <a:srgbClr val="000000"/>
                </a:solidFill>
                <a:uFill>
                  <a:solidFill>
                    <a:srgbClr val="ffffff"/>
                  </a:solidFill>
                </a:uFill>
                <a:latin typeface="Calibri"/>
              </a:rPr>
              <a:t>150</a:t>
            </a: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הוסף להזמנה</a:t>
            </a:r>
            <a:endParaRPr b="0" lang="en-US" sz="1800" spc="-1" strike="noStrike">
              <a:solidFill>
                <a:srgbClr val="000000"/>
              </a:solidFill>
              <a:uFill>
                <a:solidFill>
                  <a:srgbClr val="ffffff"/>
                </a:solidFill>
              </a:uFill>
              <a:latin typeface="Arial"/>
            </a:endParaRPr>
          </a:p>
        </p:txBody>
      </p:sp>
      <p:sp>
        <p:nvSpPr>
          <p:cNvPr id="686" name="CustomShape 10"/>
          <p:cNvSpPr/>
          <p:nvPr/>
        </p:nvSpPr>
        <p:spPr>
          <a:xfrm>
            <a:off x="1232280" y="1119600"/>
            <a:ext cx="9367200" cy="297360"/>
          </a:xfrm>
          <a:prstGeom prst="rect">
            <a:avLst/>
          </a:prstGeom>
          <a:noFill/>
          <a:ln>
            <a:noFill/>
          </a:ln>
        </p:spPr>
        <p:style>
          <a:lnRef idx="0"/>
          <a:fillRef idx="0"/>
          <a:effectRef idx="0"/>
          <a:fontRef idx="minor"/>
        </p:style>
        <p:txBody>
          <a:bodyPr/>
          <a:p>
            <a:pPr algn="r" rtl="1">
              <a:lnSpc>
                <a:spcPct val="100000"/>
              </a:lnSpc>
            </a:pPr>
            <a:r>
              <a:rPr b="0" lang="en-US" sz="1600" spc="-1" strike="noStrike">
                <a:solidFill>
                  <a:srgbClr val="000000"/>
                </a:solidFill>
                <a:uFill>
                  <a:solidFill>
                    <a:srgbClr val="ffffff"/>
                  </a:solidFill>
                </a:uFill>
                <a:latin typeface="Calibri"/>
              </a:rPr>
              <a:t>בית &gt; מנהל &gt; קניה &gt; הזמנה &gt; צפה בהזמנה מומלצת</a:t>
            </a:r>
            <a:endParaRPr b="0" lang="en-US" sz="1800" spc="-1" strike="noStrike">
              <a:solidFill>
                <a:srgbClr val="000000"/>
              </a:solidFill>
              <a:uFill>
                <a:solidFill>
                  <a:srgbClr val="ffffff"/>
                </a:solidFill>
              </a:uFill>
              <a:latin typeface="Arial"/>
            </a:endParaRPr>
          </a:p>
          <a:p>
            <a:pPr algn="r" rtl="1">
              <a:lnSpc>
                <a:spcPct val="100000"/>
              </a:lnSpc>
            </a:pPr>
            <a:r>
              <a:rPr b="0" lang="en-US" sz="16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p:txBody>
      </p:sp>
      <p:pic>
        <p:nvPicPr>
          <p:cNvPr id="687" name="Picture 2" descr=""/>
          <p:cNvPicPr/>
          <p:nvPr/>
        </p:nvPicPr>
        <p:blipFill>
          <a:blip r:embed="rId1"/>
          <a:stretch/>
        </p:blipFill>
        <p:spPr>
          <a:xfrm>
            <a:off x="2520360" y="3360600"/>
            <a:ext cx="5358960" cy="785520"/>
          </a:xfrm>
          <a:prstGeom prst="rect">
            <a:avLst/>
          </a:prstGeom>
          <a:ln>
            <a:noFill/>
          </a:ln>
        </p:spPr>
      </p:pic>
      <p:pic>
        <p:nvPicPr>
          <p:cNvPr id="688" name="Picture 3" descr=""/>
          <p:cNvPicPr/>
          <p:nvPr/>
        </p:nvPicPr>
        <p:blipFill>
          <a:blip r:embed="rId2"/>
          <a:stretch/>
        </p:blipFill>
        <p:spPr>
          <a:xfrm>
            <a:off x="2511360" y="4147920"/>
            <a:ext cx="5358960" cy="785520"/>
          </a:xfrm>
          <a:prstGeom prst="rect">
            <a:avLst/>
          </a:prstGeom>
          <a:ln>
            <a:noFill/>
          </a:ln>
        </p:spPr>
      </p:pic>
      <p:pic>
        <p:nvPicPr>
          <p:cNvPr id="689" name="Picture 4" descr=""/>
          <p:cNvPicPr/>
          <p:nvPr/>
        </p:nvPicPr>
        <p:blipFill>
          <a:blip r:embed="rId3"/>
          <a:stretch/>
        </p:blipFill>
        <p:spPr>
          <a:xfrm>
            <a:off x="2485080" y="2575080"/>
            <a:ext cx="5358960" cy="785520"/>
          </a:xfrm>
          <a:prstGeom prst="rect">
            <a:avLst/>
          </a:prstGeom>
          <a:ln>
            <a:noFill/>
          </a:ln>
        </p:spPr>
      </p:pic>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CustomShape 1"/>
          <p:cNvSpPr/>
          <p:nvPr/>
        </p:nvSpPr>
        <p:spPr>
          <a:xfrm>
            <a:off x="1145880" y="443160"/>
            <a:ext cx="9889920" cy="6027840"/>
          </a:xfrm>
          <a:prstGeom prst="rect">
            <a:avLst/>
          </a:prstGeom>
          <a:solidFill>
            <a:srgbClr val="ffc000"/>
          </a:solidFill>
          <a:ln w="12600">
            <a:solidFill>
              <a:srgbClr val="bc8e00"/>
            </a:solidFill>
            <a:miter/>
          </a:ln>
        </p:spPr>
        <p:style>
          <a:lnRef idx="0"/>
          <a:fillRef idx="0"/>
          <a:effectRef idx="0"/>
          <a:fontRef idx="minor"/>
        </p:style>
      </p:sp>
      <p:sp>
        <p:nvSpPr>
          <p:cNvPr id="691" name="CustomShape 2"/>
          <p:cNvSpPr/>
          <p:nvPr/>
        </p:nvSpPr>
        <p:spPr>
          <a:xfrm>
            <a:off x="1145880" y="541800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92" name="CustomShape 3"/>
          <p:cNvSpPr/>
          <p:nvPr/>
        </p:nvSpPr>
        <p:spPr>
          <a:xfrm>
            <a:off x="1121760" y="4561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93" name="CustomShape 4"/>
          <p:cNvSpPr/>
          <p:nvPr/>
        </p:nvSpPr>
        <p:spPr>
          <a:xfrm>
            <a:off x="1528200" y="100080"/>
            <a:ext cx="12191760" cy="456840"/>
          </a:xfrm>
          <a:prstGeom prst="rect">
            <a:avLst/>
          </a:prstGeom>
          <a:noFill/>
          <a:ln>
            <a:noFill/>
          </a:ln>
        </p:spPr>
        <p:style>
          <a:lnRef idx="0"/>
          <a:fillRef idx="0"/>
          <a:effectRef idx="0"/>
          <a:fontRef idx="minor"/>
        </p:style>
      </p:sp>
      <p:sp>
        <p:nvSpPr>
          <p:cNvPr id="694"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695" name="CustomShape 6"/>
          <p:cNvSpPr/>
          <p:nvPr/>
        </p:nvSpPr>
        <p:spPr>
          <a:xfrm>
            <a:off x="3262320" y="1610640"/>
            <a:ext cx="6428880" cy="352548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just" rtl="1">
              <a:lnSpc>
                <a:spcPct val="100000"/>
              </a:lnSpc>
            </a:pPr>
            <a:r>
              <a:rPr b="0" lang="en-US" sz="4400" spc="-1" strike="noStrike">
                <a:solidFill>
                  <a:srgbClr val="ffffff"/>
                </a:solidFill>
                <a:uFill>
                  <a:solidFill>
                    <a:srgbClr val="ffffff"/>
                  </a:solidFill>
                </a:uFill>
                <a:latin typeface="Calibri"/>
              </a:rPr>
              <a:t>צפייה </a:t>
            </a:r>
            <a:endParaRPr b="0" lang="en-US" sz="1800" spc="-1" strike="noStrike">
              <a:solidFill>
                <a:srgbClr val="000000"/>
              </a:solidFill>
              <a:uFill>
                <a:solidFill>
                  <a:srgbClr val="ffffff"/>
                </a:solidFill>
              </a:uFill>
              <a:latin typeface="Arial"/>
            </a:endParaRPr>
          </a:p>
          <a:p>
            <a:pPr algn="just" rtl="1">
              <a:lnSpc>
                <a:spcPct val="100000"/>
              </a:lnSpc>
            </a:pPr>
            <a:r>
              <a:rPr b="0" lang="en-US" sz="4400" spc="-1" strike="noStrike">
                <a:solidFill>
                  <a:srgbClr val="ffffff"/>
                </a:solidFill>
                <a:uFill>
                  <a:solidFill>
                    <a:srgbClr val="ffffff"/>
                  </a:solidFill>
                </a:uFill>
                <a:latin typeface="Calibri"/>
              </a:rPr>
              <a:t>בעגלה</a:t>
            </a:r>
            <a:endParaRPr b="0" lang="en-US" sz="1800" spc="-1" strike="noStrike">
              <a:solidFill>
                <a:srgbClr val="000000"/>
              </a:solidFill>
              <a:uFill>
                <a:solidFill>
                  <a:srgbClr val="ffffff"/>
                </a:solidFill>
              </a:uFill>
              <a:latin typeface="Arial"/>
            </a:endParaRPr>
          </a:p>
        </p:txBody>
      </p:sp>
      <p:sp>
        <p:nvSpPr>
          <p:cNvPr id="696" name="CustomShape 7"/>
          <p:cNvSpPr/>
          <p:nvPr/>
        </p:nvSpPr>
        <p:spPr>
          <a:xfrm>
            <a:off x="9816120" y="1559880"/>
            <a:ext cx="958320" cy="7203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חזור להזמנה</a:t>
            </a:r>
            <a:endParaRPr b="0" lang="en-US" sz="1800" spc="-1" strike="noStrike">
              <a:solidFill>
                <a:srgbClr val="000000"/>
              </a:solidFill>
              <a:uFill>
                <a:solidFill>
                  <a:srgbClr val="ffffff"/>
                </a:solidFill>
              </a:uFill>
              <a:latin typeface="Arial"/>
            </a:endParaRPr>
          </a:p>
        </p:txBody>
      </p:sp>
      <p:sp>
        <p:nvSpPr>
          <p:cNvPr id="697" name="CustomShape 8"/>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
        <p:nvSpPr>
          <p:cNvPr id="698" name="CustomShape 9"/>
          <p:cNvSpPr/>
          <p:nvPr/>
        </p:nvSpPr>
        <p:spPr>
          <a:xfrm>
            <a:off x="2709360" y="177228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כמות:______ מחיר:____</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מהעגלה </a:t>
            </a:r>
            <a:endParaRPr b="0" lang="en-US" sz="1800" spc="-1" strike="noStrike">
              <a:solidFill>
                <a:srgbClr val="000000"/>
              </a:solidFill>
              <a:uFill>
                <a:solidFill>
                  <a:srgbClr val="ffffff"/>
                </a:solidFill>
              </a:uFill>
              <a:latin typeface="Arial"/>
            </a:endParaRPr>
          </a:p>
        </p:txBody>
      </p:sp>
      <p:sp>
        <p:nvSpPr>
          <p:cNvPr id="699" name="CustomShape 10"/>
          <p:cNvSpPr/>
          <p:nvPr/>
        </p:nvSpPr>
        <p:spPr>
          <a:xfrm>
            <a:off x="1232280" y="1119600"/>
            <a:ext cx="9367200" cy="297360"/>
          </a:xfrm>
          <a:prstGeom prst="rect">
            <a:avLst/>
          </a:prstGeom>
          <a:noFill/>
          <a:ln>
            <a:noFill/>
          </a:ln>
        </p:spPr>
        <p:style>
          <a:lnRef idx="0"/>
          <a:fillRef idx="0"/>
          <a:effectRef idx="0"/>
          <a:fontRef idx="minor"/>
        </p:style>
        <p:txBody>
          <a:bodyPr/>
          <a:p>
            <a:pPr algn="r" rtl="1">
              <a:lnSpc>
                <a:spcPct val="100000"/>
              </a:lnSpc>
            </a:pPr>
            <a:r>
              <a:rPr b="0" lang="en-US" sz="1600" spc="-1" strike="noStrike">
                <a:solidFill>
                  <a:srgbClr val="000000"/>
                </a:solidFill>
                <a:uFill>
                  <a:solidFill>
                    <a:srgbClr val="ffffff"/>
                  </a:solidFill>
                </a:uFill>
                <a:latin typeface="Calibri"/>
              </a:rPr>
              <a:t>בית &gt; מנהל &gt; קניה &gt; הזמנה </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p:txBody>
      </p:sp>
      <p:sp>
        <p:nvSpPr>
          <p:cNvPr id="700" name="CustomShape 11"/>
          <p:cNvSpPr/>
          <p:nvPr/>
        </p:nvSpPr>
        <p:spPr>
          <a:xfrm>
            <a:off x="2709360" y="262080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כמות:______ מחיר:____</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מהעגלה </a:t>
            </a:r>
            <a:endParaRPr b="0" lang="en-US" sz="1800" spc="-1" strike="noStrike">
              <a:solidFill>
                <a:srgbClr val="000000"/>
              </a:solidFill>
              <a:uFill>
                <a:solidFill>
                  <a:srgbClr val="ffffff"/>
                </a:solidFill>
              </a:uFill>
              <a:latin typeface="Arial"/>
            </a:endParaRPr>
          </a:p>
        </p:txBody>
      </p:sp>
      <p:sp>
        <p:nvSpPr>
          <p:cNvPr id="701" name="CustomShape 12"/>
          <p:cNvSpPr/>
          <p:nvPr/>
        </p:nvSpPr>
        <p:spPr>
          <a:xfrm>
            <a:off x="2709360" y="346932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כמות:______ מחיר:____</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מהעגלה </a:t>
            </a:r>
            <a:endParaRPr b="0" lang="en-US" sz="1800" spc="-1" strike="noStrike">
              <a:solidFill>
                <a:srgbClr val="000000"/>
              </a:solidFill>
              <a:uFill>
                <a:solidFill>
                  <a:srgbClr val="ffffff"/>
                </a:solidFill>
              </a:uFill>
              <a:latin typeface="Arial"/>
            </a:endParaRPr>
          </a:p>
        </p:txBody>
      </p:sp>
      <p:sp>
        <p:nvSpPr>
          <p:cNvPr id="702" name="CustomShape 13"/>
          <p:cNvSpPr/>
          <p:nvPr/>
        </p:nvSpPr>
        <p:spPr>
          <a:xfrm>
            <a:off x="2709360" y="430272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כמות:______ מחיר:____</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מהעגלה </a:t>
            </a:r>
            <a:endParaRPr b="0" lang="en-US" sz="1800" spc="-1" strike="noStrike">
              <a:solidFill>
                <a:srgbClr val="000000"/>
              </a:solidFill>
              <a:uFill>
                <a:solidFill>
                  <a:srgbClr val="ffffff"/>
                </a:solidFill>
              </a:uFill>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CustomShape 1"/>
          <p:cNvSpPr/>
          <p:nvPr/>
        </p:nvSpPr>
        <p:spPr>
          <a:xfrm>
            <a:off x="1055520" y="443160"/>
            <a:ext cx="9889920" cy="6027840"/>
          </a:xfrm>
          <a:prstGeom prst="rect">
            <a:avLst/>
          </a:prstGeom>
          <a:solidFill>
            <a:srgbClr val="ffc000"/>
          </a:solidFill>
          <a:ln w="12600">
            <a:solidFill>
              <a:srgbClr val="bc8e00"/>
            </a:solidFill>
            <a:miter/>
          </a:ln>
        </p:spPr>
        <p:style>
          <a:lnRef idx="0"/>
          <a:fillRef idx="0"/>
          <a:effectRef idx="0"/>
          <a:fontRef idx="minor"/>
        </p:style>
      </p:sp>
      <p:sp>
        <p:nvSpPr>
          <p:cNvPr id="704" name="CustomShape 2"/>
          <p:cNvSpPr/>
          <p:nvPr/>
        </p:nvSpPr>
        <p:spPr>
          <a:xfrm>
            <a:off x="1055520" y="541800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05" name="CustomShape 3"/>
          <p:cNvSpPr/>
          <p:nvPr/>
        </p:nvSpPr>
        <p:spPr>
          <a:xfrm>
            <a:off x="1031400" y="4561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06" name="CustomShape 4"/>
          <p:cNvSpPr/>
          <p:nvPr/>
        </p:nvSpPr>
        <p:spPr>
          <a:xfrm>
            <a:off x="1528200" y="100080"/>
            <a:ext cx="12191760" cy="456840"/>
          </a:xfrm>
          <a:prstGeom prst="rect">
            <a:avLst/>
          </a:prstGeom>
          <a:noFill/>
          <a:ln>
            <a:noFill/>
          </a:ln>
        </p:spPr>
        <p:style>
          <a:lnRef idx="0"/>
          <a:fillRef idx="0"/>
          <a:effectRef idx="0"/>
          <a:fontRef idx="minor"/>
        </p:style>
      </p:sp>
      <p:sp>
        <p:nvSpPr>
          <p:cNvPr id="707"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08"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קניה &gt; הזמנה</a:t>
            </a:r>
            <a:endParaRPr b="0" lang="en-US" sz="3200" spc="-1" strike="noStrike">
              <a:solidFill>
                <a:srgbClr val="000000"/>
              </a:solidFill>
              <a:uFill>
                <a:solidFill>
                  <a:srgbClr val="ffffff"/>
                </a:solidFill>
              </a:uFill>
              <a:latin typeface="Arial"/>
            </a:endParaRPr>
          </a:p>
        </p:txBody>
      </p:sp>
      <p:sp>
        <p:nvSpPr>
          <p:cNvPr id="709" name="CustomShape 7"/>
          <p:cNvSpPr/>
          <p:nvPr/>
        </p:nvSpPr>
        <p:spPr>
          <a:xfrm>
            <a:off x="4089600" y="1535400"/>
            <a:ext cx="506016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r" rtl="1">
              <a:lnSpc>
                <a:spcPct val="100000"/>
              </a:lnSpc>
            </a:pPr>
            <a:r>
              <a:rPr b="0" lang="en-US" sz="4400" spc="-1" strike="noStrike">
                <a:solidFill>
                  <a:srgbClr val="ffffff"/>
                </a:solidFill>
                <a:uFill>
                  <a:solidFill>
                    <a:srgbClr val="ffffff"/>
                  </a:solidFill>
                </a:uFill>
                <a:latin typeface="Calibri"/>
              </a:rPr>
              <a:t>הזמנה מוצגת כטופס</a:t>
            </a:r>
            <a:endParaRPr b="0" lang="en-US" sz="1800" spc="-1" strike="noStrike">
              <a:solidFill>
                <a:srgbClr val="000000"/>
              </a:solidFill>
              <a:uFill>
                <a:solidFill>
                  <a:srgbClr val="ffffff"/>
                </a:solidFill>
              </a:uFill>
              <a:latin typeface="Arial"/>
            </a:endParaRPr>
          </a:p>
          <a:p>
            <a:pPr algn="just" rtl="1">
              <a:lnSpc>
                <a:spcPct val="100000"/>
              </a:lnSpc>
            </a:pPr>
            <a:endParaRPr b="0" lang="en-US" sz="1800" spc="-1" strike="noStrike">
              <a:solidFill>
                <a:srgbClr val="000000"/>
              </a:solidFill>
              <a:uFill>
                <a:solidFill>
                  <a:srgbClr val="ffffff"/>
                </a:solidFill>
              </a:uFill>
              <a:latin typeface="Arial"/>
            </a:endParaRPr>
          </a:p>
        </p:txBody>
      </p:sp>
      <p:pic>
        <p:nvPicPr>
          <p:cNvPr id="710" name="תמונה 11" descr=""/>
          <p:cNvPicPr/>
          <p:nvPr/>
        </p:nvPicPr>
        <p:blipFill>
          <a:blip r:embed="rId1"/>
          <a:stretch/>
        </p:blipFill>
        <p:spPr>
          <a:xfrm>
            <a:off x="1452240" y="1608120"/>
            <a:ext cx="574560" cy="574560"/>
          </a:xfrm>
          <a:prstGeom prst="rect">
            <a:avLst/>
          </a:prstGeom>
          <a:ln>
            <a:noFill/>
          </a:ln>
        </p:spPr>
      </p:pic>
      <p:sp>
        <p:nvSpPr>
          <p:cNvPr id="711" name="CustomShape 8"/>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
        <p:nvSpPr>
          <p:cNvPr id="712" name="CustomShape 9"/>
          <p:cNvSpPr/>
          <p:nvPr/>
        </p:nvSpPr>
        <p:spPr>
          <a:xfrm>
            <a:off x="9319320" y="1547280"/>
            <a:ext cx="1063800" cy="9010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חזור להזמנה</a:t>
            </a:r>
            <a:endParaRPr b="0" lang="en-US" sz="1800" spc="-1" strike="noStrike">
              <a:solidFill>
                <a:srgbClr val="000000"/>
              </a:solidFill>
              <a:uFill>
                <a:solidFill>
                  <a:srgbClr val="ffffff"/>
                </a:solidFill>
              </a:uFill>
              <a:latin typeface="Arial"/>
            </a:endParaRPr>
          </a:p>
          <a:p>
            <a:pPr algn="ctr" rtl="1">
              <a:lnSpc>
                <a:spcPct val="100000"/>
              </a:lnSpc>
            </a:pPr>
            <a:r>
              <a:rPr b="0" lang="en-US" sz="1800" spc="-1" strike="noStrike">
                <a:solidFill>
                  <a:srgbClr val="ffffff"/>
                </a:solidFill>
                <a:uFill>
                  <a:solidFill>
                    <a:srgbClr val="ffffff"/>
                  </a:solidFill>
                </a:uFill>
                <a:latin typeface="Calibri"/>
              </a:rPr>
              <a:t>מספק</a:t>
            </a:r>
            <a:endParaRPr b="0" lang="en-US" sz="1800" spc="-1" strike="noStrike">
              <a:solidFill>
                <a:srgbClr val="000000"/>
              </a:solidFill>
              <a:uFill>
                <a:solidFill>
                  <a:srgbClr val="ffffff"/>
                </a:solidFill>
              </a:uFill>
              <a:latin typeface="Arial"/>
            </a:endParaRPr>
          </a:p>
        </p:txBody>
      </p:sp>
      <p:sp>
        <p:nvSpPr>
          <p:cNvPr id="713" name="CustomShape 10"/>
          <p:cNvSpPr/>
          <p:nvPr/>
        </p:nvSpPr>
        <p:spPr>
          <a:xfrm>
            <a:off x="3598200" y="4291920"/>
            <a:ext cx="2548440" cy="819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אשר ושלח הזמנה לספק </a:t>
            </a:r>
            <a:endParaRPr b="0" lang="en-US" sz="1800" spc="-1" strike="noStrike">
              <a:solidFill>
                <a:srgbClr val="000000"/>
              </a:solidFill>
              <a:uFill>
                <a:solidFill>
                  <a:srgbClr val="ffffff"/>
                </a:solidFill>
              </a:uFill>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715"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16"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17" name="CustomShape 4"/>
          <p:cNvSpPr/>
          <p:nvPr/>
        </p:nvSpPr>
        <p:spPr>
          <a:xfrm>
            <a:off x="1528200" y="100080"/>
            <a:ext cx="12191760" cy="456840"/>
          </a:xfrm>
          <a:prstGeom prst="rect">
            <a:avLst/>
          </a:prstGeom>
          <a:noFill/>
          <a:ln>
            <a:noFill/>
          </a:ln>
        </p:spPr>
        <p:style>
          <a:lnRef idx="0"/>
          <a:fillRef idx="0"/>
          <a:effectRef idx="0"/>
          <a:fontRef idx="minor"/>
        </p:style>
      </p:sp>
      <p:sp>
        <p:nvSpPr>
          <p:cNvPr id="718"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19"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קניה &gt; קבל הזמנה</a:t>
            </a:r>
            <a:endParaRPr b="0" lang="en-US" sz="3200" spc="-1" strike="noStrike">
              <a:solidFill>
                <a:srgbClr val="000000"/>
              </a:solidFill>
              <a:uFill>
                <a:solidFill>
                  <a:srgbClr val="ffffff"/>
                </a:solidFill>
              </a:uFill>
              <a:latin typeface="Arial"/>
            </a:endParaRPr>
          </a:p>
        </p:txBody>
      </p:sp>
      <p:sp>
        <p:nvSpPr>
          <p:cNvPr id="720"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721" name="CustomShape 8"/>
          <p:cNvSpPr/>
          <p:nvPr/>
        </p:nvSpPr>
        <p:spPr>
          <a:xfrm>
            <a:off x="2121120" y="1732320"/>
            <a:ext cx="6220440" cy="84060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רשימת מוצרים חסרים מהזמנות קודמות</a:t>
            </a:r>
            <a:endParaRPr b="0" lang="en-US" sz="1800" spc="-1" strike="noStrike">
              <a:solidFill>
                <a:srgbClr val="000000"/>
              </a:solidFill>
              <a:uFill>
                <a:solidFill>
                  <a:srgbClr val="ffffff"/>
                </a:solidFill>
              </a:uFill>
              <a:latin typeface="Arial"/>
            </a:endParaRPr>
          </a:p>
        </p:txBody>
      </p:sp>
      <p:sp>
        <p:nvSpPr>
          <p:cNvPr id="722" name="CustomShape 9"/>
          <p:cNvSpPr/>
          <p:nvPr/>
        </p:nvSpPr>
        <p:spPr>
          <a:xfrm>
            <a:off x="2115720" y="3355560"/>
            <a:ext cx="6220440" cy="53244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כמות:___            </a:t>
            </a:r>
            <a:r>
              <a:rPr b="0" lang="en-US" sz="1800" spc="-1" strike="noStrike" u="sng">
                <a:solidFill>
                  <a:srgbClr val="00b0f0"/>
                </a:solidFill>
                <a:uFill>
                  <a:solidFill>
                    <a:srgbClr val="ffffff"/>
                  </a:solidFill>
                </a:uFill>
                <a:latin typeface="Calibri"/>
              </a:rPr>
              <a:t>הוסף מוצר לאספקה </a:t>
            </a:r>
            <a:endParaRPr b="0" lang="en-US" sz="1800" spc="-1" strike="noStrike">
              <a:solidFill>
                <a:srgbClr val="000000"/>
              </a:solidFill>
              <a:uFill>
                <a:solidFill>
                  <a:srgbClr val="ffffff"/>
                </a:solidFill>
              </a:uFill>
              <a:latin typeface="Arial"/>
            </a:endParaRPr>
          </a:p>
        </p:txBody>
      </p:sp>
      <p:sp>
        <p:nvSpPr>
          <p:cNvPr id="723" name="CustomShape 10"/>
          <p:cNvSpPr/>
          <p:nvPr/>
        </p:nvSpPr>
        <p:spPr>
          <a:xfrm>
            <a:off x="2145240" y="2713320"/>
            <a:ext cx="6220440" cy="53244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כמות:___            </a:t>
            </a:r>
            <a:r>
              <a:rPr b="0" lang="en-US" sz="1800" spc="-1" strike="noStrike" u="sng">
                <a:solidFill>
                  <a:srgbClr val="00b0f0"/>
                </a:solidFill>
                <a:uFill>
                  <a:solidFill>
                    <a:srgbClr val="ffffff"/>
                  </a:solidFill>
                </a:uFill>
                <a:latin typeface="Calibri"/>
              </a:rPr>
              <a:t>הוסף מוצר לאספקה </a:t>
            </a:r>
            <a:endParaRPr b="0" lang="en-US" sz="1800" spc="-1" strike="noStrike">
              <a:solidFill>
                <a:srgbClr val="000000"/>
              </a:solidFill>
              <a:uFill>
                <a:solidFill>
                  <a:srgbClr val="ffffff"/>
                </a:solidFill>
              </a:uFill>
              <a:latin typeface="Arial"/>
            </a:endParaRPr>
          </a:p>
        </p:txBody>
      </p:sp>
      <p:sp>
        <p:nvSpPr>
          <p:cNvPr id="724" name="CustomShape 11"/>
          <p:cNvSpPr/>
          <p:nvPr/>
        </p:nvSpPr>
        <p:spPr>
          <a:xfrm>
            <a:off x="2115720" y="4560120"/>
            <a:ext cx="6220440" cy="53244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Calibri"/>
              </a:rPr>
              <a:t>שם מוצר: ___ כמות:___            </a:t>
            </a:r>
            <a:r>
              <a:rPr b="0" lang="en-US" sz="1800" spc="-1" strike="noStrike" u="sng">
                <a:solidFill>
                  <a:srgbClr val="00b0f0"/>
                </a:solidFill>
                <a:uFill>
                  <a:solidFill>
                    <a:srgbClr val="ffffff"/>
                  </a:solidFill>
                </a:uFill>
                <a:latin typeface="Calibri"/>
              </a:rPr>
              <a:t>הוסף מוצר לאספקה</a:t>
            </a:r>
            <a:r>
              <a:rPr b="0" lang="en-US" sz="1800" spc="-1" strike="noStrike" u="sng">
                <a:solidFill>
                  <a:srgbClr val="00b0f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725" name="CustomShape 12"/>
          <p:cNvSpPr/>
          <p:nvPr/>
        </p:nvSpPr>
        <p:spPr>
          <a:xfrm>
            <a:off x="2115720" y="3970440"/>
            <a:ext cx="6220440" cy="53244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Calibri"/>
              </a:rPr>
              <a:t>שם מוצר: ___ כמות:___            </a:t>
            </a:r>
            <a:r>
              <a:rPr b="0" lang="en-US" sz="1800" spc="-1" strike="noStrike" u="sng">
                <a:solidFill>
                  <a:srgbClr val="00b0f0"/>
                </a:solidFill>
                <a:uFill>
                  <a:solidFill>
                    <a:srgbClr val="ffffff"/>
                  </a:solidFill>
                </a:uFill>
                <a:latin typeface="Calibri"/>
              </a:rPr>
              <a:t>הוסף מוצר לאספקה</a:t>
            </a:r>
            <a:r>
              <a:rPr b="0" lang="en-US" sz="1800" spc="-1" strike="noStrike" u="sng">
                <a:solidFill>
                  <a:srgbClr val="00b0f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726" name="CustomShape 13"/>
          <p:cNvSpPr/>
          <p:nvPr/>
        </p:nvSpPr>
        <p:spPr>
          <a:xfrm>
            <a:off x="8529480" y="1792440"/>
            <a:ext cx="1911960" cy="319320"/>
          </a:xfrm>
          <a:prstGeom prst="rect">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סנן לפי ספק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727" name="CustomShape 14"/>
          <p:cNvSpPr/>
          <p:nvPr/>
        </p:nvSpPr>
        <p:spPr>
          <a:xfrm>
            <a:off x="8529480" y="2257920"/>
            <a:ext cx="1911960" cy="7264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הנפק תעודת משלוח</a:t>
            </a:r>
            <a:endParaRPr b="0" lang="en-US" sz="1800" spc="-1" strike="noStrike">
              <a:solidFill>
                <a:srgbClr val="000000"/>
              </a:solidFill>
              <a:uFill>
                <a:solidFill>
                  <a:srgbClr val="ffffff"/>
                </a:solidFill>
              </a:uFill>
              <a:latin typeface="Arial"/>
            </a:endParaRPr>
          </a:p>
        </p:txBody>
      </p:sp>
      <p:sp>
        <p:nvSpPr>
          <p:cNvPr id="728" name="CustomShape 15"/>
          <p:cNvSpPr/>
          <p:nvPr/>
        </p:nvSpPr>
        <p:spPr>
          <a:xfrm>
            <a:off x="8534160" y="3407040"/>
            <a:ext cx="1959840" cy="8290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ערוך תעודת משלוח</a:t>
            </a:r>
            <a:endParaRPr b="0" lang="en-US" sz="1800" spc="-1" strike="noStrike">
              <a:solidFill>
                <a:srgbClr val="000000"/>
              </a:solidFill>
              <a:uFill>
                <a:solidFill>
                  <a:srgbClr val="ffffff"/>
                </a:solidFill>
              </a:uFill>
              <a:latin typeface="Arial"/>
            </a:endParaRPr>
          </a:p>
        </p:txBody>
      </p:sp>
      <p:sp>
        <p:nvSpPr>
          <p:cNvPr id="729" name="CustomShape 16"/>
          <p:cNvSpPr/>
          <p:nvPr/>
        </p:nvSpPr>
        <p:spPr>
          <a:xfrm rot="5400000">
            <a:off x="9077040" y="2969280"/>
            <a:ext cx="787320" cy="593280"/>
          </a:xfrm>
          <a:prstGeom prst="bentConnector3">
            <a:avLst>
              <a:gd name="adj1" fmla="val 50000"/>
            </a:avLst>
          </a:prstGeom>
          <a:noFill/>
          <a:ln w="57240">
            <a:solidFill>
              <a:srgbClr val="5b9bd5"/>
            </a:solidFill>
            <a:miter/>
            <a:headEnd len="med" type="triangle" w="med"/>
            <a:tailEnd len="med" type="triangle" w="med"/>
          </a:ln>
        </p:spPr>
        <p:style>
          <a:lnRef idx="0"/>
          <a:fillRef idx="0"/>
          <a:effectRef idx="0"/>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97"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98"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99" name="CustomShape 4"/>
          <p:cNvSpPr/>
          <p:nvPr/>
        </p:nvSpPr>
        <p:spPr>
          <a:xfrm>
            <a:off x="1528200" y="100080"/>
            <a:ext cx="12191760" cy="456840"/>
          </a:xfrm>
          <a:prstGeom prst="rect">
            <a:avLst/>
          </a:prstGeom>
          <a:noFill/>
          <a:ln>
            <a:noFill/>
          </a:ln>
        </p:spPr>
        <p:style>
          <a:lnRef idx="0"/>
          <a:fillRef idx="0"/>
          <a:effectRef idx="0"/>
          <a:fontRef idx="minor"/>
        </p:style>
      </p:sp>
      <p:sp>
        <p:nvSpPr>
          <p:cNvPr id="200" name="TextShape 5"/>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לקוח חדש</a:t>
            </a:r>
            <a:endParaRPr b="0" lang="en-US" sz="3200" spc="-1" strike="noStrike">
              <a:solidFill>
                <a:srgbClr val="000000"/>
              </a:solidFill>
              <a:uFill>
                <a:solidFill>
                  <a:srgbClr val="ffffff"/>
                </a:solidFill>
              </a:uFill>
              <a:latin typeface="Arial"/>
            </a:endParaRPr>
          </a:p>
        </p:txBody>
      </p:sp>
      <p:sp>
        <p:nvSpPr>
          <p:cNvPr id="201" name="CustomShape 6"/>
          <p:cNvSpPr/>
          <p:nvPr/>
        </p:nvSpPr>
        <p:spPr>
          <a:xfrm>
            <a:off x="1352520" y="922680"/>
            <a:ext cx="249624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אורח</a:t>
            </a:r>
            <a:endParaRPr b="0" lang="en-US" sz="1800" spc="-1" strike="noStrike">
              <a:solidFill>
                <a:srgbClr val="000000"/>
              </a:solidFill>
              <a:uFill>
                <a:solidFill>
                  <a:srgbClr val="ffffff"/>
                </a:solidFill>
              </a:uFill>
              <a:latin typeface="Arial"/>
            </a:endParaRPr>
          </a:p>
        </p:txBody>
      </p:sp>
      <p:sp>
        <p:nvSpPr>
          <p:cNvPr id="202" name="CustomShape 7"/>
          <p:cNvSpPr/>
          <p:nvPr/>
        </p:nvSpPr>
        <p:spPr>
          <a:xfrm>
            <a:off x="2367360" y="1614600"/>
            <a:ext cx="7670520" cy="369108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r" rtl="1">
              <a:lnSpc>
                <a:spcPct val="100000"/>
              </a:lnSpc>
            </a:pPr>
            <a:r>
              <a:rPr b="0" lang="en-US" sz="4400" spc="-1" strike="noStrike">
                <a:solidFill>
                  <a:srgbClr val="ffffff"/>
                </a:solidFill>
                <a:uFill>
                  <a:solidFill>
                    <a:srgbClr val="ffffff"/>
                  </a:solidFill>
                </a:uFill>
                <a:latin typeface="Calibri"/>
              </a:rPr>
              <a:t>לקוח </a:t>
            </a:r>
            <a:endParaRPr b="0" lang="en-US" sz="1800" spc="-1" strike="noStrike">
              <a:solidFill>
                <a:srgbClr val="000000"/>
              </a:solidFill>
              <a:uFill>
                <a:solidFill>
                  <a:srgbClr val="ffffff"/>
                </a:solidFill>
              </a:uFill>
              <a:latin typeface="Arial"/>
            </a:endParaRPr>
          </a:p>
          <a:p>
            <a:pPr algn="r" rtl="1">
              <a:lnSpc>
                <a:spcPct val="100000"/>
              </a:lnSpc>
            </a:pPr>
            <a:r>
              <a:rPr b="0" lang="en-US" sz="4400" spc="-1" strike="noStrike">
                <a:solidFill>
                  <a:srgbClr val="ffffff"/>
                </a:solidFill>
                <a:uFill>
                  <a:solidFill>
                    <a:srgbClr val="ffffff"/>
                  </a:solidFill>
                </a:uFill>
                <a:latin typeface="Calibri"/>
              </a:rPr>
              <a:t>חדש</a:t>
            </a:r>
            <a:endParaRPr b="0" lang="en-US" sz="1800" spc="-1" strike="noStrike">
              <a:solidFill>
                <a:srgbClr val="000000"/>
              </a:solidFill>
              <a:uFill>
                <a:solidFill>
                  <a:srgbClr val="ffffff"/>
                </a:solidFill>
              </a:uFill>
              <a:latin typeface="Arial"/>
            </a:endParaRPr>
          </a:p>
        </p:txBody>
      </p:sp>
      <p:sp>
        <p:nvSpPr>
          <p:cNvPr id="203" name="CustomShape 8"/>
          <p:cNvSpPr/>
          <p:nvPr/>
        </p:nvSpPr>
        <p:spPr>
          <a:xfrm>
            <a:off x="2600640" y="1807920"/>
            <a:ext cx="6044760" cy="319140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p>
            <a:pPr algn="ctr" rtl="1">
              <a:lnSpc>
                <a:spcPct val="100000"/>
              </a:lnSpc>
            </a:pPr>
            <a:r>
              <a:rPr b="0" lang="en-US" sz="2800" spc="-1" strike="noStrike">
                <a:solidFill>
                  <a:srgbClr val="ffffff"/>
                </a:solidFill>
                <a:uFill>
                  <a:solidFill>
                    <a:srgbClr val="ffffff"/>
                  </a:solidFill>
                </a:uFill>
                <a:latin typeface="Calibri"/>
              </a:rPr>
              <a:t>פרטים אישיים</a:t>
            </a:r>
            <a:endParaRPr b="0" lang="en-US" sz="1800" spc="-1" strike="noStrike">
              <a:solidFill>
                <a:srgbClr val="000000"/>
              </a:solidFill>
              <a:uFill>
                <a:solidFill>
                  <a:srgbClr val="ffffff"/>
                </a:solidFill>
              </a:uFill>
              <a:latin typeface="Arial"/>
            </a:endParaRPr>
          </a:p>
          <a:p>
            <a:pPr algn="ctr" rtl="1">
              <a:lnSpc>
                <a:spcPct val="100000"/>
              </a:lnSpc>
            </a:pPr>
            <a:endParaRPr b="0" lang="en-US" sz="1800" spc="-1" strike="noStrike">
              <a:solidFill>
                <a:srgbClr val="000000"/>
              </a:solidFill>
              <a:uFill>
                <a:solidFill>
                  <a:srgbClr val="ffffff"/>
                </a:solidFill>
              </a:uFill>
              <a:latin typeface="Arial"/>
            </a:endParaRPr>
          </a:p>
          <a:p>
            <a:pPr algn="ctr" rtl="1">
              <a:lnSpc>
                <a:spcPct val="100000"/>
              </a:lnSpc>
            </a:pPr>
            <a:endParaRPr b="0" lang="en-US" sz="1800" spc="-1" strike="noStrike">
              <a:solidFill>
                <a:srgbClr val="000000"/>
              </a:solidFill>
              <a:uFill>
                <a:solidFill>
                  <a:srgbClr val="ffffff"/>
                </a:solidFill>
              </a:uFill>
              <a:latin typeface="Arial"/>
            </a:endParaRPr>
          </a:p>
        </p:txBody>
      </p:sp>
      <p:sp>
        <p:nvSpPr>
          <p:cNvPr id="204" name="CustomShape 9"/>
          <p:cNvSpPr/>
          <p:nvPr/>
        </p:nvSpPr>
        <p:spPr>
          <a:xfrm>
            <a:off x="7444800" y="2382480"/>
            <a:ext cx="1064160" cy="2588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שם פרטי</a:t>
            </a:r>
            <a:endParaRPr b="0" lang="en-US" sz="1800" spc="-1" strike="noStrike">
              <a:solidFill>
                <a:srgbClr val="000000"/>
              </a:solidFill>
              <a:uFill>
                <a:solidFill>
                  <a:srgbClr val="ffffff"/>
                </a:solidFill>
              </a:uFill>
              <a:latin typeface="Arial"/>
            </a:endParaRPr>
          </a:p>
        </p:txBody>
      </p:sp>
      <p:sp>
        <p:nvSpPr>
          <p:cNvPr id="205" name="CustomShape 10"/>
          <p:cNvSpPr/>
          <p:nvPr/>
        </p:nvSpPr>
        <p:spPr>
          <a:xfrm>
            <a:off x="5623200" y="2414160"/>
            <a:ext cx="1737000" cy="258840"/>
          </a:xfrm>
          <a:prstGeom prst="rect">
            <a:avLst/>
          </a:prstGeom>
          <a:solidFill>
            <a:srgbClr val="ffffff"/>
          </a:solidFill>
          <a:ln w="12600">
            <a:solidFill>
              <a:srgbClr val="70ad47"/>
            </a:solidFill>
            <a:miter/>
          </a:ln>
        </p:spPr>
        <p:style>
          <a:lnRef idx="0"/>
          <a:fillRef idx="0"/>
          <a:effectRef idx="0"/>
          <a:fontRef idx="minor"/>
        </p:style>
      </p:sp>
      <p:sp>
        <p:nvSpPr>
          <p:cNvPr id="206" name="CustomShape 11"/>
          <p:cNvSpPr/>
          <p:nvPr/>
        </p:nvSpPr>
        <p:spPr>
          <a:xfrm>
            <a:off x="7444800" y="2730240"/>
            <a:ext cx="1064160" cy="2588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שם משפחה</a:t>
            </a:r>
            <a:endParaRPr b="0" lang="en-US" sz="1800" spc="-1" strike="noStrike">
              <a:solidFill>
                <a:srgbClr val="000000"/>
              </a:solidFill>
              <a:uFill>
                <a:solidFill>
                  <a:srgbClr val="ffffff"/>
                </a:solidFill>
              </a:uFill>
              <a:latin typeface="Arial"/>
            </a:endParaRPr>
          </a:p>
        </p:txBody>
      </p:sp>
      <p:sp>
        <p:nvSpPr>
          <p:cNvPr id="207" name="CustomShape 12"/>
          <p:cNvSpPr/>
          <p:nvPr/>
        </p:nvSpPr>
        <p:spPr>
          <a:xfrm>
            <a:off x="5635080" y="2761920"/>
            <a:ext cx="1737000" cy="258840"/>
          </a:xfrm>
          <a:prstGeom prst="rect">
            <a:avLst/>
          </a:prstGeom>
          <a:solidFill>
            <a:srgbClr val="ffffff"/>
          </a:solidFill>
          <a:ln w="12600">
            <a:solidFill>
              <a:srgbClr val="70ad47"/>
            </a:solidFill>
            <a:miter/>
          </a:ln>
        </p:spPr>
        <p:style>
          <a:lnRef idx="0"/>
          <a:fillRef idx="0"/>
          <a:effectRef idx="0"/>
          <a:fontRef idx="minor"/>
        </p:style>
      </p:sp>
      <p:sp>
        <p:nvSpPr>
          <p:cNvPr id="208" name="CustomShape 13"/>
          <p:cNvSpPr/>
          <p:nvPr/>
        </p:nvSpPr>
        <p:spPr>
          <a:xfrm>
            <a:off x="7468560" y="3880800"/>
            <a:ext cx="1064160" cy="2588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Calibri"/>
              </a:rPr>
              <a:t>עיר</a:t>
            </a:r>
            <a:endParaRPr b="0" lang="en-US" sz="1800" spc="-1" strike="noStrike">
              <a:solidFill>
                <a:srgbClr val="000000"/>
              </a:solidFill>
              <a:uFill>
                <a:solidFill>
                  <a:srgbClr val="ffffff"/>
                </a:solidFill>
              </a:uFill>
              <a:latin typeface="Arial"/>
            </a:endParaRPr>
          </a:p>
        </p:txBody>
      </p:sp>
      <p:sp>
        <p:nvSpPr>
          <p:cNvPr id="209" name="CustomShape 14"/>
          <p:cNvSpPr/>
          <p:nvPr/>
        </p:nvSpPr>
        <p:spPr>
          <a:xfrm>
            <a:off x="5646960" y="3886560"/>
            <a:ext cx="1737000" cy="258840"/>
          </a:xfrm>
          <a:prstGeom prst="rect">
            <a:avLst/>
          </a:prstGeom>
          <a:solidFill>
            <a:srgbClr val="ffffff"/>
          </a:solidFill>
          <a:ln w="12600">
            <a:solidFill>
              <a:srgbClr val="70ad47"/>
            </a:solidFill>
            <a:miter/>
          </a:ln>
        </p:spPr>
        <p:style>
          <a:lnRef idx="0"/>
          <a:fillRef idx="0"/>
          <a:effectRef idx="0"/>
          <a:fontRef idx="minor"/>
        </p:style>
      </p:sp>
      <p:sp>
        <p:nvSpPr>
          <p:cNvPr id="210" name="CustomShape 15"/>
          <p:cNvSpPr/>
          <p:nvPr/>
        </p:nvSpPr>
        <p:spPr>
          <a:xfrm>
            <a:off x="4449240" y="2563920"/>
            <a:ext cx="1064160" cy="2588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Calibri"/>
              </a:rPr>
              <a:t>שם משתמש</a:t>
            </a:r>
            <a:endParaRPr b="0" lang="en-US" sz="1800" spc="-1" strike="noStrike">
              <a:solidFill>
                <a:srgbClr val="000000"/>
              </a:solidFill>
              <a:uFill>
                <a:solidFill>
                  <a:srgbClr val="ffffff"/>
                </a:solidFill>
              </a:uFill>
              <a:latin typeface="Arial"/>
            </a:endParaRPr>
          </a:p>
        </p:txBody>
      </p:sp>
      <p:sp>
        <p:nvSpPr>
          <p:cNvPr id="211" name="CustomShape 16"/>
          <p:cNvSpPr/>
          <p:nvPr/>
        </p:nvSpPr>
        <p:spPr>
          <a:xfrm>
            <a:off x="2639520" y="2569680"/>
            <a:ext cx="1737000" cy="258840"/>
          </a:xfrm>
          <a:prstGeom prst="rect">
            <a:avLst/>
          </a:prstGeom>
          <a:solidFill>
            <a:srgbClr val="ffffff"/>
          </a:solidFill>
          <a:ln w="12600">
            <a:solidFill>
              <a:srgbClr val="70ad47"/>
            </a:solidFill>
            <a:miter/>
          </a:ln>
        </p:spPr>
        <p:style>
          <a:lnRef idx="0"/>
          <a:fillRef idx="0"/>
          <a:effectRef idx="0"/>
          <a:fontRef idx="minor"/>
        </p:style>
      </p:sp>
      <p:sp>
        <p:nvSpPr>
          <p:cNvPr id="212" name="CustomShape 17"/>
          <p:cNvSpPr/>
          <p:nvPr/>
        </p:nvSpPr>
        <p:spPr>
          <a:xfrm>
            <a:off x="7468560" y="3247920"/>
            <a:ext cx="1064160" cy="2793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Calibri"/>
              </a:rPr>
              <a:t>רחוב</a:t>
            </a:r>
            <a:endParaRPr b="0" lang="en-US" sz="1800" spc="-1" strike="noStrike">
              <a:solidFill>
                <a:srgbClr val="000000"/>
              </a:solidFill>
              <a:uFill>
                <a:solidFill>
                  <a:srgbClr val="ffffff"/>
                </a:solidFill>
              </a:uFill>
              <a:latin typeface="Arial"/>
            </a:endParaRPr>
          </a:p>
        </p:txBody>
      </p:sp>
      <p:sp>
        <p:nvSpPr>
          <p:cNvPr id="213" name="CustomShape 18"/>
          <p:cNvSpPr/>
          <p:nvPr/>
        </p:nvSpPr>
        <p:spPr>
          <a:xfrm>
            <a:off x="5646960" y="3247920"/>
            <a:ext cx="1737000" cy="258840"/>
          </a:xfrm>
          <a:prstGeom prst="rect">
            <a:avLst/>
          </a:prstGeom>
          <a:solidFill>
            <a:srgbClr val="ffffff"/>
          </a:solidFill>
          <a:ln w="12600">
            <a:solidFill>
              <a:srgbClr val="70ad47"/>
            </a:solidFill>
            <a:miter/>
          </a:ln>
        </p:spPr>
        <p:style>
          <a:lnRef idx="0"/>
          <a:fillRef idx="0"/>
          <a:effectRef idx="0"/>
          <a:fontRef idx="minor"/>
        </p:style>
      </p:sp>
      <p:sp>
        <p:nvSpPr>
          <p:cNvPr id="214" name="CustomShape 19"/>
          <p:cNvSpPr/>
          <p:nvPr/>
        </p:nvSpPr>
        <p:spPr>
          <a:xfrm>
            <a:off x="7468560" y="3567600"/>
            <a:ext cx="1064160" cy="25884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Calibri"/>
              </a:rPr>
              <a:t>מס בית</a:t>
            </a:r>
            <a:endParaRPr b="0" lang="en-US" sz="1800" spc="-1" strike="noStrike">
              <a:solidFill>
                <a:srgbClr val="000000"/>
              </a:solidFill>
              <a:uFill>
                <a:solidFill>
                  <a:srgbClr val="ffffff"/>
                </a:solidFill>
              </a:uFill>
              <a:latin typeface="Arial"/>
            </a:endParaRPr>
          </a:p>
        </p:txBody>
      </p:sp>
      <p:sp>
        <p:nvSpPr>
          <p:cNvPr id="215" name="CustomShape 20"/>
          <p:cNvSpPr/>
          <p:nvPr/>
        </p:nvSpPr>
        <p:spPr>
          <a:xfrm>
            <a:off x="5646960" y="3573360"/>
            <a:ext cx="1737000" cy="258840"/>
          </a:xfrm>
          <a:prstGeom prst="rect">
            <a:avLst/>
          </a:prstGeom>
          <a:solidFill>
            <a:srgbClr val="ffffff"/>
          </a:solidFill>
          <a:ln w="12600">
            <a:solidFill>
              <a:srgbClr val="70ad47"/>
            </a:solidFill>
            <a:miter/>
          </a:ln>
        </p:spPr>
        <p:style>
          <a:lnRef idx="0"/>
          <a:fillRef idx="0"/>
          <a:effectRef idx="0"/>
          <a:fontRef idx="minor"/>
        </p:style>
      </p:sp>
      <p:sp>
        <p:nvSpPr>
          <p:cNvPr id="216" name="CustomShape 21"/>
          <p:cNvSpPr/>
          <p:nvPr/>
        </p:nvSpPr>
        <p:spPr>
          <a:xfrm>
            <a:off x="4649400" y="4427280"/>
            <a:ext cx="1824840" cy="3682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600" spc="-1" strike="noStrike">
                <a:solidFill>
                  <a:srgbClr val="ffffff"/>
                </a:solidFill>
                <a:uFill>
                  <a:solidFill>
                    <a:srgbClr val="ffffff"/>
                  </a:solidFill>
                </a:uFill>
                <a:latin typeface="Calibri"/>
              </a:rPr>
              <a:t>פתח חשבון</a:t>
            </a:r>
            <a:endParaRPr b="0" lang="en-US" sz="1800" spc="-1" strike="noStrike">
              <a:solidFill>
                <a:srgbClr val="000000"/>
              </a:solidFill>
              <a:uFill>
                <a:solidFill>
                  <a:srgbClr val="ffffff"/>
                </a:solidFill>
              </a:uFill>
              <a:latin typeface="Arial"/>
            </a:endParaRPr>
          </a:p>
        </p:txBody>
      </p:sp>
      <p:sp>
        <p:nvSpPr>
          <p:cNvPr id="217" name="CustomShape 22"/>
          <p:cNvSpPr/>
          <p:nvPr/>
        </p:nvSpPr>
        <p:spPr>
          <a:xfrm>
            <a:off x="4310280" y="3595320"/>
            <a:ext cx="1199880" cy="25020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כתובת אימייל</a:t>
            </a:r>
            <a:endParaRPr b="0" lang="en-US" sz="1800" spc="-1" strike="noStrike">
              <a:solidFill>
                <a:srgbClr val="000000"/>
              </a:solidFill>
              <a:uFill>
                <a:solidFill>
                  <a:srgbClr val="ffffff"/>
                </a:solidFill>
              </a:uFill>
              <a:latin typeface="Arial"/>
            </a:endParaRPr>
          </a:p>
        </p:txBody>
      </p:sp>
      <p:sp>
        <p:nvSpPr>
          <p:cNvPr id="218" name="CustomShape 23"/>
          <p:cNvSpPr/>
          <p:nvPr/>
        </p:nvSpPr>
        <p:spPr>
          <a:xfrm>
            <a:off x="2627640" y="3595320"/>
            <a:ext cx="1605240" cy="264240"/>
          </a:xfrm>
          <a:prstGeom prst="rect">
            <a:avLst/>
          </a:prstGeom>
          <a:solidFill>
            <a:srgbClr val="ffffff"/>
          </a:solidFill>
          <a:ln w="12600">
            <a:solidFill>
              <a:srgbClr val="70ad47"/>
            </a:solidFill>
            <a:miter/>
          </a:ln>
        </p:spPr>
        <p:style>
          <a:lnRef idx="0"/>
          <a:fillRef idx="0"/>
          <a:effectRef idx="0"/>
          <a:fontRef idx="minor"/>
        </p:style>
      </p:sp>
      <p:sp>
        <p:nvSpPr>
          <p:cNvPr id="219" name="CustomShape 24"/>
          <p:cNvSpPr/>
          <p:nvPr/>
        </p:nvSpPr>
        <p:spPr>
          <a:xfrm>
            <a:off x="4332960" y="3926520"/>
            <a:ext cx="1177200" cy="25020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סיסמא</a:t>
            </a:r>
            <a:endParaRPr b="0" lang="en-US" sz="1800" spc="-1" strike="noStrike">
              <a:solidFill>
                <a:srgbClr val="000000"/>
              </a:solidFill>
              <a:uFill>
                <a:solidFill>
                  <a:srgbClr val="ffffff"/>
                </a:solidFill>
              </a:uFill>
              <a:latin typeface="Arial"/>
            </a:endParaRPr>
          </a:p>
        </p:txBody>
      </p:sp>
      <p:sp>
        <p:nvSpPr>
          <p:cNvPr id="220" name="CustomShape 25"/>
          <p:cNvSpPr/>
          <p:nvPr/>
        </p:nvSpPr>
        <p:spPr>
          <a:xfrm>
            <a:off x="2639520" y="3926520"/>
            <a:ext cx="1593360" cy="270000"/>
          </a:xfrm>
          <a:prstGeom prst="rect">
            <a:avLst/>
          </a:prstGeom>
          <a:solidFill>
            <a:srgbClr val="ffffff"/>
          </a:solidFill>
          <a:ln w="12600">
            <a:solidFill>
              <a:srgbClr val="70ad47"/>
            </a:solidFill>
            <a:miter/>
          </a:ln>
        </p:spPr>
        <p:style>
          <a:lnRef idx="0"/>
          <a:fillRef idx="0"/>
          <a:effectRef idx="0"/>
          <a:fontRef idx="minor"/>
        </p:style>
      </p:sp>
      <p:sp>
        <p:nvSpPr>
          <p:cNvPr id="221" name="CustomShape 26"/>
          <p:cNvSpPr/>
          <p:nvPr/>
        </p:nvSpPr>
        <p:spPr>
          <a:xfrm>
            <a:off x="2639520" y="3277080"/>
            <a:ext cx="1605240" cy="275760"/>
          </a:xfrm>
          <a:prstGeom prst="rect">
            <a:avLst/>
          </a:prstGeom>
          <a:solidFill>
            <a:srgbClr val="ffffff"/>
          </a:solidFill>
          <a:ln w="12600">
            <a:solidFill>
              <a:srgbClr val="70ad47"/>
            </a:solidFill>
            <a:miter/>
          </a:ln>
        </p:spPr>
        <p:style>
          <a:lnRef idx="0"/>
          <a:fillRef idx="0"/>
          <a:effectRef idx="0"/>
          <a:fontRef idx="minor"/>
        </p:style>
      </p:sp>
      <p:sp>
        <p:nvSpPr>
          <p:cNvPr id="222" name="CustomShape 27"/>
          <p:cNvSpPr/>
          <p:nvPr/>
        </p:nvSpPr>
        <p:spPr>
          <a:xfrm>
            <a:off x="4352040" y="2916360"/>
            <a:ext cx="1163880" cy="27468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טלפון</a:t>
            </a:r>
            <a:endParaRPr b="0" lang="en-US" sz="1800" spc="-1" strike="noStrike">
              <a:solidFill>
                <a:srgbClr val="000000"/>
              </a:solidFill>
              <a:uFill>
                <a:solidFill>
                  <a:srgbClr val="ffffff"/>
                </a:solidFill>
              </a:uFill>
              <a:latin typeface="Arial"/>
            </a:endParaRPr>
          </a:p>
        </p:txBody>
      </p:sp>
      <p:sp>
        <p:nvSpPr>
          <p:cNvPr id="223" name="CustomShape 28"/>
          <p:cNvSpPr/>
          <p:nvPr/>
        </p:nvSpPr>
        <p:spPr>
          <a:xfrm>
            <a:off x="2627640" y="2944080"/>
            <a:ext cx="1617120" cy="248760"/>
          </a:xfrm>
          <a:prstGeom prst="rect">
            <a:avLst/>
          </a:prstGeom>
          <a:solidFill>
            <a:srgbClr val="ffffff"/>
          </a:solidFill>
          <a:ln w="12600">
            <a:solidFill>
              <a:srgbClr val="70ad47"/>
            </a:solidFill>
            <a:miter/>
          </a:ln>
        </p:spPr>
        <p:style>
          <a:lnRef idx="0"/>
          <a:fillRef idx="0"/>
          <a:effectRef idx="0"/>
          <a:fontRef idx="minor"/>
        </p:style>
      </p:sp>
      <p:sp>
        <p:nvSpPr>
          <p:cNvPr id="224" name="CustomShape 29"/>
          <p:cNvSpPr/>
          <p:nvPr/>
        </p:nvSpPr>
        <p:spPr>
          <a:xfrm>
            <a:off x="4329360" y="3254400"/>
            <a:ext cx="1186560" cy="27792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400" spc="-1" strike="noStrike">
                <a:solidFill>
                  <a:srgbClr val="000000"/>
                </a:solidFill>
                <a:uFill>
                  <a:solidFill>
                    <a:srgbClr val="ffffff"/>
                  </a:solidFill>
                </a:uFill>
                <a:latin typeface="Calibri"/>
              </a:rPr>
              <a:t>פלאפון</a:t>
            </a:r>
            <a:endParaRPr b="0" lang="en-US" sz="1800" spc="-1" strike="noStrike">
              <a:solidFill>
                <a:srgbClr val="000000"/>
              </a:solidFill>
              <a:uFill>
                <a:solidFill>
                  <a:srgbClr val="ffffff"/>
                </a:solidFill>
              </a:uFill>
              <a:latin typeface="Arial"/>
            </a:endParaRPr>
          </a:p>
        </p:txBody>
      </p:sp>
      <p:sp>
        <p:nvSpPr>
          <p:cNvPr id="225" name="CustomShape 30"/>
          <p:cNvSpPr/>
          <p:nvPr/>
        </p:nvSpPr>
        <p:spPr>
          <a:xfrm>
            <a:off x="7973280" y="2967840"/>
            <a:ext cx="664200" cy="303480"/>
          </a:xfrm>
          <a:prstGeom prst="rect">
            <a:avLst/>
          </a:prstGeom>
          <a:noFill/>
          <a:ln>
            <a:noFill/>
          </a:ln>
        </p:spPr>
        <p:style>
          <a:lnRef idx="0"/>
          <a:fillRef idx="0"/>
          <a:effectRef idx="0"/>
          <a:fontRef idx="minor"/>
        </p:style>
        <p:txBody>
          <a:bodyPr wrap="none" lIns="90000" rIns="90000" tIns="45000" bIns="45000"/>
          <a:p>
            <a:pPr algn="r" rtl="1">
              <a:lnSpc>
                <a:spcPct val="100000"/>
              </a:lnSpc>
            </a:pPr>
            <a:r>
              <a:rPr b="0" lang="en-US" sz="1400" spc="-1" strike="noStrike">
                <a:solidFill>
                  <a:srgbClr val="000000"/>
                </a:solidFill>
                <a:uFill>
                  <a:solidFill>
                    <a:srgbClr val="ffffff"/>
                  </a:solidFill>
                </a:uFill>
                <a:latin typeface="Calibri"/>
              </a:rPr>
              <a:t>כתובת</a:t>
            </a:r>
            <a:endParaRPr b="0" lang="en-US" sz="1800" spc="-1" strike="noStrike">
              <a:solidFill>
                <a:srgbClr val="000000"/>
              </a:solidFill>
              <a:uFill>
                <a:solidFill>
                  <a:srgbClr val="ffffff"/>
                </a:solidFill>
              </a:uFill>
              <a:latin typeface="Arial"/>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731"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32"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33" name="CustomShape 4"/>
          <p:cNvSpPr/>
          <p:nvPr/>
        </p:nvSpPr>
        <p:spPr>
          <a:xfrm>
            <a:off x="1528200" y="100080"/>
            <a:ext cx="12191760" cy="456840"/>
          </a:xfrm>
          <a:prstGeom prst="rect">
            <a:avLst/>
          </a:prstGeom>
          <a:noFill/>
          <a:ln>
            <a:noFill/>
          </a:ln>
        </p:spPr>
        <p:style>
          <a:lnRef idx="0"/>
          <a:fillRef idx="0"/>
          <a:effectRef idx="0"/>
          <a:fontRef idx="minor"/>
        </p:style>
      </p:sp>
      <p:sp>
        <p:nvSpPr>
          <p:cNvPr id="734"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35"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קניה &gt; קבל הזמנה</a:t>
            </a:r>
            <a:endParaRPr b="0" lang="en-US" sz="3200" spc="-1" strike="noStrike">
              <a:solidFill>
                <a:srgbClr val="000000"/>
              </a:solidFill>
              <a:uFill>
                <a:solidFill>
                  <a:srgbClr val="ffffff"/>
                </a:solidFill>
              </a:uFill>
              <a:latin typeface="Arial"/>
            </a:endParaRPr>
          </a:p>
        </p:txBody>
      </p:sp>
      <p:sp>
        <p:nvSpPr>
          <p:cNvPr id="736"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737" name="CustomShape 8"/>
          <p:cNvSpPr/>
          <p:nvPr/>
        </p:nvSpPr>
        <p:spPr>
          <a:xfrm>
            <a:off x="4089600" y="1535400"/>
            <a:ext cx="5060160" cy="3232440"/>
          </a:xfrm>
          <a:prstGeom prst="rect">
            <a:avLst/>
          </a:prstGeom>
          <a:solidFill>
            <a:srgbClr val="5b9bd5"/>
          </a:solidFill>
          <a:ln w="12600">
            <a:solidFill>
              <a:srgbClr val="43729d"/>
            </a:solidFill>
            <a:miter/>
          </a:ln>
        </p:spPr>
        <p:style>
          <a:lnRef idx="0"/>
          <a:fillRef idx="0"/>
          <a:effectRef idx="0"/>
          <a:fontRef idx="minor"/>
        </p:style>
      </p:sp>
      <p:pic>
        <p:nvPicPr>
          <p:cNvPr id="738" name="תמונה 12" descr=""/>
          <p:cNvPicPr/>
          <p:nvPr/>
        </p:nvPicPr>
        <p:blipFill>
          <a:blip r:embed="rId1"/>
          <a:stretch/>
        </p:blipFill>
        <p:spPr>
          <a:xfrm>
            <a:off x="1452240" y="1608120"/>
            <a:ext cx="574560" cy="574560"/>
          </a:xfrm>
          <a:prstGeom prst="rect">
            <a:avLst/>
          </a:prstGeom>
          <a:ln>
            <a:noFill/>
          </a:ln>
        </p:spPr>
      </p:pic>
      <p:graphicFrame>
        <p:nvGraphicFramePr>
          <p:cNvPr id="739" name="Table 9"/>
          <p:cNvGraphicFramePr/>
          <p:nvPr/>
        </p:nvGraphicFramePr>
        <p:xfrm>
          <a:off x="5886000" y="1629360"/>
          <a:ext cx="3136320" cy="686520"/>
        </p:xfrm>
        <a:graphic>
          <a:graphicData uri="http://schemas.openxmlformats.org/drawingml/2006/table">
            <a:tbl>
              <a:tblPr/>
              <a:tblGrid>
                <a:gridCol w="3136680"/>
              </a:tblGrid>
              <a:tr h="343440">
                <a:tc>
                  <a:txBody>
                    <a:bodyPr/>
                    <a:p>
                      <a:pPr algn="r" rtl="1">
                        <a:lnSpc>
                          <a:spcPct val="100000"/>
                        </a:lnSpc>
                      </a:pPr>
                      <a:r>
                        <a:rPr b="1" lang="en-US" sz="1800" spc="-1" strike="noStrike">
                          <a:solidFill>
                            <a:srgbClr val="ffffff"/>
                          </a:solidFill>
                          <a:uFill>
                            <a:solidFill>
                              <a:srgbClr val="ffffff"/>
                            </a:solidFill>
                          </a:uFill>
                          <a:latin typeface="Calibri"/>
                        </a:rPr>
                        <a:t>מספק:__________</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תאריך:__________</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graphicFrame>
        <p:nvGraphicFramePr>
          <p:cNvPr id="740" name="Table 10"/>
          <p:cNvGraphicFramePr/>
          <p:nvPr/>
        </p:nvGraphicFramePr>
        <p:xfrm>
          <a:off x="2572920" y="2553840"/>
          <a:ext cx="6391800" cy="2390400"/>
        </p:xfrm>
        <a:graphic>
          <a:graphicData uri="http://schemas.openxmlformats.org/drawingml/2006/table">
            <a:tbl>
              <a:tblPr/>
              <a:tblGrid>
                <a:gridCol w="1101600"/>
                <a:gridCol w="612000"/>
                <a:gridCol w="1833480"/>
                <a:gridCol w="1828080"/>
                <a:gridCol w="1017000"/>
              </a:tblGrid>
              <a:tr h="987480">
                <a:tc>
                  <a:txBody>
                    <a:bodyPr/>
                    <a:p>
                      <a:pPr algn="r" rtl="1">
                        <a:lnSpc>
                          <a:spcPct val="100000"/>
                        </a:lnSpc>
                      </a:pPr>
                      <a:r>
                        <a:rPr b="1" lang="en-US" sz="1600" spc="-1" strike="noStrike">
                          <a:solidFill>
                            <a:srgbClr val="ffffff"/>
                          </a:solidFill>
                          <a:uFill>
                            <a:solidFill>
                              <a:srgbClr val="ffffff"/>
                            </a:solidFill>
                          </a:uFill>
                          <a:latin typeface="Calibri"/>
                        </a:rPr>
                        <a:t>הסר מהרשימה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600" spc="-1" strike="noStrike">
                          <a:solidFill>
                            <a:srgbClr val="ffffff"/>
                          </a:solidFill>
                          <a:uFill>
                            <a:solidFill>
                              <a:srgbClr val="ffffff"/>
                            </a:solidFill>
                          </a:uFill>
                          <a:latin typeface="Calibri"/>
                        </a:rPr>
                        <a:t>תאור מוצר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600" spc="-1" strike="noStrike">
                          <a:solidFill>
                            <a:srgbClr val="ffffff"/>
                          </a:solidFill>
                          <a:uFill>
                            <a:solidFill>
                              <a:srgbClr val="ffffff"/>
                            </a:solidFill>
                          </a:uFill>
                          <a:latin typeface="Calibri"/>
                        </a:rPr>
                        <a:t>כמות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600" spc="-1" strike="noStrike">
                          <a:solidFill>
                            <a:srgbClr val="ffffff"/>
                          </a:solidFill>
                          <a:uFill>
                            <a:solidFill>
                              <a:srgbClr val="ffffff"/>
                            </a:solidFill>
                          </a:uFill>
                          <a:latin typeface="Calibri"/>
                        </a:rPr>
                        <a:t>מחיר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600" spc="-1" strike="noStrike">
                          <a:solidFill>
                            <a:srgbClr val="ffffff"/>
                          </a:solidFill>
                          <a:uFill>
                            <a:solidFill>
                              <a:srgbClr val="ffffff"/>
                            </a:solidFill>
                          </a:uFill>
                          <a:latin typeface="Calibri"/>
                        </a:rPr>
                        <a:t>סה"כ</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8240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rtl="1">
                        <a:lnSpc>
                          <a:spcPct val="100000"/>
                        </a:lnSpc>
                      </a:pPr>
                      <a:r>
                        <a:rPr b="0" lang="en-US" sz="1600" spc="-1" strike="noStrike">
                          <a:solidFill>
                            <a:srgbClr val="000000"/>
                          </a:solidFill>
                          <a:uFill>
                            <a:solidFill>
                              <a:srgbClr val="ffffff"/>
                            </a:solidFill>
                          </a:uFill>
                          <a:latin typeface="Calibri"/>
                        </a:rPr>
                        <a:t>כאן ניתן לשנות את הכמות עם </a:t>
                      </a:r>
                      <a:r>
                        <a:rPr b="0" lang="en-US" sz="1600" spc="-1" strike="noStrike">
                          <a:solidFill>
                            <a:srgbClr val="000000"/>
                          </a:solidFill>
                          <a:uFill>
                            <a:solidFill>
                              <a:srgbClr val="ffffff"/>
                            </a:solidFill>
                          </a:uFill>
                          <a:latin typeface="Calibri"/>
                        </a:rPr>
                        <a:t>input - number</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rtl="1">
                        <a:lnSpc>
                          <a:spcPct val="100000"/>
                        </a:lnSpc>
                      </a:pPr>
                      <a:r>
                        <a:rPr b="0" lang="en-US" sz="1600" spc="-1" strike="noStrike">
                          <a:solidFill>
                            <a:srgbClr val="000000"/>
                          </a:solidFill>
                          <a:uFill>
                            <a:solidFill>
                              <a:srgbClr val="ffffff"/>
                            </a:solidFill>
                          </a:uFill>
                          <a:latin typeface="Calibri"/>
                        </a:rPr>
                        <a:t>כאן ניתן לשנות מחיר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792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741" name="CustomShape 11"/>
          <p:cNvSpPr/>
          <p:nvPr/>
        </p:nvSpPr>
        <p:spPr>
          <a:xfrm>
            <a:off x="2784240" y="4939920"/>
            <a:ext cx="1839240" cy="8344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אשר והכנס למלאי</a:t>
            </a:r>
            <a:endParaRPr b="0" lang="en-US" sz="1800" spc="-1" strike="noStrike">
              <a:solidFill>
                <a:srgbClr val="000000"/>
              </a:solidFill>
              <a:uFill>
                <a:solidFill>
                  <a:srgbClr val="ffffff"/>
                </a:solidFill>
              </a:uFill>
              <a:latin typeface="Arial"/>
            </a:endParaRPr>
          </a:p>
        </p:txBody>
      </p:sp>
      <p:pic>
        <p:nvPicPr>
          <p:cNvPr id="742" name="תמונה 30" descr=""/>
          <p:cNvPicPr/>
          <p:nvPr/>
        </p:nvPicPr>
        <p:blipFill>
          <a:blip r:embed="rId2"/>
          <a:stretch/>
        </p:blipFill>
        <p:spPr>
          <a:xfrm>
            <a:off x="8068320" y="3477240"/>
            <a:ext cx="452880" cy="452880"/>
          </a:xfrm>
          <a:prstGeom prst="rect">
            <a:avLst/>
          </a:prstGeom>
          <a:ln>
            <a:noFill/>
          </a:ln>
        </p:spPr>
      </p:pic>
      <p:pic>
        <p:nvPicPr>
          <p:cNvPr id="743" name="תמונה 31" descr=""/>
          <p:cNvPicPr/>
          <p:nvPr/>
        </p:nvPicPr>
        <p:blipFill>
          <a:blip r:embed="rId3"/>
          <a:stretch/>
        </p:blipFill>
        <p:spPr>
          <a:xfrm>
            <a:off x="8068320" y="4303080"/>
            <a:ext cx="452880" cy="452880"/>
          </a:xfrm>
          <a:prstGeom prst="rect">
            <a:avLst/>
          </a:prstGeom>
          <a:ln>
            <a:noFill/>
          </a:ln>
        </p:spPr>
      </p:pic>
      <p:sp>
        <p:nvSpPr>
          <p:cNvPr id="744" name="CustomShape 12"/>
          <p:cNvSpPr/>
          <p:nvPr/>
        </p:nvSpPr>
        <p:spPr>
          <a:xfrm>
            <a:off x="9404640" y="1559880"/>
            <a:ext cx="1078560" cy="101952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חזור</a:t>
            </a:r>
            <a:endParaRPr b="0" lang="en-US" sz="1800" spc="-1" strike="noStrike">
              <a:solidFill>
                <a:srgbClr val="000000"/>
              </a:solidFill>
              <a:uFill>
                <a:solidFill>
                  <a:srgbClr val="ffffff"/>
                </a:solidFill>
              </a:uFill>
              <a:latin typeface="Arial"/>
            </a:endParaRPr>
          </a:p>
          <a:p>
            <a:pPr algn="ctr" rtl="1">
              <a:lnSpc>
                <a:spcPct val="100000"/>
              </a:lnSpc>
            </a:pPr>
            <a:r>
              <a:rPr b="0" lang="en-US" sz="1800" spc="-1" strike="noStrike">
                <a:solidFill>
                  <a:srgbClr val="ffffff"/>
                </a:solidFill>
                <a:uFill>
                  <a:solidFill>
                    <a:srgbClr val="ffffff"/>
                  </a:solidFill>
                </a:uFill>
                <a:latin typeface="Calibri"/>
              </a:rPr>
              <a:t>להוספת מוצרים </a:t>
            </a:r>
            <a:endParaRPr b="0" lang="en-US" sz="1800" spc="-1" strike="noStrike">
              <a:solidFill>
                <a:srgbClr val="000000"/>
              </a:solidFill>
              <a:uFill>
                <a:solidFill>
                  <a:srgbClr val="ffffff"/>
                </a:solidFill>
              </a:uFill>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746"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47" name="CustomShape 3"/>
          <p:cNvSpPr/>
          <p:nvPr/>
        </p:nvSpPr>
        <p:spPr>
          <a:xfrm>
            <a:off x="1162800" y="4507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48" name="CustomShape 4"/>
          <p:cNvSpPr/>
          <p:nvPr/>
        </p:nvSpPr>
        <p:spPr>
          <a:xfrm>
            <a:off x="1528200" y="100080"/>
            <a:ext cx="12191760" cy="456840"/>
          </a:xfrm>
          <a:prstGeom prst="rect">
            <a:avLst/>
          </a:prstGeom>
          <a:noFill/>
          <a:ln>
            <a:noFill/>
          </a:ln>
        </p:spPr>
        <p:style>
          <a:lnRef idx="0"/>
          <a:fillRef idx="0"/>
          <a:effectRef idx="0"/>
          <a:fontRef idx="minor"/>
        </p:style>
      </p:sp>
      <p:sp>
        <p:nvSpPr>
          <p:cNvPr id="749"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50"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קניה &gt; מיון אתרוגים</a:t>
            </a:r>
            <a:endParaRPr b="0" lang="en-US" sz="3200" spc="-1" strike="noStrike">
              <a:solidFill>
                <a:srgbClr val="000000"/>
              </a:solidFill>
              <a:uFill>
                <a:solidFill>
                  <a:srgbClr val="ffffff"/>
                </a:solidFill>
              </a:uFill>
              <a:latin typeface="Arial"/>
            </a:endParaRPr>
          </a:p>
        </p:txBody>
      </p:sp>
      <p:sp>
        <p:nvSpPr>
          <p:cNvPr id="751"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752" name="CustomShape 8"/>
          <p:cNvSpPr/>
          <p:nvPr/>
        </p:nvSpPr>
        <p:spPr>
          <a:xfrm>
            <a:off x="4089600" y="1535400"/>
            <a:ext cx="506016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p>
            <a:pPr algn="ctr" rtl="1">
              <a:lnSpc>
                <a:spcPct val="100000"/>
              </a:lnSpc>
            </a:pPr>
            <a:r>
              <a:rPr b="0" lang="en-US" sz="3600" spc="-1" strike="noStrike">
                <a:solidFill>
                  <a:srgbClr val="ffffff"/>
                </a:solidFill>
                <a:uFill>
                  <a:solidFill>
                    <a:srgbClr val="ffffff"/>
                  </a:solidFill>
                </a:uFill>
                <a:latin typeface="Calibri"/>
              </a:rPr>
              <a:t>נלקח מתוך אתרוגים ג'ארד</a:t>
            </a:r>
            <a:endParaRPr b="0" lang="en-US" sz="1800" spc="-1" strike="noStrike">
              <a:solidFill>
                <a:srgbClr val="000000"/>
              </a:solidFill>
              <a:uFill>
                <a:solidFill>
                  <a:srgbClr val="ffffff"/>
                </a:solidFill>
              </a:uFill>
              <a:latin typeface="Arial"/>
            </a:endParaRPr>
          </a:p>
          <a:p>
            <a:pPr algn="ctr" rtl="1">
              <a:lnSpc>
                <a:spcPct val="100000"/>
              </a:lnSpc>
            </a:pPr>
            <a:r>
              <a:rPr b="0" lang="en-US" sz="3600" spc="-1" strike="noStrike">
                <a:solidFill>
                  <a:srgbClr val="ffffff"/>
                </a:solidFill>
                <a:uFill>
                  <a:solidFill>
                    <a:srgbClr val="ffffff"/>
                  </a:solidFill>
                </a:uFill>
                <a:latin typeface="Calibri"/>
              </a:rPr>
              <a:t>נותרו </a:t>
            </a:r>
            <a:r>
              <a:rPr b="0" lang="en-US" sz="3600" spc="-1" strike="noStrike">
                <a:solidFill>
                  <a:srgbClr val="ffffff"/>
                </a:solidFill>
                <a:uFill>
                  <a:solidFill>
                    <a:srgbClr val="ffffff"/>
                  </a:solidFill>
                </a:uFill>
                <a:latin typeface="Calibri"/>
              </a:rPr>
              <a:t>500</a:t>
            </a:r>
            <a:r>
              <a:rPr b="0" lang="en-US" sz="3600" spc="-1" strike="noStrike">
                <a:solidFill>
                  <a:srgbClr val="ffffff"/>
                </a:solidFill>
                <a:uFill>
                  <a:solidFill>
                    <a:srgbClr val="ffffff"/>
                  </a:solidFill>
                </a:uFill>
                <a:latin typeface="Calibri"/>
              </a:rPr>
              <a:t> יחדות במלאי</a:t>
            </a:r>
            <a:endParaRPr b="0" lang="en-US" sz="1800" spc="-1" strike="noStrike">
              <a:solidFill>
                <a:srgbClr val="000000"/>
              </a:solidFill>
              <a:uFill>
                <a:solidFill>
                  <a:srgbClr val="ffffff"/>
                </a:solidFill>
              </a:uFill>
              <a:latin typeface="Arial"/>
            </a:endParaRPr>
          </a:p>
        </p:txBody>
      </p:sp>
      <p:sp>
        <p:nvSpPr>
          <p:cNvPr id="753" name="CustomShape 9"/>
          <p:cNvSpPr/>
          <p:nvPr/>
        </p:nvSpPr>
        <p:spPr>
          <a:xfrm>
            <a:off x="1968840" y="4733280"/>
            <a:ext cx="1959840" cy="77652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סיים מיון</a:t>
            </a:r>
            <a:endParaRPr b="0" lang="en-US" sz="1800" spc="-1" strike="noStrike">
              <a:solidFill>
                <a:srgbClr val="000000"/>
              </a:solidFill>
              <a:uFill>
                <a:solidFill>
                  <a:srgbClr val="ffffff"/>
                </a:solidFill>
              </a:uFill>
              <a:latin typeface="Arial"/>
            </a:endParaRPr>
          </a:p>
        </p:txBody>
      </p:sp>
      <p:sp>
        <p:nvSpPr>
          <p:cNvPr id="754" name="CustomShape 10"/>
          <p:cNvSpPr/>
          <p:nvPr/>
        </p:nvSpPr>
        <p:spPr>
          <a:xfrm>
            <a:off x="4089600" y="4954320"/>
            <a:ext cx="2261880" cy="5558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הכנס למלאי</a:t>
            </a:r>
            <a:endParaRPr b="0" lang="en-US" sz="1800" spc="-1" strike="noStrike">
              <a:solidFill>
                <a:srgbClr val="000000"/>
              </a:solidFill>
              <a:uFill>
                <a:solidFill>
                  <a:srgbClr val="ffffff"/>
                </a:solidFill>
              </a:uFill>
              <a:latin typeface="Arial"/>
            </a:endParaRPr>
          </a:p>
        </p:txBody>
      </p:sp>
      <p:graphicFrame>
        <p:nvGraphicFramePr>
          <p:cNvPr id="755" name="Table 11"/>
          <p:cNvGraphicFramePr/>
          <p:nvPr/>
        </p:nvGraphicFramePr>
        <p:xfrm>
          <a:off x="4108680" y="2689560"/>
          <a:ext cx="4494600" cy="2145600"/>
        </p:xfrm>
        <a:graphic>
          <a:graphicData uri="http://schemas.openxmlformats.org/drawingml/2006/table">
            <a:tbl>
              <a:tblPr/>
              <a:tblGrid>
                <a:gridCol w="2109600"/>
                <a:gridCol w="2385360"/>
              </a:tblGrid>
              <a:tr h="343440">
                <a:tc>
                  <a:txBody>
                    <a:bodyPr/>
                    <a:p>
                      <a:pPr algn="r" rtl="1">
                        <a:lnSpc>
                          <a:spcPct val="100000"/>
                        </a:lnSpc>
                      </a:pPr>
                      <a:r>
                        <a:rPr b="1" lang="en-US" sz="1800" spc="-1" strike="noStrike">
                          <a:solidFill>
                            <a:srgbClr val="000000"/>
                          </a:solidFill>
                          <a:uFill>
                            <a:solidFill>
                              <a:srgbClr val="ffffff"/>
                            </a:solidFill>
                          </a:uFill>
                          <a:latin typeface="Calibri"/>
                        </a:rPr>
                        <a:t>שם מוצר</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1" lang="en-US" sz="1800" spc="-1" strike="noStrike">
                          <a:solidFill>
                            <a:srgbClr val="000000"/>
                          </a:solidFill>
                          <a:uFill>
                            <a:solidFill>
                              <a:srgbClr val="ffffff"/>
                            </a:solidFill>
                          </a:uFill>
                          <a:latin typeface="Calibri"/>
                        </a:rPr>
                        <a:t>אתרוג</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קטגורייה/סוג</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אתרוגים</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תאור</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כו</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וכו'....</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וכו</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כמות</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428760">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bl>
          </a:graphicData>
        </a:graphic>
      </p:graphicFrame>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TextShape 1"/>
          <p:cNvSpPr txBox="1"/>
          <p:nvPr/>
        </p:nvSpPr>
        <p:spPr>
          <a:xfrm>
            <a:off x="838080" y="365040"/>
            <a:ext cx="10515240" cy="1325160"/>
          </a:xfrm>
          <a:prstGeom prst="rect">
            <a:avLst/>
          </a:prstGeom>
          <a:noFill/>
          <a:ln>
            <a:noFill/>
          </a:ln>
        </p:spPr>
        <p:txBody>
          <a:bodyPr anchor="ctr"/>
          <a:p>
            <a:pPr algn="r" rtl="1">
              <a:lnSpc>
                <a:spcPct val="90000"/>
              </a:lnSpc>
            </a:pPr>
            <a:r>
              <a:rPr b="0" lang="he-IL" sz="4400" spc="-1" strike="noStrike">
                <a:solidFill>
                  <a:srgbClr val="000000"/>
                </a:solidFill>
                <a:uFill>
                  <a:solidFill>
                    <a:srgbClr val="ffffff"/>
                  </a:solidFill>
                </a:uFill>
                <a:latin typeface="Calibri Light"/>
              </a:rPr>
              <a:t>מכירה</a:t>
            </a:r>
            <a:r>
              <a:rPr b="0" lang="he-IL" sz="4400" spc="-1" strike="noStrike">
                <a:solidFill>
                  <a:srgbClr val="000000"/>
                </a:solidFill>
                <a:uFill>
                  <a:solidFill>
                    <a:srgbClr val="ffffff"/>
                  </a:solidFill>
                </a:uFill>
                <a:latin typeface="Calibri Light"/>
              </a:rPr>
              <a:t>
</a:t>
            </a:r>
            <a:r>
              <a:rPr b="0" lang="he-IL" sz="2800" spc="-1" strike="noStrike">
                <a:solidFill>
                  <a:srgbClr val="000000"/>
                </a:solidFill>
                <a:uFill>
                  <a:solidFill>
                    <a:srgbClr val="ffffff"/>
                  </a:solidFill>
                </a:uFill>
                <a:latin typeface="Calibri Light"/>
              </a:rPr>
              <a:t>מנהל</a:t>
            </a:r>
            <a:endParaRPr b="0" lang="he-IL" sz="1800" spc="-1" strike="noStrike">
              <a:solidFill>
                <a:srgbClr val="000000"/>
              </a:solidFill>
              <a:uFill>
                <a:solidFill>
                  <a:srgbClr val="ffffff"/>
                </a:solidFill>
              </a:uFill>
              <a:latin typeface="Calibri"/>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758"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59"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60" name="CustomShape 4"/>
          <p:cNvSpPr/>
          <p:nvPr/>
        </p:nvSpPr>
        <p:spPr>
          <a:xfrm>
            <a:off x="1528200" y="100080"/>
            <a:ext cx="12191760" cy="456840"/>
          </a:xfrm>
          <a:prstGeom prst="rect">
            <a:avLst/>
          </a:prstGeom>
          <a:noFill/>
          <a:ln>
            <a:noFill/>
          </a:ln>
        </p:spPr>
        <p:style>
          <a:lnRef idx="0"/>
          <a:fillRef idx="0"/>
          <a:effectRef idx="0"/>
          <a:fontRef idx="minor"/>
        </p:style>
      </p:sp>
      <p:sp>
        <p:nvSpPr>
          <p:cNvPr id="761"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62"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מכירה &gt;</a:t>
            </a:r>
            <a:endParaRPr b="0" lang="en-US" sz="3200" spc="-1" strike="noStrike">
              <a:solidFill>
                <a:srgbClr val="000000"/>
              </a:solidFill>
              <a:uFill>
                <a:solidFill>
                  <a:srgbClr val="ffffff"/>
                </a:solidFill>
              </a:uFill>
              <a:latin typeface="Arial"/>
            </a:endParaRPr>
          </a:p>
        </p:txBody>
      </p:sp>
      <p:sp>
        <p:nvSpPr>
          <p:cNvPr id="763"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764" name="CustomShape 8"/>
          <p:cNvSpPr/>
          <p:nvPr/>
        </p:nvSpPr>
        <p:spPr>
          <a:xfrm>
            <a:off x="4947840" y="2733840"/>
            <a:ext cx="2675880" cy="8949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הנפק תעודות משלוח</a:t>
            </a:r>
            <a:endParaRPr b="0" lang="en-US" sz="1800" spc="-1" strike="noStrike">
              <a:solidFill>
                <a:srgbClr val="000000"/>
              </a:solidFill>
              <a:uFill>
                <a:solidFill>
                  <a:srgbClr val="ffffff"/>
                </a:solidFill>
              </a:uFill>
              <a:latin typeface="Arial"/>
            </a:endParaRPr>
          </a:p>
        </p:txBody>
      </p:sp>
      <p:sp>
        <p:nvSpPr>
          <p:cNvPr id="765" name="CustomShape 9"/>
          <p:cNvSpPr/>
          <p:nvPr/>
        </p:nvSpPr>
        <p:spPr>
          <a:xfrm>
            <a:off x="4947840" y="1725480"/>
            <a:ext cx="2675880" cy="8949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הזמנה חדשה</a:t>
            </a:r>
            <a:endParaRPr b="0" lang="en-US" sz="1800" spc="-1" strike="noStrike">
              <a:solidFill>
                <a:srgbClr val="000000"/>
              </a:solidFill>
              <a:uFill>
                <a:solidFill>
                  <a:srgbClr val="ffffff"/>
                </a:solidFill>
              </a:uFill>
              <a:latin typeface="Arial"/>
            </a:endParaRPr>
          </a:p>
        </p:txBody>
      </p:sp>
      <p:sp>
        <p:nvSpPr>
          <p:cNvPr id="766" name="CustomShape 10"/>
          <p:cNvSpPr/>
          <p:nvPr/>
        </p:nvSpPr>
        <p:spPr>
          <a:xfrm>
            <a:off x="4947840" y="3742560"/>
            <a:ext cx="2675880" cy="8949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החזר סחורה</a:t>
            </a:r>
            <a:endParaRPr b="0" lang="en-US" sz="1800" spc="-1" strike="noStrike">
              <a:solidFill>
                <a:srgbClr val="000000"/>
              </a:solidFill>
              <a:uFill>
                <a:solidFill>
                  <a:srgbClr val="ffffff"/>
                </a:solidFill>
              </a:uFill>
              <a:latin typeface="Arial"/>
            </a:endParaRPr>
          </a:p>
        </p:txBody>
      </p:sp>
      <p:sp>
        <p:nvSpPr>
          <p:cNvPr id="767" name="CustomShape 11"/>
          <p:cNvSpPr/>
          <p:nvPr/>
        </p:nvSpPr>
        <p:spPr>
          <a:xfrm>
            <a:off x="1528200" y="1874520"/>
            <a:ext cx="1168920" cy="85896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צפי המכירות היום</a:t>
            </a:r>
            <a:endParaRPr b="0" lang="en-US" sz="1800" spc="-1" strike="noStrike">
              <a:solidFill>
                <a:srgbClr val="000000"/>
              </a:solidFill>
              <a:uFill>
                <a:solidFill>
                  <a:srgbClr val="ffffff"/>
                </a:solidFill>
              </a:uFill>
              <a:latin typeface="Arial"/>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769"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70"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71" name="CustomShape 4"/>
          <p:cNvSpPr/>
          <p:nvPr/>
        </p:nvSpPr>
        <p:spPr>
          <a:xfrm>
            <a:off x="1528200" y="100080"/>
            <a:ext cx="12191760" cy="456840"/>
          </a:xfrm>
          <a:prstGeom prst="rect">
            <a:avLst/>
          </a:prstGeom>
          <a:noFill/>
          <a:ln>
            <a:noFill/>
          </a:ln>
        </p:spPr>
        <p:style>
          <a:lnRef idx="0"/>
          <a:fillRef idx="0"/>
          <a:effectRef idx="0"/>
          <a:fontRef idx="minor"/>
        </p:style>
      </p:sp>
      <p:sp>
        <p:nvSpPr>
          <p:cNvPr id="772"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73"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מכירה &gt; צפי המכירות היום</a:t>
            </a:r>
            <a:endParaRPr b="0" lang="en-US" sz="3200" spc="-1" strike="noStrike">
              <a:solidFill>
                <a:srgbClr val="000000"/>
              </a:solidFill>
              <a:uFill>
                <a:solidFill>
                  <a:srgbClr val="ffffff"/>
                </a:solidFill>
              </a:uFill>
              <a:latin typeface="Arial"/>
            </a:endParaRPr>
          </a:p>
        </p:txBody>
      </p:sp>
      <p:sp>
        <p:nvSpPr>
          <p:cNvPr id="774"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graphicFrame>
        <p:nvGraphicFramePr>
          <p:cNvPr id="775" name="Table 8"/>
          <p:cNvGraphicFramePr/>
          <p:nvPr/>
        </p:nvGraphicFramePr>
        <p:xfrm>
          <a:off x="195480" y="3728880"/>
          <a:ext cx="1332360" cy="3066840"/>
        </p:xfrm>
        <a:graphic>
          <a:graphicData uri="http://schemas.openxmlformats.org/drawingml/2006/table">
            <a:tbl>
              <a:tblPr/>
              <a:tblGrid>
                <a:gridCol w="1332720"/>
              </a:tblGrid>
              <a:tr h="343440">
                <a:tc>
                  <a:txBody>
                    <a:bodyPr/>
                    <a:p>
                      <a:pPr algn="r" rtl="1">
                        <a:lnSpc>
                          <a:spcPct val="100000"/>
                        </a:lnSpc>
                      </a:pPr>
                      <a:r>
                        <a:rPr b="0" lang="en-US" sz="1800" spc="-1" strike="noStrike">
                          <a:solidFill>
                            <a:srgbClr val="000000"/>
                          </a:solidFill>
                          <a:uFill>
                            <a:solidFill>
                              <a:srgbClr val="ffffff"/>
                            </a:solidFill>
                          </a:uFill>
                          <a:latin typeface="Calibri"/>
                        </a:rPr>
                        <a:t>לפי ערים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לפי מוצרים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098360">
                <a:tc>
                  <a:txBody>
                    <a:bodyPr/>
                    <a:p>
                      <a:pPr algn="r" rtl="1">
                        <a:lnSpc>
                          <a:spcPct val="100000"/>
                        </a:lnSpc>
                      </a:pPr>
                      <a:r>
                        <a:rPr b="0" lang="en-US" sz="1800" spc="-1" strike="noStrike">
                          <a:solidFill>
                            <a:srgbClr val="000000"/>
                          </a:solidFill>
                          <a:uFill>
                            <a:solidFill>
                              <a:srgbClr val="ffffff"/>
                            </a:solidFill>
                          </a:uFill>
                          <a:latin typeface="Calibri"/>
                        </a:rPr>
                        <a:t>הצג בשקלים ובלחיצה את הכמות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95080">
                <a:tc>
                  <a:txBody>
                    <a:bodyPr/>
                    <a:p>
                      <a:pPr algn="r" rtl="1">
                        <a:lnSpc>
                          <a:spcPct val="100000"/>
                        </a:lnSpc>
                      </a:pPr>
                      <a:r>
                        <a:rPr b="0" lang="en-US" sz="1800" spc="-1" strike="noStrike">
                          <a:solidFill>
                            <a:srgbClr val="000000"/>
                          </a:solidFill>
                          <a:uFill>
                            <a:solidFill>
                              <a:srgbClr val="ffffff"/>
                            </a:solidFill>
                          </a:uFill>
                          <a:latin typeface="Calibri"/>
                        </a:rPr>
                        <a:t>הצג באחוזים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הצג בכמויות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לפי ספקים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graphicFrame>
        <p:nvGraphicFramePr>
          <p:cNvPr id="776" name="תרשים 10"/>
          <p:cNvGraphicFramePr/>
          <p:nvPr/>
        </p:nvGraphicFramePr>
        <p:xfrm>
          <a:off x="2043720" y="719640"/>
          <a:ext cx="8127720" cy="541836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CustomShape 1"/>
          <p:cNvSpPr/>
          <p:nvPr/>
        </p:nvSpPr>
        <p:spPr>
          <a:xfrm>
            <a:off x="1162800" y="445320"/>
            <a:ext cx="9889920" cy="6027840"/>
          </a:xfrm>
          <a:prstGeom prst="rect">
            <a:avLst/>
          </a:prstGeom>
          <a:solidFill>
            <a:srgbClr val="ffc000"/>
          </a:solidFill>
          <a:ln w="12600">
            <a:solidFill>
              <a:srgbClr val="bc8e00"/>
            </a:solidFill>
            <a:miter/>
          </a:ln>
        </p:spPr>
        <p:style>
          <a:lnRef idx="0"/>
          <a:fillRef idx="0"/>
          <a:effectRef idx="0"/>
          <a:fontRef idx="minor"/>
        </p:style>
      </p:sp>
      <p:sp>
        <p:nvSpPr>
          <p:cNvPr id="778" name="CustomShape 2"/>
          <p:cNvSpPr/>
          <p:nvPr/>
        </p:nvSpPr>
        <p:spPr>
          <a:xfrm>
            <a:off x="1162800" y="54201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79" name="CustomShape 3"/>
          <p:cNvSpPr/>
          <p:nvPr/>
        </p:nvSpPr>
        <p:spPr>
          <a:xfrm>
            <a:off x="1139040" y="4582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80" name="TextShape 4"/>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מכירה &gt; הזמנה חדשה</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781" name="CustomShape 5"/>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782" name="CustomShape 6"/>
          <p:cNvSpPr/>
          <p:nvPr/>
        </p:nvSpPr>
        <p:spPr>
          <a:xfrm>
            <a:off x="4089600" y="1535400"/>
            <a:ext cx="506016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just" rtl="1">
              <a:lnSpc>
                <a:spcPct val="100000"/>
              </a:lnSpc>
            </a:pPr>
            <a:r>
              <a:rPr b="0" lang="en-US" sz="4400" spc="-1" strike="noStrike">
                <a:solidFill>
                  <a:srgbClr val="ffffff"/>
                </a:solidFill>
                <a:uFill>
                  <a:solidFill>
                    <a:srgbClr val="ffffff"/>
                  </a:solidFill>
                </a:uFill>
                <a:latin typeface="Calibri"/>
              </a:rPr>
              <a:t>הזמנה</a:t>
            </a:r>
            <a:endParaRPr b="0" lang="en-US" sz="1800" spc="-1" strike="noStrike">
              <a:solidFill>
                <a:srgbClr val="000000"/>
              </a:solidFill>
              <a:uFill>
                <a:solidFill>
                  <a:srgbClr val="ffffff"/>
                </a:solidFill>
              </a:uFill>
              <a:latin typeface="Arial"/>
            </a:endParaRPr>
          </a:p>
          <a:p>
            <a:pPr algn="just" rtl="1">
              <a:lnSpc>
                <a:spcPct val="100000"/>
              </a:lnSpc>
            </a:pPr>
            <a:r>
              <a:rPr b="0" lang="en-US" sz="4400" spc="-1" strike="noStrike">
                <a:solidFill>
                  <a:srgbClr val="ffffff"/>
                </a:solidFill>
                <a:uFill>
                  <a:solidFill>
                    <a:srgbClr val="ffffff"/>
                  </a:solidFill>
                </a:uFill>
                <a:latin typeface="Calibri"/>
              </a:rPr>
              <a:t>ללקוח</a:t>
            </a:r>
            <a:endParaRPr b="0" lang="en-US" sz="1800" spc="-1" strike="noStrike">
              <a:solidFill>
                <a:srgbClr val="000000"/>
              </a:solidFill>
              <a:uFill>
                <a:solidFill>
                  <a:srgbClr val="ffffff"/>
                </a:solidFill>
              </a:uFill>
              <a:latin typeface="Arial"/>
            </a:endParaRPr>
          </a:p>
        </p:txBody>
      </p:sp>
      <p:graphicFrame>
        <p:nvGraphicFramePr>
          <p:cNvPr id="783" name="Table 7"/>
          <p:cNvGraphicFramePr/>
          <p:nvPr/>
        </p:nvGraphicFramePr>
        <p:xfrm>
          <a:off x="3594240" y="1574640"/>
          <a:ext cx="4642200" cy="594720"/>
        </p:xfrm>
        <a:graphic>
          <a:graphicData uri="http://schemas.openxmlformats.org/drawingml/2006/table">
            <a:tbl>
              <a:tblPr/>
              <a:tblGrid>
                <a:gridCol w="1126080"/>
                <a:gridCol w="3516480"/>
              </a:tblGrid>
              <a:tr h="595080">
                <a:tc>
                  <a:txBody>
                    <a:bodyPr/>
                    <a:p>
                      <a:pPr algn="r" rtl="1">
                        <a:lnSpc>
                          <a:spcPct val="100000"/>
                        </a:lnSpc>
                      </a:pPr>
                      <a:r>
                        <a:rPr b="1" lang="en-US" sz="1800" spc="-1" strike="noStrike">
                          <a:solidFill>
                            <a:srgbClr val="000000"/>
                          </a:solidFill>
                          <a:uFill>
                            <a:solidFill>
                              <a:srgbClr val="ffffff"/>
                            </a:solidFill>
                          </a:uFill>
                          <a:latin typeface="Calibri"/>
                        </a:rPr>
                        <a:t>לקוח</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1" lang="en-US" sz="1800" spc="-1" strike="noStrike">
                          <a:solidFill>
                            <a:srgbClr val="000000"/>
                          </a:solidFill>
                          <a:uFill>
                            <a:solidFill>
                              <a:srgbClr val="ffffff"/>
                            </a:solidFill>
                          </a:uFill>
                          <a:latin typeface="Calibri"/>
                        </a:rPr>
                        <a:t>מתוך גלילה או השלמה אוטומטית</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bl>
          </a:graphicData>
        </a:graphic>
      </p:graphicFrame>
      <p:graphicFrame>
        <p:nvGraphicFramePr>
          <p:cNvPr id="784" name="Table 8"/>
          <p:cNvGraphicFramePr/>
          <p:nvPr/>
        </p:nvGraphicFramePr>
        <p:xfrm>
          <a:off x="3125880" y="2011680"/>
          <a:ext cx="4309560" cy="2215800"/>
        </p:xfrm>
        <a:graphic>
          <a:graphicData uri="http://schemas.openxmlformats.org/drawingml/2006/table">
            <a:tbl>
              <a:tblPr/>
              <a:tblGrid>
                <a:gridCol w="2022840"/>
                <a:gridCol w="2287080"/>
              </a:tblGrid>
              <a:tr h="357480">
                <a:tc>
                  <a:txBody>
                    <a:bodyPr/>
                    <a:p>
                      <a:pPr algn="r" rtl="1">
                        <a:lnSpc>
                          <a:spcPct val="100000"/>
                        </a:lnSpc>
                      </a:pPr>
                      <a:r>
                        <a:rPr b="1" lang="en-US" sz="1800" spc="-1" strike="noStrike">
                          <a:solidFill>
                            <a:srgbClr val="000000"/>
                          </a:solidFill>
                          <a:uFill>
                            <a:solidFill>
                              <a:srgbClr val="ffffff"/>
                            </a:solidFill>
                          </a:uFill>
                          <a:latin typeface="Calibri"/>
                        </a:rPr>
                        <a:t>שם מוצר</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1" lang="en-US" sz="1800" spc="-1" strike="noStrike">
                          <a:solidFill>
                            <a:srgbClr val="000000"/>
                          </a:solidFill>
                          <a:uFill>
                            <a:solidFill>
                              <a:srgbClr val="ffffff"/>
                            </a:solidFill>
                          </a:uFill>
                          <a:latin typeface="Calibri"/>
                        </a:rPr>
                        <a:t>מתוך בחירה </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57480">
                <a:tc>
                  <a:txBody>
                    <a:bodyPr/>
                    <a:p>
                      <a:pPr algn="r" rtl="1">
                        <a:lnSpc>
                          <a:spcPct val="100000"/>
                        </a:lnSpc>
                      </a:pPr>
                      <a:r>
                        <a:rPr b="0" lang="en-US" sz="1800" spc="-1" strike="noStrike">
                          <a:solidFill>
                            <a:srgbClr val="000000"/>
                          </a:solidFill>
                          <a:uFill>
                            <a:solidFill>
                              <a:srgbClr val="ffffff"/>
                            </a:solidFill>
                          </a:uFill>
                          <a:latin typeface="Calibri"/>
                        </a:rPr>
                        <a:t>קטגורייה/סוג</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מתוך בחירה</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57480">
                <a:tc>
                  <a:txBody>
                    <a:bodyPr/>
                    <a:p>
                      <a:pPr algn="r" rtl="1">
                        <a:lnSpc>
                          <a:spcPct val="100000"/>
                        </a:lnSpc>
                      </a:pPr>
                      <a:r>
                        <a:rPr b="0" lang="en-US" sz="1800" spc="-1" strike="noStrike">
                          <a:solidFill>
                            <a:srgbClr val="000000"/>
                          </a:solidFill>
                          <a:uFill>
                            <a:solidFill>
                              <a:srgbClr val="ffffff"/>
                            </a:solidFill>
                          </a:uFill>
                          <a:latin typeface="Calibri"/>
                        </a:rPr>
                        <a:t>תאור</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כו</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57480">
                <a:tc>
                  <a:txBody>
                    <a:bodyPr/>
                    <a:p>
                      <a:pPr algn="r" rtl="1">
                        <a:lnSpc>
                          <a:spcPct val="100000"/>
                        </a:lnSpc>
                      </a:pPr>
                      <a:r>
                        <a:rPr b="0" lang="en-US" sz="1800" spc="-1" strike="noStrike">
                          <a:solidFill>
                            <a:srgbClr val="000000"/>
                          </a:solidFill>
                          <a:uFill>
                            <a:solidFill>
                              <a:srgbClr val="ffffff"/>
                            </a:solidFill>
                          </a:uFill>
                          <a:latin typeface="Calibri"/>
                        </a:rPr>
                        <a:t>וכו'....</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וכו</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57480">
                <a:tc>
                  <a:txBody>
                    <a:bodyPr/>
                    <a:p>
                      <a:pPr algn="r" rtl="1">
                        <a:lnSpc>
                          <a:spcPct val="100000"/>
                        </a:lnSpc>
                      </a:pPr>
                      <a:r>
                        <a:rPr b="0" lang="en-US" sz="1800" spc="-1" strike="noStrike">
                          <a:solidFill>
                            <a:srgbClr val="000000"/>
                          </a:solidFill>
                          <a:uFill>
                            <a:solidFill>
                              <a:srgbClr val="ffffff"/>
                            </a:solidFill>
                          </a:uFill>
                          <a:latin typeface="Calibri"/>
                        </a:rPr>
                        <a:t>כמות</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428760">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bl>
          </a:graphicData>
        </a:graphic>
      </p:graphicFrame>
      <p:sp>
        <p:nvSpPr>
          <p:cNvPr id="785" name="CustomShape 9"/>
          <p:cNvSpPr/>
          <p:nvPr/>
        </p:nvSpPr>
        <p:spPr>
          <a:xfrm>
            <a:off x="3125880" y="4293360"/>
            <a:ext cx="1724040" cy="689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הוסף לעגלה</a:t>
            </a:r>
            <a:endParaRPr b="0" lang="en-US" sz="1800" spc="-1" strike="noStrike">
              <a:solidFill>
                <a:srgbClr val="000000"/>
              </a:solidFill>
              <a:uFill>
                <a:solidFill>
                  <a:srgbClr val="ffffff"/>
                </a:solidFill>
              </a:uFill>
              <a:latin typeface="Arial"/>
            </a:endParaRPr>
          </a:p>
        </p:txBody>
      </p:sp>
      <p:sp>
        <p:nvSpPr>
          <p:cNvPr id="786" name="CustomShape 10"/>
          <p:cNvSpPr/>
          <p:nvPr/>
        </p:nvSpPr>
        <p:spPr>
          <a:xfrm>
            <a:off x="1283400" y="2585160"/>
            <a:ext cx="958320" cy="9525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סיים הזמנה ללקוח</a:t>
            </a:r>
            <a:endParaRPr b="0" lang="en-US" sz="1800" spc="-1" strike="noStrike">
              <a:solidFill>
                <a:srgbClr val="000000"/>
              </a:solidFill>
              <a:uFill>
                <a:solidFill>
                  <a:srgbClr val="ffffff"/>
                </a:solidFill>
              </a:uFill>
              <a:latin typeface="Arial"/>
            </a:endParaRPr>
          </a:p>
        </p:txBody>
      </p:sp>
      <p:pic>
        <p:nvPicPr>
          <p:cNvPr id="787" name="תמונה 22" descr=""/>
          <p:cNvPicPr/>
          <p:nvPr/>
        </p:nvPicPr>
        <p:blipFill>
          <a:blip r:embed="rId1"/>
          <a:stretch/>
        </p:blipFill>
        <p:spPr>
          <a:xfrm>
            <a:off x="1239840" y="1610640"/>
            <a:ext cx="932400" cy="826200"/>
          </a:xfrm>
          <a:prstGeom prst="rect">
            <a:avLst/>
          </a:prstGeom>
          <a:ln>
            <a:noFill/>
          </a:ln>
        </p:spPr>
      </p:pic>
      <p:sp>
        <p:nvSpPr>
          <p:cNvPr id="788" name="CustomShape 11"/>
          <p:cNvSpPr/>
          <p:nvPr/>
        </p:nvSpPr>
        <p:spPr>
          <a:xfrm>
            <a:off x="1321560" y="1725840"/>
            <a:ext cx="881640" cy="425160"/>
          </a:xfrm>
          <a:prstGeom prst="rect">
            <a:avLst/>
          </a:prstGeom>
          <a:noFill/>
          <a:ln>
            <a:noFill/>
          </a:ln>
        </p:spPr>
        <p:style>
          <a:lnRef idx="0"/>
          <a:fillRef idx="0"/>
          <a:effectRef idx="0"/>
          <a:fontRef idx="minor"/>
        </p:style>
        <p:txBody>
          <a:bodyPr lIns="90000" rIns="90000" tIns="45000" bIns="45000"/>
          <a:p>
            <a:pPr algn="ctr" rtl="1">
              <a:lnSpc>
                <a:spcPct val="100000"/>
              </a:lnSpc>
            </a:pPr>
            <a:r>
              <a:rPr b="0" lang="en-US" sz="1100" spc="-1" strike="noStrike">
                <a:solidFill>
                  <a:srgbClr val="000000"/>
                </a:solidFill>
                <a:uFill>
                  <a:solidFill>
                    <a:srgbClr val="ffffff"/>
                  </a:solidFill>
                </a:uFill>
                <a:latin typeface="Calibri"/>
              </a:rPr>
              <a:t>צפה </a:t>
            </a:r>
            <a:endParaRPr b="0" lang="en-US" sz="1800" spc="-1" strike="noStrike">
              <a:solidFill>
                <a:srgbClr val="000000"/>
              </a:solidFill>
              <a:uFill>
                <a:solidFill>
                  <a:srgbClr val="ffffff"/>
                </a:solidFill>
              </a:uFill>
              <a:latin typeface="Arial"/>
            </a:endParaRPr>
          </a:p>
          <a:p>
            <a:pPr algn="ctr" rtl="1">
              <a:lnSpc>
                <a:spcPct val="100000"/>
              </a:lnSpc>
            </a:pPr>
            <a:r>
              <a:rPr b="0" lang="en-US" sz="1100" spc="-1" strike="noStrike">
                <a:solidFill>
                  <a:srgbClr val="000000"/>
                </a:solidFill>
                <a:uFill>
                  <a:solidFill>
                    <a:srgbClr val="ffffff"/>
                  </a:solidFill>
                </a:uFill>
                <a:latin typeface="Calibri"/>
              </a:rPr>
              <a:t>בעגלה</a:t>
            </a:r>
            <a:endParaRPr b="0" lang="en-US" sz="1800" spc="-1" strike="noStrike">
              <a:solidFill>
                <a:srgbClr val="000000"/>
              </a:solidFill>
              <a:uFill>
                <a:solidFill>
                  <a:srgbClr val="ffffff"/>
                </a:solidFill>
              </a:uFill>
              <a:latin typeface="Arial"/>
            </a:endParaRPr>
          </a:p>
        </p:txBody>
      </p:sp>
      <p:sp>
        <p:nvSpPr>
          <p:cNvPr id="789" name="CustomShape 12"/>
          <p:cNvSpPr/>
          <p:nvPr/>
        </p:nvSpPr>
        <p:spPr>
          <a:xfrm>
            <a:off x="9328320" y="1545120"/>
            <a:ext cx="1078560" cy="101952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בטל הזמנה</a:t>
            </a:r>
            <a:endParaRPr b="0" lang="en-US" sz="1800" spc="-1" strike="noStrike">
              <a:solidFill>
                <a:srgbClr val="000000"/>
              </a:solidFill>
              <a:uFill>
                <a:solidFill>
                  <a:srgbClr val="ffffff"/>
                </a:solidFill>
              </a:uFill>
              <a:latin typeface="Arial"/>
            </a:endParaRPr>
          </a:p>
        </p:txBody>
      </p:sp>
      <p:sp>
        <p:nvSpPr>
          <p:cNvPr id="790" name="CustomShape 13"/>
          <p:cNvSpPr/>
          <p:nvPr/>
        </p:nvSpPr>
        <p:spPr>
          <a:xfrm>
            <a:off x="1263960" y="3686400"/>
            <a:ext cx="977400" cy="98892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צפה  בטבלת מלאי</a:t>
            </a:r>
            <a:endParaRPr b="0" lang="en-US" sz="1800" spc="-1" strike="noStrike">
              <a:solidFill>
                <a:srgbClr val="000000"/>
              </a:solidFill>
              <a:uFill>
                <a:solidFill>
                  <a:srgbClr val="ffffff"/>
                </a:solidFill>
              </a:uFill>
              <a:latin typeface="Arial"/>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CustomShape 1"/>
          <p:cNvSpPr/>
          <p:nvPr/>
        </p:nvSpPr>
        <p:spPr>
          <a:xfrm>
            <a:off x="1145880" y="443160"/>
            <a:ext cx="9889920" cy="6027840"/>
          </a:xfrm>
          <a:prstGeom prst="rect">
            <a:avLst/>
          </a:prstGeom>
          <a:solidFill>
            <a:srgbClr val="ffc000"/>
          </a:solidFill>
          <a:ln w="12600">
            <a:solidFill>
              <a:srgbClr val="bc8e00"/>
            </a:solidFill>
            <a:miter/>
          </a:ln>
        </p:spPr>
        <p:style>
          <a:lnRef idx="0"/>
          <a:fillRef idx="0"/>
          <a:effectRef idx="0"/>
          <a:fontRef idx="minor"/>
        </p:style>
      </p:sp>
      <p:sp>
        <p:nvSpPr>
          <p:cNvPr id="792" name="CustomShape 2"/>
          <p:cNvSpPr/>
          <p:nvPr/>
        </p:nvSpPr>
        <p:spPr>
          <a:xfrm>
            <a:off x="1145880" y="541800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93" name="CustomShape 3"/>
          <p:cNvSpPr/>
          <p:nvPr/>
        </p:nvSpPr>
        <p:spPr>
          <a:xfrm>
            <a:off x="1121760" y="4561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94" name="CustomShape 4"/>
          <p:cNvSpPr/>
          <p:nvPr/>
        </p:nvSpPr>
        <p:spPr>
          <a:xfrm>
            <a:off x="1528200" y="100080"/>
            <a:ext cx="12191760" cy="456840"/>
          </a:xfrm>
          <a:prstGeom prst="rect">
            <a:avLst/>
          </a:prstGeom>
          <a:noFill/>
          <a:ln>
            <a:noFill/>
          </a:ln>
        </p:spPr>
        <p:style>
          <a:lnRef idx="0"/>
          <a:fillRef idx="0"/>
          <a:effectRef idx="0"/>
          <a:fontRef idx="minor"/>
        </p:style>
      </p:sp>
      <p:sp>
        <p:nvSpPr>
          <p:cNvPr id="795"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796"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מכירה &gt; הזמנה חדשה</a:t>
            </a:r>
            <a:endParaRPr b="0" lang="en-US" sz="3200" spc="-1" strike="noStrike">
              <a:solidFill>
                <a:srgbClr val="000000"/>
              </a:solidFill>
              <a:uFill>
                <a:solidFill>
                  <a:srgbClr val="ffffff"/>
                </a:solidFill>
              </a:uFill>
              <a:latin typeface="Arial"/>
            </a:endParaRPr>
          </a:p>
        </p:txBody>
      </p:sp>
      <p:sp>
        <p:nvSpPr>
          <p:cNvPr id="797" name="CustomShape 7"/>
          <p:cNvSpPr/>
          <p:nvPr/>
        </p:nvSpPr>
        <p:spPr>
          <a:xfrm>
            <a:off x="3262320" y="1610640"/>
            <a:ext cx="6428880" cy="352548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just" rtl="1">
              <a:lnSpc>
                <a:spcPct val="100000"/>
              </a:lnSpc>
            </a:pPr>
            <a:r>
              <a:rPr b="0" lang="en-US" sz="4400" spc="-1" strike="noStrike">
                <a:solidFill>
                  <a:srgbClr val="ffffff"/>
                </a:solidFill>
                <a:uFill>
                  <a:solidFill>
                    <a:srgbClr val="ffffff"/>
                  </a:solidFill>
                </a:uFill>
                <a:latin typeface="Calibri"/>
              </a:rPr>
              <a:t>צפייה </a:t>
            </a:r>
            <a:endParaRPr b="0" lang="en-US" sz="1800" spc="-1" strike="noStrike">
              <a:solidFill>
                <a:srgbClr val="000000"/>
              </a:solidFill>
              <a:uFill>
                <a:solidFill>
                  <a:srgbClr val="ffffff"/>
                </a:solidFill>
              </a:uFill>
              <a:latin typeface="Arial"/>
            </a:endParaRPr>
          </a:p>
          <a:p>
            <a:pPr algn="just" rtl="1">
              <a:lnSpc>
                <a:spcPct val="100000"/>
              </a:lnSpc>
            </a:pPr>
            <a:r>
              <a:rPr b="0" lang="en-US" sz="4400" spc="-1" strike="noStrike">
                <a:solidFill>
                  <a:srgbClr val="ffffff"/>
                </a:solidFill>
                <a:uFill>
                  <a:solidFill>
                    <a:srgbClr val="ffffff"/>
                  </a:solidFill>
                </a:uFill>
                <a:latin typeface="Calibri"/>
              </a:rPr>
              <a:t>בעגלה</a:t>
            </a:r>
            <a:endParaRPr b="0" lang="en-US" sz="1800" spc="-1" strike="noStrike">
              <a:solidFill>
                <a:srgbClr val="000000"/>
              </a:solidFill>
              <a:uFill>
                <a:solidFill>
                  <a:srgbClr val="ffffff"/>
                </a:solidFill>
              </a:uFill>
              <a:latin typeface="Arial"/>
            </a:endParaRPr>
          </a:p>
        </p:txBody>
      </p:sp>
      <p:sp>
        <p:nvSpPr>
          <p:cNvPr id="798" name="CustomShape 8"/>
          <p:cNvSpPr/>
          <p:nvPr/>
        </p:nvSpPr>
        <p:spPr>
          <a:xfrm>
            <a:off x="9816120" y="1559880"/>
            <a:ext cx="958320" cy="7203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חזור להזמנה</a:t>
            </a:r>
            <a:endParaRPr b="0" lang="en-US" sz="1800" spc="-1" strike="noStrike">
              <a:solidFill>
                <a:srgbClr val="000000"/>
              </a:solidFill>
              <a:uFill>
                <a:solidFill>
                  <a:srgbClr val="ffffff"/>
                </a:solidFill>
              </a:uFill>
              <a:latin typeface="Arial"/>
            </a:endParaRPr>
          </a:p>
        </p:txBody>
      </p:sp>
      <p:sp>
        <p:nvSpPr>
          <p:cNvPr id="799" name="CustomShape 9"/>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
        <p:nvSpPr>
          <p:cNvPr id="800" name="CustomShape 10"/>
          <p:cNvSpPr/>
          <p:nvPr/>
        </p:nvSpPr>
        <p:spPr>
          <a:xfrm>
            <a:off x="2709360" y="177228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 | מחיר:____</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מהעגלה </a:t>
            </a:r>
            <a:endParaRPr b="0" lang="en-US" sz="1800" spc="-1" strike="noStrike">
              <a:solidFill>
                <a:srgbClr val="000000"/>
              </a:solidFill>
              <a:uFill>
                <a:solidFill>
                  <a:srgbClr val="ffffff"/>
                </a:solidFill>
              </a:uFill>
              <a:latin typeface="Arial"/>
            </a:endParaRPr>
          </a:p>
        </p:txBody>
      </p:sp>
      <p:sp>
        <p:nvSpPr>
          <p:cNvPr id="801" name="CustomShape 11"/>
          <p:cNvSpPr/>
          <p:nvPr/>
        </p:nvSpPr>
        <p:spPr>
          <a:xfrm>
            <a:off x="2709360" y="262080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 | מחיר:____</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מהעגלה </a:t>
            </a:r>
            <a:endParaRPr b="0" lang="en-US" sz="1800" spc="-1" strike="noStrike">
              <a:solidFill>
                <a:srgbClr val="000000"/>
              </a:solidFill>
              <a:uFill>
                <a:solidFill>
                  <a:srgbClr val="ffffff"/>
                </a:solidFill>
              </a:uFill>
              <a:latin typeface="Arial"/>
            </a:endParaRPr>
          </a:p>
        </p:txBody>
      </p:sp>
      <p:sp>
        <p:nvSpPr>
          <p:cNvPr id="802" name="CustomShape 12"/>
          <p:cNvSpPr/>
          <p:nvPr/>
        </p:nvSpPr>
        <p:spPr>
          <a:xfrm>
            <a:off x="2709360" y="346896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 | מחיר:____</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מהעגלה </a:t>
            </a:r>
            <a:endParaRPr b="0" lang="en-US" sz="1800" spc="-1" strike="noStrike">
              <a:solidFill>
                <a:srgbClr val="000000"/>
              </a:solidFill>
              <a:uFill>
                <a:solidFill>
                  <a:srgbClr val="ffffff"/>
                </a:solidFill>
              </a:uFill>
              <a:latin typeface="Arial"/>
            </a:endParaRPr>
          </a:p>
        </p:txBody>
      </p:sp>
      <p:sp>
        <p:nvSpPr>
          <p:cNvPr id="803" name="CustomShape 13"/>
          <p:cNvSpPr/>
          <p:nvPr/>
        </p:nvSpPr>
        <p:spPr>
          <a:xfrm>
            <a:off x="2709360" y="430272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 | מחיר:____</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מהעגלה </a:t>
            </a:r>
            <a:endParaRPr b="0" lang="en-US" sz="1800" spc="-1" strike="noStrike">
              <a:solidFill>
                <a:srgbClr val="000000"/>
              </a:solidFill>
              <a:uFill>
                <a:solidFill>
                  <a:srgbClr val="ffffff"/>
                </a:solidFill>
              </a:uFill>
              <a:latin typeface="Arial"/>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805"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06"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07" name="CustomShape 4"/>
          <p:cNvSpPr/>
          <p:nvPr/>
        </p:nvSpPr>
        <p:spPr>
          <a:xfrm>
            <a:off x="1528200" y="100080"/>
            <a:ext cx="12191760" cy="456840"/>
          </a:xfrm>
          <a:prstGeom prst="rect">
            <a:avLst/>
          </a:prstGeom>
          <a:noFill/>
          <a:ln>
            <a:noFill/>
          </a:ln>
        </p:spPr>
        <p:style>
          <a:lnRef idx="0"/>
          <a:fillRef idx="0"/>
          <a:effectRef idx="0"/>
          <a:fontRef idx="minor"/>
        </p:style>
      </p:sp>
      <p:sp>
        <p:nvSpPr>
          <p:cNvPr id="808"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09" name="CustomShape 6"/>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810" name="CustomShape 7"/>
          <p:cNvSpPr/>
          <p:nvPr/>
        </p:nvSpPr>
        <p:spPr>
          <a:xfrm>
            <a:off x="3780360" y="1606680"/>
            <a:ext cx="5060160" cy="3232440"/>
          </a:xfrm>
          <a:prstGeom prst="rect">
            <a:avLst/>
          </a:prstGeom>
          <a:solidFill>
            <a:srgbClr val="5b9bd5"/>
          </a:solidFill>
          <a:ln w="12600">
            <a:solidFill>
              <a:srgbClr val="43729d"/>
            </a:solidFill>
            <a:miter/>
          </a:ln>
        </p:spPr>
        <p:style>
          <a:lnRef idx="0"/>
          <a:fillRef idx="0"/>
          <a:effectRef idx="0"/>
          <a:fontRef idx="minor"/>
        </p:style>
      </p:sp>
      <p:pic>
        <p:nvPicPr>
          <p:cNvPr id="811" name="תמונה 12" descr=""/>
          <p:cNvPicPr/>
          <p:nvPr/>
        </p:nvPicPr>
        <p:blipFill>
          <a:blip r:embed="rId1"/>
          <a:stretch/>
        </p:blipFill>
        <p:spPr>
          <a:xfrm>
            <a:off x="1452240" y="1608120"/>
            <a:ext cx="574560" cy="574560"/>
          </a:xfrm>
          <a:prstGeom prst="rect">
            <a:avLst/>
          </a:prstGeom>
          <a:ln>
            <a:noFill/>
          </a:ln>
        </p:spPr>
      </p:pic>
      <p:sp>
        <p:nvSpPr>
          <p:cNvPr id="812" name="CustomShape 8"/>
          <p:cNvSpPr/>
          <p:nvPr/>
        </p:nvSpPr>
        <p:spPr>
          <a:xfrm>
            <a:off x="1232280" y="1119600"/>
            <a:ext cx="9367200" cy="297360"/>
          </a:xfrm>
          <a:prstGeom prst="rect">
            <a:avLst/>
          </a:prstGeom>
          <a:noFill/>
          <a:ln>
            <a:noFill/>
          </a:ln>
        </p:spPr>
        <p:style>
          <a:lnRef idx="0"/>
          <a:fillRef idx="0"/>
          <a:effectRef idx="0"/>
          <a:fontRef idx="minor"/>
        </p:style>
        <p:txBody>
          <a:bodyPr/>
          <a:p>
            <a:pPr algn="r" rtl="1">
              <a:lnSpc>
                <a:spcPct val="100000"/>
              </a:lnSpc>
            </a:pPr>
            <a:r>
              <a:rPr b="0" lang="en-US" sz="1600" spc="-1" strike="noStrike">
                <a:solidFill>
                  <a:srgbClr val="000000"/>
                </a:solidFill>
                <a:uFill>
                  <a:solidFill>
                    <a:srgbClr val="ffffff"/>
                  </a:solidFill>
                </a:uFill>
                <a:latin typeface="Calibri"/>
              </a:rPr>
              <a:t>בית &gt; מנהל &gt; מכירה &gt; הזמנה חדשה</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p:txBody>
      </p:sp>
      <p:sp>
        <p:nvSpPr>
          <p:cNvPr id="813" name="CustomShape 9"/>
          <p:cNvSpPr/>
          <p:nvPr/>
        </p:nvSpPr>
        <p:spPr>
          <a:xfrm>
            <a:off x="8922240" y="1559880"/>
            <a:ext cx="958320" cy="7203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חזור להזמנה</a:t>
            </a:r>
            <a:endParaRPr b="0" lang="en-US" sz="1800" spc="-1" strike="noStrike">
              <a:solidFill>
                <a:srgbClr val="000000"/>
              </a:solidFill>
              <a:uFill>
                <a:solidFill>
                  <a:srgbClr val="ffffff"/>
                </a:solidFill>
              </a:uFill>
              <a:latin typeface="Arial"/>
            </a:endParaRPr>
          </a:p>
        </p:txBody>
      </p:sp>
      <p:sp>
        <p:nvSpPr>
          <p:cNvPr id="814" name="CustomShape 10"/>
          <p:cNvSpPr/>
          <p:nvPr/>
        </p:nvSpPr>
        <p:spPr>
          <a:xfrm>
            <a:off x="3287520" y="4464720"/>
            <a:ext cx="1213200" cy="689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אשור</a:t>
            </a:r>
            <a:endParaRPr b="0" lang="en-US" sz="1800" spc="-1" strike="noStrike">
              <a:solidFill>
                <a:srgbClr val="000000"/>
              </a:solidFill>
              <a:uFill>
                <a:solidFill>
                  <a:srgbClr val="ffffff"/>
                </a:solidFill>
              </a:uFill>
              <a:latin typeface="Arial"/>
            </a:endParaRPr>
          </a:p>
        </p:txBody>
      </p:sp>
      <p:graphicFrame>
        <p:nvGraphicFramePr>
          <p:cNvPr id="815" name="Table 11"/>
          <p:cNvGraphicFramePr/>
          <p:nvPr/>
        </p:nvGraphicFramePr>
        <p:xfrm>
          <a:off x="4278600" y="3429000"/>
          <a:ext cx="4063320" cy="831960"/>
        </p:xfrm>
        <a:graphic>
          <a:graphicData uri="http://schemas.openxmlformats.org/drawingml/2006/table">
            <a:tbl>
              <a:tblPr/>
              <a:tblGrid>
                <a:gridCol w="1354320"/>
                <a:gridCol w="1354320"/>
                <a:gridCol w="1355040"/>
              </a:tblGrid>
              <a:tr h="374760">
                <a:tc>
                  <a:txBody>
                    <a:bodyPr/>
                    <a:p>
                      <a:pPr algn="r" rtl="1">
                        <a:lnSpc>
                          <a:spcPct val="100000"/>
                        </a:lnSpc>
                      </a:pPr>
                      <a:r>
                        <a:rPr b="1" lang="en-US" sz="1800" spc="-1" strike="noStrike">
                          <a:solidFill>
                            <a:srgbClr val="ffffff"/>
                          </a:solidFill>
                          <a:uFill>
                            <a:solidFill>
                              <a:srgbClr val="ffffff"/>
                            </a:solidFill>
                          </a:uFill>
                          <a:latin typeface="Calibri"/>
                        </a:rPr>
                        <a:t>תאור מוצר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כמות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graphicFrame>
        <p:nvGraphicFramePr>
          <p:cNvPr id="816" name="Table 12"/>
          <p:cNvGraphicFramePr/>
          <p:nvPr/>
        </p:nvGraphicFramePr>
        <p:xfrm>
          <a:off x="4767480" y="1744560"/>
          <a:ext cx="3745800" cy="1555560"/>
        </p:xfrm>
        <a:graphic>
          <a:graphicData uri="http://schemas.openxmlformats.org/drawingml/2006/table">
            <a:tbl>
              <a:tblPr/>
              <a:tblGrid>
                <a:gridCol w="3746160"/>
              </a:tblGrid>
              <a:tr h="366120">
                <a:tc>
                  <a:txBody>
                    <a:bodyPr/>
                    <a:p>
                      <a:pPr algn="r" rtl="1">
                        <a:lnSpc>
                          <a:spcPct val="100000"/>
                        </a:lnSpc>
                      </a:pPr>
                      <a:r>
                        <a:rPr b="1" lang="en-US" sz="1800" spc="-1" strike="noStrike">
                          <a:solidFill>
                            <a:srgbClr val="ffffff"/>
                          </a:solidFill>
                          <a:uFill>
                            <a:solidFill>
                              <a:srgbClr val="ffffff"/>
                            </a:solidFill>
                          </a:uFill>
                          <a:latin typeface="Calibri"/>
                        </a:rPr>
                        <a:t>מס הזמנה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תאריך</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שם לקוח ופרטים שלו</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CustomShape 1"/>
          <p:cNvSpPr/>
          <p:nvPr/>
        </p:nvSpPr>
        <p:spPr>
          <a:xfrm>
            <a:off x="1345320" y="428040"/>
            <a:ext cx="9889920" cy="6027840"/>
          </a:xfrm>
          <a:prstGeom prst="rect">
            <a:avLst/>
          </a:prstGeom>
          <a:solidFill>
            <a:srgbClr val="ffc000"/>
          </a:solidFill>
          <a:ln w="12600">
            <a:solidFill>
              <a:srgbClr val="bc8e00"/>
            </a:solidFill>
            <a:miter/>
          </a:ln>
        </p:spPr>
        <p:style>
          <a:lnRef idx="0"/>
          <a:fillRef idx="0"/>
          <a:effectRef idx="0"/>
          <a:fontRef idx="minor"/>
        </p:style>
      </p:sp>
      <p:sp>
        <p:nvSpPr>
          <p:cNvPr id="818" name="CustomShape 2"/>
          <p:cNvSpPr/>
          <p:nvPr/>
        </p:nvSpPr>
        <p:spPr>
          <a:xfrm>
            <a:off x="1345320" y="540288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19" name="CustomShape 3"/>
          <p:cNvSpPr/>
          <p:nvPr/>
        </p:nvSpPr>
        <p:spPr>
          <a:xfrm>
            <a:off x="1321200" y="44100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20" name="CustomShape 4"/>
          <p:cNvSpPr/>
          <p:nvPr/>
        </p:nvSpPr>
        <p:spPr>
          <a:xfrm>
            <a:off x="1528200" y="100080"/>
            <a:ext cx="12191760" cy="456840"/>
          </a:xfrm>
          <a:prstGeom prst="rect">
            <a:avLst/>
          </a:prstGeom>
          <a:noFill/>
          <a:ln>
            <a:noFill/>
          </a:ln>
        </p:spPr>
        <p:style>
          <a:lnRef idx="0"/>
          <a:fillRef idx="0"/>
          <a:effectRef idx="0"/>
          <a:fontRef idx="minor"/>
        </p:style>
      </p:sp>
      <p:sp>
        <p:nvSpPr>
          <p:cNvPr id="821"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22"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מכירה &gt;הנפק תעודת משלוח</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823" name="CustomShape 7"/>
          <p:cNvSpPr/>
          <p:nvPr/>
        </p:nvSpPr>
        <p:spPr>
          <a:xfrm>
            <a:off x="1519920" y="101448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
        <p:nvSpPr>
          <p:cNvPr id="824" name="CustomShape 8"/>
          <p:cNvSpPr/>
          <p:nvPr/>
        </p:nvSpPr>
        <p:spPr>
          <a:xfrm>
            <a:off x="2995200" y="162972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רשימת מוצרים חסרים מהזמנות קודמות</a:t>
            </a:r>
            <a:endParaRPr b="0" lang="en-US" sz="1800" spc="-1" strike="noStrike">
              <a:solidFill>
                <a:srgbClr val="000000"/>
              </a:solidFill>
              <a:uFill>
                <a:solidFill>
                  <a:srgbClr val="ffffff"/>
                </a:solidFill>
              </a:uFill>
              <a:latin typeface="Arial"/>
            </a:endParaRPr>
          </a:p>
        </p:txBody>
      </p:sp>
      <p:sp>
        <p:nvSpPr>
          <p:cNvPr id="825" name="CustomShape 9"/>
          <p:cNvSpPr/>
          <p:nvPr/>
        </p:nvSpPr>
        <p:spPr>
          <a:xfrm>
            <a:off x="2990520" y="3045960"/>
            <a:ext cx="5339160" cy="46440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כמות:___            </a:t>
            </a:r>
            <a:r>
              <a:rPr b="0" lang="en-US" sz="1800" spc="-1" strike="noStrike" u="sng">
                <a:solidFill>
                  <a:srgbClr val="00b0f0"/>
                </a:solidFill>
                <a:uFill>
                  <a:solidFill>
                    <a:srgbClr val="ffffff"/>
                  </a:solidFill>
                </a:uFill>
                <a:latin typeface="Calibri"/>
              </a:rPr>
              <a:t>הוסף מוצר לאספקה </a:t>
            </a:r>
            <a:endParaRPr b="0" lang="en-US" sz="1800" spc="-1" strike="noStrike">
              <a:solidFill>
                <a:srgbClr val="000000"/>
              </a:solidFill>
              <a:uFill>
                <a:solidFill>
                  <a:srgbClr val="ffffff"/>
                </a:solidFill>
              </a:uFill>
              <a:latin typeface="Arial"/>
            </a:endParaRPr>
          </a:p>
        </p:txBody>
      </p:sp>
      <p:sp>
        <p:nvSpPr>
          <p:cNvPr id="826" name="CustomShape 10"/>
          <p:cNvSpPr/>
          <p:nvPr/>
        </p:nvSpPr>
        <p:spPr>
          <a:xfrm>
            <a:off x="3015720" y="2485800"/>
            <a:ext cx="5339160" cy="46440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כמות:___            </a:t>
            </a:r>
            <a:r>
              <a:rPr b="0" lang="en-US" sz="1800" spc="-1" strike="noStrike" u="sng">
                <a:solidFill>
                  <a:srgbClr val="00b0f0"/>
                </a:solidFill>
                <a:uFill>
                  <a:solidFill>
                    <a:srgbClr val="ffffff"/>
                  </a:solidFill>
                </a:uFill>
                <a:latin typeface="Calibri"/>
              </a:rPr>
              <a:t>הוסף מוצר לאספקה </a:t>
            </a:r>
            <a:endParaRPr b="0" lang="en-US" sz="1800" spc="-1" strike="noStrike">
              <a:solidFill>
                <a:srgbClr val="000000"/>
              </a:solidFill>
              <a:uFill>
                <a:solidFill>
                  <a:srgbClr val="ffffff"/>
                </a:solidFill>
              </a:uFill>
              <a:latin typeface="Arial"/>
            </a:endParaRPr>
          </a:p>
        </p:txBody>
      </p:sp>
      <p:sp>
        <p:nvSpPr>
          <p:cNvPr id="827" name="CustomShape 11"/>
          <p:cNvSpPr/>
          <p:nvPr/>
        </p:nvSpPr>
        <p:spPr>
          <a:xfrm>
            <a:off x="2990520" y="4097160"/>
            <a:ext cx="5339160" cy="46440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Calibri"/>
              </a:rPr>
              <a:t>שם מוצר: ___ כמות:___            </a:t>
            </a:r>
            <a:r>
              <a:rPr b="0" lang="en-US" sz="1800" spc="-1" strike="noStrike" u="sng">
                <a:solidFill>
                  <a:srgbClr val="00b0f0"/>
                </a:solidFill>
                <a:uFill>
                  <a:solidFill>
                    <a:srgbClr val="ffffff"/>
                  </a:solidFill>
                </a:uFill>
                <a:latin typeface="Calibri"/>
              </a:rPr>
              <a:t>הוסף מוצר לאספקה</a:t>
            </a:r>
            <a:r>
              <a:rPr b="0" lang="en-US" sz="1800" spc="-1" strike="noStrike" u="sng">
                <a:solidFill>
                  <a:srgbClr val="00b0f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828" name="CustomShape 12"/>
          <p:cNvSpPr/>
          <p:nvPr/>
        </p:nvSpPr>
        <p:spPr>
          <a:xfrm>
            <a:off x="2990520" y="3582720"/>
            <a:ext cx="5339160" cy="46440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Calibri"/>
              </a:rPr>
              <a:t>שם מוצר: ___ כמות:___            </a:t>
            </a:r>
            <a:r>
              <a:rPr b="0" lang="en-US" sz="1800" spc="-1" strike="noStrike" u="sng">
                <a:solidFill>
                  <a:srgbClr val="00b0f0"/>
                </a:solidFill>
                <a:uFill>
                  <a:solidFill>
                    <a:srgbClr val="ffffff"/>
                  </a:solidFill>
                </a:uFill>
                <a:latin typeface="Calibri"/>
              </a:rPr>
              <a:t>הוסף מוצר לאספקה</a:t>
            </a:r>
            <a:r>
              <a:rPr b="0" lang="en-US" sz="1800" spc="-1" strike="noStrike" u="sng">
                <a:solidFill>
                  <a:srgbClr val="00b0f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829" name="CustomShape 13"/>
          <p:cNvSpPr/>
          <p:nvPr/>
        </p:nvSpPr>
        <p:spPr>
          <a:xfrm>
            <a:off x="8620920" y="1717200"/>
            <a:ext cx="1794240" cy="321480"/>
          </a:xfrm>
          <a:prstGeom prst="rect">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סנן לפי לקוח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830" name="CustomShape 14"/>
          <p:cNvSpPr/>
          <p:nvPr/>
        </p:nvSpPr>
        <p:spPr>
          <a:xfrm>
            <a:off x="8620920" y="2185560"/>
            <a:ext cx="1794240" cy="7311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הנפק תעודת משלוח</a:t>
            </a:r>
            <a:endParaRPr b="0" lang="en-US" sz="1800" spc="-1" strike="noStrike">
              <a:solidFill>
                <a:srgbClr val="000000"/>
              </a:solidFill>
              <a:uFill>
                <a:solidFill>
                  <a:srgbClr val="ffffff"/>
                </a:solidFill>
              </a:uFill>
              <a:latin typeface="Arial"/>
            </a:endParaRPr>
          </a:p>
        </p:txBody>
      </p:sp>
      <p:sp>
        <p:nvSpPr>
          <p:cNvPr id="831" name="CustomShape 15"/>
          <p:cNvSpPr/>
          <p:nvPr/>
        </p:nvSpPr>
        <p:spPr>
          <a:xfrm>
            <a:off x="8625600" y="3341880"/>
            <a:ext cx="1839240" cy="8344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ערוך תעודת משלוח</a:t>
            </a:r>
            <a:endParaRPr b="0" lang="en-US" sz="1800" spc="-1" strike="noStrike">
              <a:solidFill>
                <a:srgbClr val="000000"/>
              </a:solidFill>
              <a:uFill>
                <a:solidFill>
                  <a:srgbClr val="ffffff"/>
                </a:solidFill>
              </a:uFill>
              <a:latin typeface="Arial"/>
            </a:endParaRPr>
          </a:p>
        </p:txBody>
      </p:sp>
      <p:sp>
        <p:nvSpPr>
          <p:cNvPr id="832" name="CustomShape 16"/>
          <p:cNvSpPr/>
          <p:nvPr/>
        </p:nvSpPr>
        <p:spPr>
          <a:xfrm rot="5400000">
            <a:off x="9108000" y="2921760"/>
            <a:ext cx="792360" cy="556920"/>
          </a:xfrm>
          <a:prstGeom prst="bentConnector3">
            <a:avLst>
              <a:gd name="adj1" fmla="val 50000"/>
            </a:avLst>
          </a:prstGeom>
          <a:noFill/>
          <a:ln w="57240">
            <a:solidFill>
              <a:srgbClr val="5b9bd5"/>
            </a:solidFill>
            <a:miter/>
            <a:headEnd len="med" type="triangle" w="med"/>
            <a:tailEnd len="med" type="triangle" w="med"/>
          </a:ln>
        </p:spPr>
        <p:style>
          <a:lnRef idx="0"/>
          <a:fillRef idx="0"/>
          <a:effectRef idx="0"/>
          <a:fontRef idx="minor"/>
        </p:style>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834"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35"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36" name="CustomShape 4"/>
          <p:cNvSpPr/>
          <p:nvPr/>
        </p:nvSpPr>
        <p:spPr>
          <a:xfrm>
            <a:off x="1528200" y="100080"/>
            <a:ext cx="12191760" cy="456840"/>
          </a:xfrm>
          <a:prstGeom prst="rect">
            <a:avLst/>
          </a:prstGeom>
          <a:noFill/>
          <a:ln>
            <a:noFill/>
          </a:ln>
        </p:spPr>
        <p:style>
          <a:lnRef idx="0"/>
          <a:fillRef idx="0"/>
          <a:effectRef idx="0"/>
          <a:fontRef idx="minor"/>
        </p:style>
      </p:sp>
      <p:sp>
        <p:nvSpPr>
          <p:cNvPr id="837"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38"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מכירה &gt;הנפק תעודת משלוח - עריכה</a:t>
            </a:r>
            <a:endParaRPr b="0" lang="en-US" sz="3200" spc="-1" strike="noStrike">
              <a:solidFill>
                <a:srgbClr val="000000"/>
              </a:solidFill>
              <a:uFill>
                <a:solidFill>
                  <a:srgbClr val="ffffff"/>
                </a:solidFill>
              </a:uFill>
              <a:latin typeface="Arial"/>
            </a:endParaRPr>
          </a:p>
        </p:txBody>
      </p:sp>
      <p:sp>
        <p:nvSpPr>
          <p:cNvPr id="839"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840" name="CustomShape 8"/>
          <p:cNvSpPr/>
          <p:nvPr/>
        </p:nvSpPr>
        <p:spPr>
          <a:xfrm>
            <a:off x="4089600" y="1535400"/>
            <a:ext cx="5060160" cy="3232440"/>
          </a:xfrm>
          <a:prstGeom prst="rect">
            <a:avLst/>
          </a:prstGeom>
          <a:solidFill>
            <a:srgbClr val="5b9bd5"/>
          </a:solidFill>
          <a:ln w="12600">
            <a:solidFill>
              <a:srgbClr val="43729d"/>
            </a:solidFill>
            <a:miter/>
          </a:ln>
        </p:spPr>
        <p:style>
          <a:lnRef idx="0"/>
          <a:fillRef idx="0"/>
          <a:effectRef idx="0"/>
          <a:fontRef idx="minor"/>
        </p:style>
      </p:sp>
      <p:sp>
        <p:nvSpPr>
          <p:cNvPr id="841" name="CustomShape 9"/>
          <p:cNvSpPr/>
          <p:nvPr/>
        </p:nvSpPr>
        <p:spPr>
          <a:xfrm>
            <a:off x="4592880" y="5364360"/>
            <a:ext cx="1899000" cy="8344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שלח ללקוח</a:t>
            </a:r>
            <a:endParaRPr b="0" lang="en-US" sz="1800" spc="-1" strike="noStrike">
              <a:solidFill>
                <a:srgbClr val="000000"/>
              </a:solidFill>
              <a:uFill>
                <a:solidFill>
                  <a:srgbClr val="ffffff"/>
                </a:solidFill>
              </a:uFill>
              <a:latin typeface="Arial"/>
            </a:endParaRPr>
          </a:p>
        </p:txBody>
      </p:sp>
      <p:pic>
        <p:nvPicPr>
          <p:cNvPr id="842" name="תמונה 12" descr=""/>
          <p:cNvPicPr/>
          <p:nvPr/>
        </p:nvPicPr>
        <p:blipFill>
          <a:blip r:embed="rId1"/>
          <a:stretch/>
        </p:blipFill>
        <p:spPr>
          <a:xfrm>
            <a:off x="1452240" y="1608120"/>
            <a:ext cx="574560" cy="574560"/>
          </a:xfrm>
          <a:prstGeom prst="rect">
            <a:avLst/>
          </a:prstGeom>
          <a:ln>
            <a:noFill/>
          </a:ln>
        </p:spPr>
      </p:pic>
      <p:graphicFrame>
        <p:nvGraphicFramePr>
          <p:cNvPr id="843" name="Table 10"/>
          <p:cNvGraphicFramePr/>
          <p:nvPr/>
        </p:nvGraphicFramePr>
        <p:xfrm>
          <a:off x="5778360" y="1650960"/>
          <a:ext cx="3136320" cy="686520"/>
        </p:xfrm>
        <a:graphic>
          <a:graphicData uri="http://schemas.openxmlformats.org/drawingml/2006/table">
            <a:tbl>
              <a:tblPr/>
              <a:tblGrid>
                <a:gridCol w="3136680"/>
              </a:tblGrid>
              <a:tr h="343440">
                <a:tc>
                  <a:txBody>
                    <a:bodyPr/>
                    <a:p>
                      <a:pPr algn="r" rtl="1">
                        <a:lnSpc>
                          <a:spcPct val="100000"/>
                        </a:lnSpc>
                      </a:pPr>
                      <a:r>
                        <a:rPr b="1" lang="en-US" sz="1800" spc="-1" strike="noStrike">
                          <a:solidFill>
                            <a:srgbClr val="ffffff"/>
                          </a:solidFill>
                          <a:uFill>
                            <a:solidFill>
                              <a:srgbClr val="ffffff"/>
                            </a:solidFill>
                          </a:uFill>
                          <a:latin typeface="Calibri"/>
                        </a:rPr>
                        <a:t>לקוח:__________</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תאריך:__________</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graphicFrame>
        <p:nvGraphicFramePr>
          <p:cNvPr id="844" name="Table 11"/>
          <p:cNvGraphicFramePr/>
          <p:nvPr/>
        </p:nvGraphicFramePr>
        <p:xfrm>
          <a:off x="2455560" y="2566440"/>
          <a:ext cx="6391800" cy="2390400"/>
        </p:xfrm>
        <a:graphic>
          <a:graphicData uri="http://schemas.openxmlformats.org/drawingml/2006/table">
            <a:tbl>
              <a:tblPr/>
              <a:tblGrid>
                <a:gridCol w="1101600"/>
                <a:gridCol w="612000"/>
                <a:gridCol w="1833480"/>
                <a:gridCol w="1831320"/>
                <a:gridCol w="1013760"/>
              </a:tblGrid>
              <a:tr h="987480">
                <a:tc>
                  <a:txBody>
                    <a:bodyPr/>
                    <a:p>
                      <a:pPr algn="r" rtl="1">
                        <a:lnSpc>
                          <a:spcPct val="100000"/>
                        </a:lnSpc>
                      </a:pPr>
                      <a:r>
                        <a:rPr b="1" lang="en-US" sz="1600" spc="-1" strike="noStrike">
                          <a:solidFill>
                            <a:srgbClr val="ffffff"/>
                          </a:solidFill>
                          <a:uFill>
                            <a:solidFill>
                              <a:srgbClr val="ffffff"/>
                            </a:solidFill>
                          </a:uFill>
                          <a:latin typeface="Calibri"/>
                        </a:rPr>
                        <a:t>הסר מהרשימה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600" spc="-1" strike="noStrike">
                          <a:solidFill>
                            <a:srgbClr val="ffffff"/>
                          </a:solidFill>
                          <a:uFill>
                            <a:solidFill>
                              <a:srgbClr val="ffffff"/>
                            </a:solidFill>
                          </a:uFill>
                          <a:latin typeface="Calibri"/>
                        </a:rPr>
                        <a:t>תאור מוצר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600" spc="-1" strike="noStrike">
                          <a:solidFill>
                            <a:srgbClr val="ffffff"/>
                          </a:solidFill>
                          <a:uFill>
                            <a:solidFill>
                              <a:srgbClr val="ffffff"/>
                            </a:solidFill>
                          </a:uFill>
                          <a:latin typeface="Calibri"/>
                        </a:rPr>
                        <a:t>כמות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600" spc="-1" strike="noStrike">
                          <a:solidFill>
                            <a:srgbClr val="ffffff"/>
                          </a:solidFill>
                          <a:uFill>
                            <a:solidFill>
                              <a:srgbClr val="ffffff"/>
                            </a:solidFill>
                          </a:uFill>
                          <a:latin typeface="Calibri"/>
                        </a:rPr>
                        <a:t>מחיר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600" spc="-1" strike="noStrike">
                          <a:solidFill>
                            <a:srgbClr val="ffffff"/>
                          </a:solidFill>
                          <a:uFill>
                            <a:solidFill>
                              <a:srgbClr val="ffffff"/>
                            </a:solidFill>
                          </a:uFill>
                          <a:latin typeface="Calibri"/>
                        </a:rPr>
                        <a:t>סה"כ</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8240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rtl="1">
                        <a:lnSpc>
                          <a:spcPct val="100000"/>
                        </a:lnSpc>
                      </a:pPr>
                      <a:r>
                        <a:rPr b="0" lang="en-US" sz="1600" spc="-1" strike="noStrike">
                          <a:solidFill>
                            <a:srgbClr val="000000"/>
                          </a:solidFill>
                          <a:uFill>
                            <a:solidFill>
                              <a:srgbClr val="ffffff"/>
                            </a:solidFill>
                          </a:uFill>
                          <a:latin typeface="Calibri"/>
                        </a:rPr>
                        <a:t>כאן ניתן לשנות את הכמות עם </a:t>
                      </a:r>
                      <a:r>
                        <a:rPr b="0" lang="en-US" sz="1600" spc="-1" strike="noStrike">
                          <a:solidFill>
                            <a:srgbClr val="000000"/>
                          </a:solidFill>
                          <a:uFill>
                            <a:solidFill>
                              <a:srgbClr val="ffffff"/>
                            </a:solidFill>
                          </a:uFill>
                          <a:latin typeface="Calibri"/>
                        </a:rPr>
                        <a:t>input - number</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rtl="1">
                        <a:lnSpc>
                          <a:spcPct val="100000"/>
                        </a:lnSpc>
                      </a:pPr>
                      <a:r>
                        <a:rPr b="0" lang="en-US" sz="1600" spc="-1" strike="noStrike">
                          <a:solidFill>
                            <a:srgbClr val="000000"/>
                          </a:solidFill>
                          <a:uFill>
                            <a:solidFill>
                              <a:srgbClr val="ffffff"/>
                            </a:solidFill>
                          </a:uFill>
                          <a:latin typeface="Calibri"/>
                        </a:rPr>
                        <a:t>כאן ניתן לשנות מחיר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792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rtl="1">
                        <a:lnSpc>
                          <a:spcPct val="100000"/>
                        </a:lnSpc>
                      </a:pPr>
                      <a:r>
                        <a:rPr b="0" lang="en-US" sz="1600" spc="-1" strike="noStrike">
                          <a:solidFill>
                            <a:srgbClr val="000000"/>
                          </a:solidFill>
                          <a:uFill>
                            <a:solidFill>
                              <a:srgbClr val="ffffff"/>
                            </a:solidFill>
                          </a:uFill>
                          <a:latin typeface="Calibri"/>
                        </a:rPr>
                        <a:t>ברירת המחדל ע"פ אחוז ההנחה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845" name="CustomShape 12"/>
          <p:cNvSpPr/>
          <p:nvPr/>
        </p:nvSpPr>
        <p:spPr>
          <a:xfrm>
            <a:off x="2455560" y="4986000"/>
            <a:ext cx="1839240" cy="8344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אשור</a:t>
            </a:r>
            <a:endParaRPr b="0" lang="en-US" sz="1800" spc="-1" strike="noStrike">
              <a:solidFill>
                <a:srgbClr val="000000"/>
              </a:solidFill>
              <a:uFill>
                <a:solidFill>
                  <a:srgbClr val="ffffff"/>
                </a:solidFill>
              </a:uFill>
              <a:latin typeface="Arial"/>
            </a:endParaRPr>
          </a:p>
        </p:txBody>
      </p:sp>
      <p:sp>
        <p:nvSpPr>
          <p:cNvPr id="846" name="CustomShape 13"/>
          <p:cNvSpPr/>
          <p:nvPr/>
        </p:nvSpPr>
        <p:spPr>
          <a:xfrm rot="10800000">
            <a:off x="4951440" y="5839560"/>
            <a:ext cx="1114560" cy="452160"/>
          </a:xfrm>
          <a:prstGeom prst="bentConnector3">
            <a:avLst>
              <a:gd name="adj1" fmla="val 50000"/>
            </a:avLst>
          </a:prstGeom>
          <a:noFill/>
          <a:ln w="57240">
            <a:solidFill>
              <a:srgbClr val="5b9bd5"/>
            </a:solidFill>
            <a:miter/>
            <a:headEnd len="med" type="triangle" w="med"/>
            <a:tailEnd len="med" type="triangle" w="med"/>
          </a:ln>
        </p:spPr>
        <p:style>
          <a:lnRef idx="0"/>
          <a:fillRef idx="0"/>
          <a:effectRef idx="0"/>
          <a:fontRef idx="minor"/>
        </p:style>
      </p:sp>
      <p:pic>
        <p:nvPicPr>
          <p:cNvPr id="847" name="תמונה 21" descr=""/>
          <p:cNvPicPr/>
          <p:nvPr/>
        </p:nvPicPr>
        <p:blipFill>
          <a:blip r:embed="rId2"/>
          <a:stretch/>
        </p:blipFill>
        <p:spPr>
          <a:xfrm>
            <a:off x="8068320" y="3477240"/>
            <a:ext cx="452880" cy="452880"/>
          </a:xfrm>
          <a:prstGeom prst="rect">
            <a:avLst/>
          </a:prstGeom>
          <a:ln>
            <a:noFill/>
          </a:ln>
        </p:spPr>
      </p:pic>
      <p:pic>
        <p:nvPicPr>
          <p:cNvPr id="848" name="תמונה 23" descr=""/>
          <p:cNvPicPr/>
          <p:nvPr/>
        </p:nvPicPr>
        <p:blipFill>
          <a:blip r:embed="rId3"/>
          <a:stretch/>
        </p:blipFill>
        <p:spPr>
          <a:xfrm>
            <a:off x="8068320" y="4303080"/>
            <a:ext cx="452880" cy="45288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227"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28"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29" name="CustomShape 4"/>
          <p:cNvSpPr/>
          <p:nvPr/>
        </p:nvSpPr>
        <p:spPr>
          <a:xfrm>
            <a:off x="1528200" y="100080"/>
            <a:ext cx="12191760" cy="456840"/>
          </a:xfrm>
          <a:prstGeom prst="rect">
            <a:avLst/>
          </a:prstGeom>
          <a:noFill/>
          <a:ln>
            <a:noFill/>
          </a:ln>
        </p:spPr>
        <p:style>
          <a:lnRef idx="0"/>
          <a:fillRef idx="0"/>
          <a:effectRef idx="0"/>
          <a:fontRef idx="minor"/>
        </p:style>
      </p:sp>
      <p:sp>
        <p:nvSpPr>
          <p:cNvPr id="230"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31" name="CustomShape 6"/>
          <p:cNvSpPr/>
          <p:nvPr/>
        </p:nvSpPr>
        <p:spPr>
          <a:xfrm>
            <a:off x="7552800" y="2508840"/>
            <a:ext cx="2395440" cy="923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צפייה בקטלוג</a:t>
            </a:r>
            <a:endParaRPr b="0" lang="en-US" sz="1800" spc="-1" strike="noStrike">
              <a:solidFill>
                <a:srgbClr val="000000"/>
              </a:solidFill>
              <a:uFill>
                <a:solidFill>
                  <a:srgbClr val="ffffff"/>
                </a:solidFill>
              </a:uFill>
              <a:latin typeface="Arial"/>
            </a:endParaRPr>
          </a:p>
        </p:txBody>
      </p:sp>
      <p:sp>
        <p:nvSpPr>
          <p:cNvPr id="232" name="CustomShape 7"/>
          <p:cNvSpPr/>
          <p:nvPr/>
        </p:nvSpPr>
        <p:spPr>
          <a:xfrm>
            <a:off x="4904280" y="2512440"/>
            <a:ext cx="2395440" cy="923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כניסה לחשבון שלי</a:t>
            </a:r>
            <a:endParaRPr b="0" lang="en-US" sz="1800" spc="-1" strike="noStrike">
              <a:solidFill>
                <a:srgbClr val="000000"/>
              </a:solidFill>
              <a:uFill>
                <a:solidFill>
                  <a:srgbClr val="ffffff"/>
                </a:solidFill>
              </a:uFill>
              <a:latin typeface="Arial"/>
            </a:endParaRPr>
          </a:p>
        </p:txBody>
      </p:sp>
      <p:sp>
        <p:nvSpPr>
          <p:cNvPr id="233" name="CustomShape 8"/>
          <p:cNvSpPr/>
          <p:nvPr/>
        </p:nvSpPr>
        <p:spPr>
          <a:xfrm>
            <a:off x="2256120" y="2483280"/>
            <a:ext cx="2395440" cy="923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צור חשבון לקוח</a:t>
            </a:r>
            <a:endParaRPr b="0" lang="en-US" sz="1800" spc="-1" strike="noStrike">
              <a:solidFill>
                <a:srgbClr val="000000"/>
              </a:solidFill>
              <a:uFill>
                <a:solidFill>
                  <a:srgbClr val="ffffff"/>
                </a:solidFill>
              </a:uFill>
              <a:latin typeface="Arial"/>
            </a:endParaRPr>
          </a:p>
        </p:txBody>
      </p:sp>
      <p:sp>
        <p:nvSpPr>
          <p:cNvPr id="234" name="TextShape 9"/>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a:t>
            </a:r>
            <a:endParaRPr b="0" lang="en-US" sz="3200" spc="-1" strike="noStrike">
              <a:solidFill>
                <a:srgbClr val="000000"/>
              </a:solidFill>
              <a:uFill>
                <a:solidFill>
                  <a:srgbClr val="ffffff"/>
                </a:solidFill>
              </a:uFill>
              <a:latin typeface="Arial"/>
            </a:endParaRPr>
          </a:p>
        </p:txBody>
      </p:sp>
      <p:sp>
        <p:nvSpPr>
          <p:cNvPr id="235" name="CustomShape 10"/>
          <p:cNvSpPr/>
          <p:nvPr/>
        </p:nvSpPr>
        <p:spPr>
          <a:xfrm>
            <a:off x="1352520" y="922680"/>
            <a:ext cx="249624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אורח</a:t>
            </a:r>
            <a:endParaRPr b="0" lang="en-US" sz="1800" spc="-1" strike="noStrike">
              <a:solidFill>
                <a:srgbClr val="000000"/>
              </a:solidFill>
              <a:uFill>
                <a:solidFill>
                  <a:srgbClr val="ffffff"/>
                </a:solidFill>
              </a:uFill>
              <a:latin typeface="Arial"/>
            </a:endParaRPr>
          </a:p>
        </p:txBody>
      </p:sp>
      <p:sp>
        <p:nvSpPr>
          <p:cNvPr id="236" name="CustomShape 11"/>
          <p:cNvSpPr/>
          <p:nvPr/>
        </p:nvSpPr>
        <p:spPr>
          <a:xfrm>
            <a:off x="4298760" y="1525320"/>
            <a:ext cx="4291560" cy="3573360"/>
          </a:xfrm>
          <a:prstGeom prst="rect">
            <a:avLst/>
          </a:prstGeom>
          <a:solidFill>
            <a:srgbClr val="5b9bd5"/>
          </a:solidFill>
          <a:ln w="12600">
            <a:solidFill>
              <a:srgbClr val="43729d"/>
            </a:solidFill>
            <a:miter/>
          </a:ln>
        </p:spPr>
        <p:style>
          <a:lnRef idx="0"/>
          <a:fillRef idx="0"/>
          <a:effectRef idx="0"/>
          <a:fontRef idx="minor"/>
        </p:style>
      </p:sp>
      <p:sp>
        <p:nvSpPr>
          <p:cNvPr id="237" name="CustomShape 12"/>
          <p:cNvSpPr/>
          <p:nvPr/>
        </p:nvSpPr>
        <p:spPr>
          <a:xfrm>
            <a:off x="6960600" y="2572200"/>
            <a:ext cx="129312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משתמש</a:t>
            </a:r>
            <a:endParaRPr b="0" lang="en-US" sz="1800" spc="-1" strike="noStrike">
              <a:solidFill>
                <a:srgbClr val="000000"/>
              </a:solidFill>
              <a:uFill>
                <a:solidFill>
                  <a:srgbClr val="ffffff"/>
                </a:solidFill>
              </a:uFill>
              <a:latin typeface="Arial"/>
            </a:endParaRPr>
          </a:p>
        </p:txBody>
      </p:sp>
      <p:sp>
        <p:nvSpPr>
          <p:cNvPr id="238" name="CustomShape 13"/>
          <p:cNvSpPr/>
          <p:nvPr/>
        </p:nvSpPr>
        <p:spPr>
          <a:xfrm>
            <a:off x="4714200" y="2572200"/>
            <a:ext cx="2110680" cy="410760"/>
          </a:xfrm>
          <a:prstGeom prst="rect">
            <a:avLst/>
          </a:prstGeom>
          <a:solidFill>
            <a:srgbClr val="ffffff"/>
          </a:solidFill>
          <a:ln w="12600">
            <a:solidFill>
              <a:srgbClr val="70ad47"/>
            </a:solidFill>
            <a:miter/>
          </a:ln>
        </p:spPr>
        <p:style>
          <a:lnRef idx="0"/>
          <a:fillRef idx="0"/>
          <a:effectRef idx="0"/>
          <a:fontRef idx="minor"/>
        </p:style>
      </p:sp>
      <p:sp>
        <p:nvSpPr>
          <p:cNvPr id="239" name="CustomShape 14"/>
          <p:cNvSpPr/>
          <p:nvPr/>
        </p:nvSpPr>
        <p:spPr>
          <a:xfrm>
            <a:off x="6960600" y="3069720"/>
            <a:ext cx="129312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סיסמא</a:t>
            </a:r>
            <a:endParaRPr b="0" lang="en-US" sz="1800" spc="-1" strike="noStrike">
              <a:solidFill>
                <a:srgbClr val="000000"/>
              </a:solidFill>
              <a:uFill>
                <a:solidFill>
                  <a:srgbClr val="ffffff"/>
                </a:solidFill>
              </a:uFill>
              <a:latin typeface="Arial"/>
            </a:endParaRPr>
          </a:p>
        </p:txBody>
      </p:sp>
      <p:sp>
        <p:nvSpPr>
          <p:cNvPr id="240" name="CustomShape 15"/>
          <p:cNvSpPr/>
          <p:nvPr/>
        </p:nvSpPr>
        <p:spPr>
          <a:xfrm>
            <a:off x="5541120" y="4039200"/>
            <a:ext cx="1911240" cy="6897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אשור</a:t>
            </a:r>
            <a:endParaRPr b="0" lang="en-US" sz="1800" spc="-1" strike="noStrike">
              <a:solidFill>
                <a:srgbClr val="000000"/>
              </a:solidFill>
              <a:uFill>
                <a:solidFill>
                  <a:srgbClr val="ffffff"/>
                </a:solidFill>
              </a:uFill>
              <a:latin typeface="Arial"/>
            </a:endParaRPr>
          </a:p>
        </p:txBody>
      </p:sp>
      <p:sp>
        <p:nvSpPr>
          <p:cNvPr id="241" name="CustomShape 16"/>
          <p:cNvSpPr/>
          <p:nvPr/>
        </p:nvSpPr>
        <p:spPr>
          <a:xfrm>
            <a:off x="4714200" y="3106440"/>
            <a:ext cx="2110680" cy="410760"/>
          </a:xfrm>
          <a:prstGeom prst="rect">
            <a:avLst/>
          </a:prstGeom>
          <a:solidFill>
            <a:srgbClr val="ffffff"/>
          </a:solidFill>
          <a:ln w="12600">
            <a:solidFill>
              <a:srgbClr val="70ad47"/>
            </a:solidFill>
            <a:miter/>
          </a:ln>
        </p:spPr>
        <p:style>
          <a:lnRef idx="0"/>
          <a:fillRef idx="0"/>
          <a:effectRef idx="0"/>
          <a:fontRef idx="minor"/>
        </p:style>
      </p:sp>
      <p:sp>
        <p:nvSpPr>
          <p:cNvPr id="242" name="CustomShape 17"/>
          <p:cNvSpPr/>
          <p:nvPr/>
        </p:nvSpPr>
        <p:spPr>
          <a:xfrm>
            <a:off x="4727520" y="3552480"/>
            <a:ext cx="1614600" cy="240840"/>
          </a:xfrm>
          <a:prstGeom prst="rect">
            <a:avLst/>
          </a:prstGeom>
          <a:solidFill>
            <a:srgbClr val="5b9bd5"/>
          </a:solidFill>
          <a:ln w="12600">
            <a:noFill/>
          </a:ln>
        </p:spPr>
        <p:style>
          <a:lnRef idx="0"/>
          <a:fillRef idx="0"/>
          <a:effectRef idx="0"/>
          <a:fontRef idx="minor"/>
        </p:style>
        <p:txBody>
          <a:bodyPr lIns="90000" rIns="90000" tIns="45000" bIns="45000" anchor="ctr"/>
          <a:p>
            <a:pPr algn="ctr" rtl="1">
              <a:lnSpc>
                <a:spcPct val="100000"/>
              </a:lnSpc>
            </a:pPr>
            <a:r>
              <a:rPr b="0" lang="en-US" sz="1800" spc="-1" strike="noStrike" u="sng">
                <a:solidFill>
                  <a:srgbClr val="ffffff"/>
                </a:solidFill>
                <a:uFill>
                  <a:solidFill>
                    <a:srgbClr val="ffffff"/>
                  </a:solidFill>
                </a:uFill>
                <a:latin typeface="Calibri"/>
              </a:rPr>
              <a:t>שכחתי סיסמא</a:t>
            </a:r>
            <a:endParaRPr b="0" lang="en-US" sz="1800" spc="-1" strike="noStrike">
              <a:solidFill>
                <a:srgbClr val="000000"/>
              </a:solidFill>
              <a:uFill>
                <a:solidFill>
                  <a:srgbClr val="ffffff"/>
                </a:solidFill>
              </a:uFill>
              <a:latin typeface="Arial"/>
            </a:endParaRPr>
          </a:p>
        </p:txBody>
      </p:sp>
      <p:sp>
        <p:nvSpPr>
          <p:cNvPr id="243" name="CustomShape 18"/>
          <p:cNvSpPr/>
          <p:nvPr/>
        </p:nvSpPr>
        <p:spPr>
          <a:xfrm>
            <a:off x="4618440" y="1681200"/>
            <a:ext cx="3749760" cy="639000"/>
          </a:xfrm>
          <a:prstGeom prst="rect">
            <a:avLst/>
          </a:prstGeom>
          <a:noFill/>
          <a:ln>
            <a:noFill/>
          </a:ln>
        </p:spPr>
        <p:style>
          <a:lnRef idx="0"/>
          <a:fillRef idx="0"/>
          <a:effectRef idx="0"/>
          <a:fontRef idx="minor"/>
        </p:style>
        <p:txBody>
          <a:bodyPr lIns="90000" rIns="90000" tIns="45000" bIns="45000"/>
          <a:p>
            <a:pPr algn="ctr" rtl="1">
              <a:lnSpc>
                <a:spcPct val="100000"/>
              </a:lnSpc>
            </a:pPr>
            <a:r>
              <a:rPr b="0" lang="en-US" sz="1800" spc="-1" strike="noStrike">
                <a:solidFill>
                  <a:srgbClr val="000000"/>
                </a:solidFill>
                <a:uFill>
                  <a:solidFill>
                    <a:srgbClr val="ffffff"/>
                  </a:solidFill>
                </a:uFill>
                <a:latin typeface="Calibri"/>
              </a:rPr>
              <a:t>הי חבר!</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מלא פרטים ע"מ להיכנס לחשבונך</a:t>
            </a:r>
            <a:endParaRPr b="0" lang="en-US" sz="1800" spc="-1" strike="noStrike">
              <a:solidFill>
                <a:srgbClr val="000000"/>
              </a:solidFill>
              <a:uFill>
                <a:solidFill>
                  <a:srgbClr val="ffffff"/>
                </a:solidFill>
              </a:uFill>
              <a:latin typeface="Arial"/>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850"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51"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52" name="CustomShape 4"/>
          <p:cNvSpPr/>
          <p:nvPr/>
        </p:nvSpPr>
        <p:spPr>
          <a:xfrm>
            <a:off x="1528200" y="100080"/>
            <a:ext cx="12191760" cy="456840"/>
          </a:xfrm>
          <a:prstGeom prst="rect">
            <a:avLst/>
          </a:prstGeom>
          <a:noFill/>
          <a:ln>
            <a:noFill/>
          </a:ln>
        </p:spPr>
        <p:style>
          <a:lnRef idx="0"/>
          <a:fillRef idx="0"/>
          <a:effectRef idx="0"/>
          <a:fontRef idx="minor"/>
        </p:style>
      </p:sp>
      <p:sp>
        <p:nvSpPr>
          <p:cNvPr id="853"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54" name="CustomShape 6"/>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855" name="CustomShape 7"/>
          <p:cNvSpPr/>
          <p:nvPr/>
        </p:nvSpPr>
        <p:spPr>
          <a:xfrm>
            <a:off x="4089600" y="1535400"/>
            <a:ext cx="506016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just" rtl="1">
              <a:lnSpc>
                <a:spcPct val="100000"/>
              </a:lnSpc>
            </a:pPr>
            <a:r>
              <a:rPr b="0" lang="en-US" sz="4400" spc="-1" strike="noStrike">
                <a:solidFill>
                  <a:srgbClr val="ffffff"/>
                </a:solidFill>
                <a:uFill>
                  <a:solidFill>
                    <a:srgbClr val="ffffff"/>
                  </a:solidFill>
                </a:uFill>
                <a:latin typeface="Calibri"/>
              </a:rPr>
              <a:t>החזרים</a:t>
            </a:r>
            <a:endParaRPr b="0" lang="en-US" sz="1800" spc="-1" strike="noStrike">
              <a:solidFill>
                <a:srgbClr val="000000"/>
              </a:solidFill>
              <a:uFill>
                <a:solidFill>
                  <a:srgbClr val="ffffff"/>
                </a:solidFill>
              </a:uFill>
              <a:latin typeface="Arial"/>
            </a:endParaRPr>
          </a:p>
          <a:p>
            <a:pPr algn="just" rtl="1">
              <a:lnSpc>
                <a:spcPct val="100000"/>
              </a:lnSpc>
            </a:pPr>
            <a:r>
              <a:rPr b="0" lang="en-US" sz="4400" spc="-1" strike="noStrike">
                <a:solidFill>
                  <a:srgbClr val="ffffff"/>
                </a:solidFill>
                <a:uFill>
                  <a:solidFill>
                    <a:srgbClr val="ffffff"/>
                  </a:solidFill>
                </a:uFill>
                <a:latin typeface="Calibri"/>
              </a:rPr>
              <a:t>מלקוחות</a:t>
            </a:r>
            <a:endParaRPr b="0" lang="en-US" sz="1800" spc="-1" strike="noStrike">
              <a:solidFill>
                <a:srgbClr val="000000"/>
              </a:solidFill>
              <a:uFill>
                <a:solidFill>
                  <a:srgbClr val="ffffff"/>
                </a:solidFill>
              </a:uFill>
              <a:latin typeface="Arial"/>
            </a:endParaRPr>
          </a:p>
        </p:txBody>
      </p:sp>
      <p:graphicFrame>
        <p:nvGraphicFramePr>
          <p:cNvPr id="856" name="Table 8"/>
          <p:cNvGraphicFramePr/>
          <p:nvPr/>
        </p:nvGraphicFramePr>
        <p:xfrm>
          <a:off x="3594240" y="1574640"/>
          <a:ext cx="4642200" cy="640080"/>
        </p:xfrm>
        <a:graphic>
          <a:graphicData uri="http://schemas.openxmlformats.org/drawingml/2006/table">
            <a:tbl>
              <a:tblPr/>
              <a:tblGrid>
                <a:gridCol w="1126080"/>
                <a:gridCol w="3516480"/>
              </a:tblGrid>
              <a:tr h="640440">
                <a:tc>
                  <a:txBody>
                    <a:bodyPr/>
                    <a:p>
                      <a:pPr algn="r" rtl="1">
                        <a:lnSpc>
                          <a:spcPct val="100000"/>
                        </a:lnSpc>
                      </a:pPr>
                      <a:r>
                        <a:rPr b="1" lang="en-US" sz="1800" spc="-1" strike="noStrike">
                          <a:solidFill>
                            <a:srgbClr val="000000"/>
                          </a:solidFill>
                          <a:uFill>
                            <a:solidFill>
                              <a:srgbClr val="ffffff"/>
                            </a:solidFill>
                          </a:uFill>
                          <a:latin typeface="Calibri"/>
                        </a:rPr>
                        <a:t>לקוח</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1" lang="en-US" sz="1800" spc="-1" strike="noStrike">
                          <a:solidFill>
                            <a:srgbClr val="000000"/>
                          </a:solidFill>
                          <a:uFill>
                            <a:solidFill>
                              <a:srgbClr val="ffffff"/>
                            </a:solidFill>
                          </a:uFill>
                          <a:latin typeface="Calibri"/>
                        </a:rPr>
                        <a:t>מתוך גלילה או השלמה אוטומטית</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bl>
          </a:graphicData>
        </a:graphic>
      </p:graphicFrame>
      <p:graphicFrame>
        <p:nvGraphicFramePr>
          <p:cNvPr id="857" name="Table 9"/>
          <p:cNvGraphicFramePr/>
          <p:nvPr/>
        </p:nvGraphicFramePr>
        <p:xfrm>
          <a:off x="2698560" y="1998720"/>
          <a:ext cx="4309560" cy="2287800"/>
        </p:xfrm>
        <a:graphic>
          <a:graphicData uri="http://schemas.openxmlformats.org/drawingml/2006/table">
            <a:tbl>
              <a:tblPr/>
              <a:tblGrid>
                <a:gridCol w="2022840"/>
                <a:gridCol w="2287080"/>
              </a:tblGrid>
              <a:tr h="366120">
                <a:tc>
                  <a:txBody>
                    <a:bodyPr/>
                    <a:p>
                      <a:pPr algn="r" rtl="1">
                        <a:lnSpc>
                          <a:spcPct val="100000"/>
                        </a:lnSpc>
                      </a:pPr>
                      <a:r>
                        <a:rPr b="1" lang="en-US" sz="1800" spc="-1" strike="noStrike">
                          <a:solidFill>
                            <a:srgbClr val="000000"/>
                          </a:solidFill>
                          <a:uFill>
                            <a:solidFill>
                              <a:srgbClr val="ffffff"/>
                            </a:solidFill>
                          </a:uFill>
                          <a:latin typeface="Calibri"/>
                        </a:rPr>
                        <a:t>שם מוצר</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1" lang="en-US" sz="1800" spc="-1" strike="noStrike">
                          <a:solidFill>
                            <a:srgbClr val="000000"/>
                          </a:solidFill>
                          <a:uFill>
                            <a:solidFill>
                              <a:srgbClr val="ffffff"/>
                            </a:solidFill>
                          </a:uFill>
                          <a:latin typeface="Calibri"/>
                        </a:rPr>
                        <a:t>מתוך בחירה </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קטגורייה/סוג</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מתוך בחירה</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תאור</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כו</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וכו'....</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וכו</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כמות</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457560">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bl>
          </a:graphicData>
        </a:graphic>
      </p:graphicFrame>
      <p:sp>
        <p:nvSpPr>
          <p:cNvPr id="858" name="CustomShape 10"/>
          <p:cNvSpPr/>
          <p:nvPr/>
        </p:nvSpPr>
        <p:spPr>
          <a:xfrm>
            <a:off x="2732040" y="4321800"/>
            <a:ext cx="1724040" cy="689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הוסף להחזר סחורה</a:t>
            </a:r>
            <a:endParaRPr b="0" lang="en-US" sz="1800" spc="-1" strike="noStrike">
              <a:solidFill>
                <a:srgbClr val="000000"/>
              </a:solidFill>
              <a:uFill>
                <a:solidFill>
                  <a:srgbClr val="ffffff"/>
                </a:solidFill>
              </a:uFill>
              <a:latin typeface="Arial"/>
            </a:endParaRPr>
          </a:p>
        </p:txBody>
      </p:sp>
      <p:sp>
        <p:nvSpPr>
          <p:cNvPr id="859" name="CustomShape 11"/>
          <p:cNvSpPr/>
          <p:nvPr/>
        </p:nvSpPr>
        <p:spPr>
          <a:xfrm>
            <a:off x="1283400" y="2585160"/>
            <a:ext cx="958320" cy="9525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סיים החזר סחורה</a:t>
            </a:r>
            <a:endParaRPr b="0" lang="en-US" sz="1800" spc="-1" strike="noStrike">
              <a:solidFill>
                <a:srgbClr val="000000"/>
              </a:solidFill>
              <a:uFill>
                <a:solidFill>
                  <a:srgbClr val="ffffff"/>
                </a:solidFill>
              </a:uFill>
              <a:latin typeface="Arial"/>
            </a:endParaRPr>
          </a:p>
        </p:txBody>
      </p:sp>
      <p:pic>
        <p:nvPicPr>
          <p:cNvPr id="860" name="תמונה 22" descr=""/>
          <p:cNvPicPr/>
          <p:nvPr/>
        </p:nvPicPr>
        <p:blipFill>
          <a:blip r:embed="rId1"/>
          <a:stretch/>
        </p:blipFill>
        <p:spPr>
          <a:xfrm>
            <a:off x="1239840" y="1610640"/>
            <a:ext cx="932400" cy="826200"/>
          </a:xfrm>
          <a:prstGeom prst="rect">
            <a:avLst/>
          </a:prstGeom>
          <a:ln>
            <a:noFill/>
          </a:ln>
        </p:spPr>
      </p:pic>
      <p:sp>
        <p:nvSpPr>
          <p:cNvPr id="861" name="CustomShape 12"/>
          <p:cNvSpPr/>
          <p:nvPr/>
        </p:nvSpPr>
        <p:spPr>
          <a:xfrm>
            <a:off x="1321560" y="1725840"/>
            <a:ext cx="881640" cy="425160"/>
          </a:xfrm>
          <a:prstGeom prst="rect">
            <a:avLst/>
          </a:prstGeom>
          <a:noFill/>
          <a:ln>
            <a:noFill/>
          </a:ln>
        </p:spPr>
        <p:style>
          <a:lnRef idx="0"/>
          <a:fillRef idx="0"/>
          <a:effectRef idx="0"/>
          <a:fontRef idx="minor"/>
        </p:style>
        <p:txBody>
          <a:bodyPr lIns="90000" rIns="90000" tIns="45000" bIns="45000"/>
          <a:p>
            <a:pPr algn="ctr" rtl="1">
              <a:lnSpc>
                <a:spcPct val="100000"/>
              </a:lnSpc>
            </a:pPr>
            <a:r>
              <a:rPr b="0" lang="en-US" sz="1100" spc="-1" strike="noStrike">
                <a:solidFill>
                  <a:srgbClr val="000000"/>
                </a:solidFill>
                <a:uFill>
                  <a:solidFill>
                    <a:srgbClr val="ffffff"/>
                  </a:solidFill>
                </a:uFill>
                <a:latin typeface="Calibri"/>
              </a:rPr>
              <a:t>צפה </a:t>
            </a:r>
            <a:endParaRPr b="0" lang="en-US" sz="1800" spc="-1" strike="noStrike">
              <a:solidFill>
                <a:srgbClr val="000000"/>
              </a:solidFill>
              <a:uFill>
                <a:solidFill>
                  <a:srgbClr val="ffffff"/>
                </a:solidFill>
              </a:uFill>
              <a:latin typeface="Arial"/>
            </a:endParaRPr>
          </a:p>
          <a:p>
            <a:pPr algn="ctr" rtl="1">
              <a:lnSpc>
                <a:spcPct val="100000"/>
              </a:lnSpc>
            </a:pPr>
            <a:r>
              <a:rPr b="0" lang="en-US" sz="1100" spc="-1" strike="noStrike">
                <a:solidFill>
                  <a:srgbClr val="000000"/>
                </a:solidFill>
                <a:uFill>
                  <a:solidFill>
                    <a:srgbClr val="ffffff"/>
                  </a:solidFill>
                </a:uFill>
                <a:latin typeface="Calibri"/>
              </a:rPr>
              <a:t>בהחזר</a:t>
            </a:r>
            <a:endParaRPr b="0" lang="en-US" sz="1800" spc="-1" strike="noStrike">
              <a:solidFill>
                <a:srgbClr val="000000"/>
              </a:solidFill>
              <a:uFill>
                <a:solidFill>
                  <a:srgbClr val="ffffff"/>
                </a:solidFill>
              </a:uFill>
              <a:latin typeface="Arial"/>
            </a:endParaRPr>
          </a:p>
        </p:txBody>
      </p:sp>
      <p:sp>
        <p:nvSpPr>
          <p:cNvPr id="862" name="CustomShape 13"/>
          <p:cNvSpPr/>
          <p:nvPr/>
        </p:nvSpPr>
        <p:spPr>
          <a:xfrm>
            <a:off x="1232280" y="1119600"/>
            <a:ext cx="9367200" cy="297360"/>
          </a:xfrm>
          <a:prstGeom prst="rect">
            <a:avLst/>
          </a:prstGeom>
          <a:noFill/>
          <a:ln>
            <a:noFill/>
          </a:ln>
        </p:spPr>
        <p:style>
          <a:lnRef idx="0"/>
          <a:fillRef idx="0"/>
          <a:effectRef idx="0"/>
          <a:fontRef idx="minor"/>
        </p:style>
        <p:txBody>
          <a:bodyPr/>
          <a:p>
            <a:pPr algn="r" rtl="1">
              <a:lnSpc>
                <a:spcPct val="100000"/>
              </a:lnSpc>
            </a:pPr>
            <a:r>
              <a:rPr b="0" lang="en-US" sz="1600" spc="-1" strike="noStrike">
                <a:solidFill>
                  <a:srgbClr val="000000"/>
                </a:solidFill>
                <a:uFill>
                  <a:solidFill>
                    <a:srgbClr val="ffffff"/>
                  </a:solidFill>
                </a:uFill>
                <a:latin typeface="Calibri"/>
              </a:rPr>
              <a:t>בית &gt; מנהל &gt; מכירה &gt;החזר סחורה</a:t>
            </a:r>
            <a:endParaRPr b="0" lang="en-US" sz="1800" spc="-1" strike="noStrike">
              <a:solidFill>
                <a:srgbClr val="000000"/>
              </a:solidFill>
              <a:uFill>
                <a:solidFill>
                  <a:srgbClr val="ffffff"/>
                </a:solidFill>
              </a:uFill>
              <a:latin typeface="Arial"/>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CustomShape 1"/>
          <p:cNvSpPr/>
          <p:nvPr/>
        </p:nvSpPr>
        <p:spPr>
          <a:xfrm>
            <a:off x="1145880" y="443160"/>
            <a:ext cx="9889920" cy="6027840"/>
          </a:xfrm>
          <a:prstGeom prst="rect">
            <a:avLst/>
          </a:prstGeom>
          <a:solidFill>
            <a:srgbClr val="ffc000"/>
          </a:solidFill>
          <a:ln w="12600">
            <a:solidFill>
              <a:srgbClr val="bc8e00"/>
            </a:solidFill>
            <a:miter/>
          </a:ln>
        </p:spPr>
        <p:style>
          <a:lnRef idx="0"/>
          <a:fillRef idx="0"/>
          <a:effectRef idx="0"/>
          <a:fontRef idx="minor"/>
        </p:style>
      </p:sp>
      <p:sp>
        <p:nvSpPr>
          <p:cNvPr id="864" name="CustomShape 2"/>
          <p:cNvSpPr/>
          <p:nvPr/>
        </p:nvSpPr>
        <p:spPr>
          <a:xfrm>
            <a:off x="1145880" y="541800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65" name="CustomShape 3"/>
          <p:cNvSpPr/>
          <p:nvPr/>
        </p:nvSpPr>
        <p:spPr>
          <a:xfrm>
            <a:off x="1121760" y="4561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66" name="CustomShape 4"/>
          <p:cNvSpPr/>
          <p:nvPr/>
        </p:nvSpPr>
        <p:spPr>
          <a:xfrm>
            <a:off x="1528200" y="100080"/>
            <a:ext cx="12191760" cy="456840"/>
          </a:xfrm>
          <a:prstGeom prst="rect">
            <a:avLst/>
          </a:prstGeom>
          <a:noFill/>
          <a:ln>
            <a:noFill/>
          </a:ln>
        </p:spPr>
        <p:style>
          <a:lnRef idx="0"/>
          <a:fillRef idx="0"/>
          <a:effectRef idx="0"/>
          <a:fontRef idx="minor"/>
        </p:style>
      </p:sp>
      <p:sp>
        <p:nvSpPr>
          <p:cNvPr id="867"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68" name="CustomShape 6"/>
          <p:cNvSpPr/>
          <p:nvPr/>
        </p:nvSpPr>
        <p:spPr>
          <a:xfrm>
            <a:off x="3262320" y="1610640"/>
            <a:ext cx="6428880" cy="352548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just" rtl="1">
              <a:lnSpc>
                <a:spcPct val="100000"/>
              </a:lnSpc>
            </a:pPr>
            <a:r>
              <a:rPr b="0" lang="en-US" sz="4400" spc="-1" strike="noStrike">
                <a:solidFill>
                  <a:srgbClr val="ffffff"/>
                </a:solidFill>
                <a:uFill>
                  <a:solidFill>
                    <a:srgbClr val="ffffff"/>
                  </a:solidFill>
                </a:uFill>
                <a:latin typeface="Calibri"/>
              </a:rPr>
              <a:t>צפייה </a:t>
            </a:r>
            <a:endParaRPr b="0" lang="en-US" sz="1800" spc="-1" strike="noStrike">
              <a:solidFill>
                <a:srgbClr val="000000"/>
              </a:solidFill>
              <a:uFill>
                <a:solidFill>
                  <a:srgbClr val="ffffff"/>
                </a:solidFill>
              </a:uFill>
              <a:latin typeface="Arial"/>
            </a:endParaRPr>
          </a:p>
          <a:p>
            <a:pPr algn="just" rtl="1">
              <a:lnSpc>
                <a:spcPct val="100000"/>
              </a:lnSpc>
            </a:pPr>
            <a:r>
              <a:rPr b="0" lang="en-US" sz="4400" spc="-1" strike="noStrike">
                <a:solidFill>
                  <a:srgbClr val="ffffff"/>
                </a:solidFill>
                <a:uFill>
                  <a:solidFill>
                    <a:srgbClr val="ffffff"/>
                  </a:solidFill>
                </a:uFill>
                <a:latin typeface="Calibri"/>
              </a:rPr>
              <a:t>בעגלה</a:t>
            </a:r>
            <a:endParaRPr b="0" lang="en-US" sz="1800" spc="-1" strike="noStrike">
              <a:solidFill>
                <a:srgbClr val="000000"/>
              </a:solidFill>
              <a:uFill>
                <a:solidFill>
                  <a:srgbClr val="ffffff"/>
                </a:solidFill>
              </a:uFill>
              <a:latin typeface="Arial"/>
            </a:endParaRPr>
          </a:p>
        </p:txBody>
      </p:sp>
      <p:sp>
        <p:nvSpPr>
          <p:cNvPr id="869" name="CustomShape 7"/>
          <p:cNvSpPr/>
          <p:nvPr/>
        </p:nvSpPr>
        <p:spPr>
          <a:xfrm>
            <a:off x="9765720" y="1574280"/>
            <a:ext cx="958320" cy="10314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הוסף מוצרים להחזר</a:t>
            </a:r>
            <a:endParaRPr b="0" lang="en-US" sz="1800" spc="-1" strike="noStrike">
              <a:solidFill>
                <a:srgbClr val="000000"/>
              </a:solidFill>
              <a:uFill>
                <a:solidFill>
                  <a:srgbClr val="ffffff"/>
                </a:solidFill>
              </a:uFill>
              <a:latin typeface="Arial"/>
            </a:endParaRPr>
          </a:p>
        </p:txBody>
      </p:sp>
      <p:sp>
        <p:nvSpPr>
          <p:cNvPr id="870" name="CustomShape 8"/>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sp>
        <p:nvSpPr>
          <p:cNvPr id="871" name="CustomShape 9"/>
          <p:cNvSpPr/>
          <p:nvPr/>
        </p:nvSpPr>
        <p:spPr>
          <a:xfrm>
            <a:off x="2709360" y="177228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 | מחיר:____</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מהחזר </a:t>
            </a:r>
            <a:endParaRPr b="0" lang="en-US" sz="1800" spc="-1" strike="noStrike">
              <a:solidFill>
                <a:srgbClr val="000000"/>
              </a:solidFill>
              <a:uFill>
                <a:solidFill>
                  <a:srgbClr val="ffffff"/>
                </a:solidFill>
              </a:uFill>
              <a:latin typeface="Arial"/>
            </a:endParaRPr>
          </a:p>
        </p:txBody>
      </p:sp>
      <p:sp>
        <p:nvSpPr>
          <p:cNvPr id="872" name="CustomShape 10"/>
          <p:cNvSpPr/>
          <p:nvPr/>
        </p:nvSpPr>
        <p:spPr>
          <a:xfrm>
            <a:off x="1232280" y="1119600"/>
            <a:ext cx="9367200" cy="297360"/>
          </a:xfrm>
          <a:prstGeom prst="rect">
            <a:avLst/>
          </a:prstGeom>
          <a:noFill/>
          <a:ln>
            <a:noFill/>
          </a:ln>
        </p:spPr>
        <p:style>
          <a:lnRef idx="0"/>
          <a:fillRef idx="0"/>
          <a:effectRef idx="0"/>
          <a:fontRef idx="minor"/>
        </p:style>
        <p:txBody>
          <a:bodyPr/>
          <a:p>
            <a:pPr algn="r" rtl="1">
              <a:lnSpc>
                <a:spcPct val="100000"/>
              </a:lnSpc>
            </a:pPr>
            <a:r>
              <a:rPr b="0" lang="en-US" sz="1600" spc="-1" strike="noStrike">
                <a:solidFill>
                  <a:srgbClr val="000000"/>
                </a:solidFill>
                <a:uFill>
                  <a:solidFill>
                    <a:srgbClr val="ffffff"/>
                  </a:solidFill>
                </a:uFill>
                <a:latin typeface="Calibri"/>
              </a:rPr>
              <a:t>בית &gt; מנהל &gt; מכירה &gt; החזר סחורה</a:t>
            </a:r>
            <a:endParaRPr b="0" lang="en-US" sz="1800" spc="-1" strike="noStrike">
              <a:solidFill>
                <a:srgbClr val="000000"/>
              </a:solidFill>
              <a:uFill>
                <a:solidFill>
                  <a:srgbClr val="ffffff"/>
                </a:solidFill>
              </a:uFill>
              <a:latin typeface="Arial"/>
            </a:endParaRPr>
          </a:p>
        </p:txBody>
      </p:sp>
      <p:sp>
        <p:nvSpPr>
          <p:cNvPr id="873" name="CustomShape 11"/>
          <p:cNvSpPr/>
          <p:nvPr/>
        </p:nvSpPr>
        <p:spPr>
          <a:xfrm>
            <a:off x="2709360" y="260604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 | מחיר:____</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מהחזר </a:t>
            </a:r>
            <a:endParaRPr b="0" lang="en-US" sz="1800" spc="-1" strike="noStrike">
              <a:solidFill>
                <a:srgbClr val="000000"/>
              </a:solidFill>
              <a:uFill>
                <a:solidFill>
                  <a:srgbClr val="ffffff"/>
                </a:solidFill>
              </a:uFill>
              <a:latin typeface="Arial"/>
            </a:endParaRPr>
          </a:p>
        </p:txBody>
      </p:sp>
      <p:sp>
        <p:nvSpPr>
          <p:cNvPr id="874" name="CustomShape 12"/>
          <p:cNvSpPr/>
          <p:nvPr/>
        </p:nvSpPr>
        <p:spPr>
          <a:xfrm>
            <a:off x="2709360" y="341532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 | מחיר:____</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מהחזר </a:t>
            </a:r>
            <a:endParaRPr b="0" lang="en-US" sz="1800" spc="-1" strike="noStrike">
              <a:solidFill>
                <a:srgbClr val="000000"/>
              </a:solidFill>
              <a:uFill>
                <a:solidFill>
                  <a:srgbClr val="ffffff"/>
                </a:solidFill>
              </a:uFill>
              <a:latin typeface="Arial"/>
            </a:endParaRPr>
          </a:p>
        </p:txBody>
      </p:sp>
      <p:sp>
        <p:nvSpPr>
          <p:cNvPr id="875" name="CustomShape 13"/>
          <p:cNvSpPr/>
          <p:nvPr/>
        </p:nvSpPr>
        <p:spPr>
          <a:xfrm>
            <a:off x="2709360" y="4249080"/>
            <a:ext cx="5339160" cy="733320"/>
          </a:xfrm>
          <a:prstGeom prst="roundRect">
            <a:avLst>
              <a:gd name="adj" fmla="val 16667"/>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מוצר: ___ | סוג:_____ | כמות:__-+__ | מחיר:____</a:t>
            </a:r>
            <a:endParaRPr b="0" lang="en-US" sz="1800" spc="-1" strike="noStrike">
              <a:solidFill>
                <a:srgbClr val="000000"/>
              </a:solidFill>
              <a:uFill>
                <a:solidFill>
                  <a:srgbClr val="ffffff"/>
                </a:solidFill>
              </a:uFill>
              <a:latin typeface="Arial"/>
            </a:endParaRPr>
          </a:p>
          <a:p>
            <a:pPr rtl="1">
              <a:lnSpc>
                <a:spcPct val="100000"/>
              </a:lnSpc>
            </a:pPr>
            <a:r>
              <a:rPr b="0" lang="en-US" sz="1800" spc="-1" strike="noStrike" u="sng">
                <a:solidFill>
                  <a:srgbClr val="00b0f0"/>
                </a:solidFill>
                <a:uFill>
                  <a:solidFill>
                    <a:srgbClr val="ffffff"/>
                  </a:solidFill>
                </a:uFill>
                <a:latin typeface="Calibri"/>
              </a:rPr>
              <a:t>הסר מוצר מהחזר </a:t>
            </a:r>
            <a:endParaRPr b="0" lang="en-US" sz="1800" spc="-1" strike="noStrike">
              <a:solidFill>
                <a:srgbClr val="000000"/>
              </a:solidFill>
              <a:uFill>
                <a:solidFill>
                  <a:srgbClr val="ffffff"/>
                </a:solidFill>
              </a:uFill>
              <a:latin typeface="Arial"/>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877"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78"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79" name="CustomShape 4"/>
          <p:cNvSpPr/>
          <p:nvPr/>
        </p:nvSpPr>
        <p:spPr>
          <a:xfrm>
            <a:off x="1528200" y="100080"/>
            <a:ext cx="12191760" cy="456840"/>
          </a:xfrm>
          <a:prstGeom prst="rect">
            <a:avLst/>
          </a:prstGeom>
          <a:noFill/>
          <a:ln>
            <a:noFill/>
          </a:ln>
        </p:spPr>
        <p:style>
          <a:lnRef idx="0"/>
          <a:fillRef idx="0"/>
          <a:effectRef idx="0"/>
          <a:fontRef idx="minor"/>
        </p:style>
      </p:sp>
      <p:sp>
        <p:nvSpPr>
          <p:cNvPr id="880"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81" name="CustomShape 6"/>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882" name="CustomShape 7"/>
          <p:cNvSpPr/>
          <p:nvPr/>
        </p:nvSpPr>
        <p:spPr>
          <a:xfrm>
            <a:off x="3780360" y="1606680"/>
            <a:ext cx="5060160" cy="3232440"/>
          </a:xfrm>
          <a:prstGeom prst="rect">
            <a:avLst/>
          </a:prstGeom>
          <a:solidFill>
            <a:srgbClr val="5b9bd5"/>
          </a:solidFill>
          <a:ln w="12600">
            <a:solidFill>
              <a:srgbClr val="43729d"/>
            </a:solidFill>
            <a:miter/>
          </a:ln>
        </p:spPr>
        <p:style>
          <a:lnRef idx="0"/>
          <a:fillRef idx="0"/>
          <a:effectRef idx="0"/>
          <a:fontRef idx="minor"/>
        </p:style>
      </p:sp>
      <p:pic>
        <p:nvPicPr>
          <p:cNvPr id="883" name="תמונה 12" descr=""/>
          <p:cNvPicPr/>
          <p:nvPr/>
        </p:nvPicPr>
        <p:blipFill>
          <a:blip r:embed="rId1"/>
          <a:stretch/>
        </p:blipFill>
        <p:spPr>
          <a:xfrm>
            <a:off x="1452240" y="1608120"/>
            <a:ext cx="574560" cy="574560"/>
          </a:xfrm>
          <a:prstGeom prst="rect">
            <a:avLst/>
          </a:prstGeom>
          <a:ln>
            <a:noFill/>
          </a:ln>
        </p:spPr>
      </p:pic>
      <p:sp>
        <p:nvSpPr>
          <p:cNvPr id="884" name="CustomShape 8"/>
          <p:cNvSpPr/>
          <p:nvPr/>
        </p:nvSpPr>
        <p:spPr>
          <a:xfrm>
            <a:off x="8922240" y="1559880"/>
            <a:ext cx="1264680" cy="88272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חזור להחזרת סחורה</a:t>
            </a:r>
            <a:endParaRPr b="0" lang="en-US" sz="1800" spc="-1" strike="noStrike">
              <a:solidFill>
                <a:srgbClr val="000000"/>
              </a:solidFill>
              <a:uFill>
                <a:solidFill>
                  <a:srgbClr val="ffffff"/>
                </a:solidFill>
              </a:uFill>
              <a:latin typeface="Arial"/>
            </a:endParaRPr>
          </a:p>
        </p:txBody>
      </p:sp>
      <p:sp>
        <p:nvSpPr>
          <p:cNvPr id="885" name="CustomShape 9"/>
          <p:cNvSpPr/>
          <p:nvPr/>
        </p:nvSpPr>
        <p:spPr>
          <a:xfrm>
            <a:off x="3287520" y="4464720"/>
            <a:ext cx="1213200" cy="689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אשור</a:t>
            </a:r>
            <a:endParaRPr b="0" lang="en-US" sz="1800" spc="-1" strike="noStrike">
              <a:solidFill>
                <a:srgbClr val="000000"/>
              </a:solidFill>
              <a:uFill>
                <a:solidFill>
                  <a:srgbClr val="ffffff"/>
                </a:solidFill>
              </a:uFill>
              <a:latin typeface="Arial"/>
            </a:endParaRPr>
          </a:p>
        </p:txBody>
      </p:sp>
      <p:graphicFrame>
        <p:nvGraphicFramePr>
          <p:cNvPr id="886" name="Table 10"/>
          <p:cNvGraphicFramePr/>
          <p:nvPr/>
        </p:nvGraphicFramePr>
        <p:xfrm>
          <a:off x="4278600" y="3429000"/>
          <a:ext cx="4063320" cy="831960"/>
        </p:xfrm>
        <a:graphic>
          <a:graphicData uri="http://schemas.openxmlformats.org/drawingml/2006/table">
            <a:tbl>
              <a:tblPr/>
              <a:tblGrid>
                <a:gridCol w="1354320"/>
                <a:gridCol w="1354320"/>
                <a:gridCol w="1355040"/>
              </a:tblGrid>
              <a:tr h="374760">
                <a:tc>
                  <a:txBody>
                    <a:bodyPr/>
                    <a:p>
                      <a:pPr algn="r" rtl="1">
                        <a:lnSpc>
                          <a:spcPct val="100000"/>
                        </a:lnSpc>
                      </a:pPr>
                      <a:r>
                        <a:rPr b="1" lang="en-US" sz="1800" spc="-1" strike="noStrike">
                          <a:solidFill>
                            <a:srgbClr val="ffffff"/>
                          </a:solidFill>
                          <a:uFill>
                            <a:solidFill>
                              <a:srgbClr val="ffffff"/>
                            </a:solidFill>
                          </a:uFill>
                          <a:latin typeface="Calibri"/>
                        </a:rPr>
                        <a:t>תאור מוצר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כמות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graphicFrame>
        <p:nvGraphicFramePr>
          <p:cNvPr id="887" name="Table 11"/>
          <p:cNvGraphicFramePr/>
          <p:nvPr/>
        </p:nvGraphicFramePr>
        <p:xfrm>
          <a:off x="4767480" y="1744560"/>
          <a:ext cx="3745800" cy="1555560"/>
        </p:xfrm>
        <a:graphic>
          <a:graphicData uri="http://schemas.openxmlformats.org/drawingml/2006/table">
            <a:tbl>
              <a:tblPr/>
              <a:tblGrid>
                <a:gridCol w="3746160"/>
              </a:tblGrid>
              <a:tr h="366120">
                <a:tc>
                  <a:txBody>
                    <a:bodyPr/>
                    <a:p>
                      <a:pPr algn="r" rtl="1">
                        <a:lnSpc>
                          <a:spcPct val="100000"/>
                        </a:lnSpc>
                      </a:pPr>
                      <a:r>
                        <a:rPr b="1" lang="en-US" sz="1800" spc="-1" strike="noStrike">
                          <a:solidFill>
                            <a:srgbClr val="ffffff"/>
                          </a:solidFill>
                          <a:uFill>
                            <a:solidFill>
                              <a:srgbClr val="ffffff"/>
                            </a:solidFill>
                          </a:uFill>
                          <a:latin typeface="Calibri"/>
                        </a:rPr>
                        <a:t>מס הזמנה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תאריך</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66120">
                <a:tc>
                  <a:txBody>
                    <a:bodyPr/>
                    <a:p>
                      <a:pPr algn="r" rtl="1">
                        <a:lnSpc>
                          <a:spcPct val="100000"/>
                        </a:lnSpc>
                      </a:pPr>
                      <a:r>
                        <a:rPr b="0" lang="en-US" sz="1800" spc="-1" strike="noStrike">
                          <a:solidFill>
                            <a:srgbClr val="000000"/>
                          </a:solidFill>
                          <a:uFill>
                            <a:solidFill>
                              <a:srgbClr val="ffffff"/>
                            </a:solidFill>
                          </a:uFill>
                          <a:latin typeface="Calibri"/>
                        </a:rPr>
                        <a:t>שם לקוח ופרטים שלו</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888" name="TextShape 12"/>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מכירה &gt; החזר סחורה</a:t>
            </a:r>
            <a:endParaRPr b="0" lang="en-US" sz="3200" spc="-1" strike="noStrike">
              <a:solidFill>
                <a:srgbClr val="000000"/>
              </a:solidFill>
              <a:uFill>
                <a:solidFill>
                  <a:srgbClr val="ffffff"/>
                </a:solidFill>
              </a:uFill>
              <a:latin typeface="Arial"/>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9"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890"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91"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92" name="CustomShape 4"/>
          <p:cNvSpPr/>
          <p:nvPr/>
        </p:nvSpPr>
        <p:spPr>
          <a:xfrm>
            <a:off x="1528200" y="100080"/>
            <a:ext cx="12191760" cy="456840"/>
          </a:xfrm>
          <a:prstGeom prst="rect">
            <a:avLst/>
          </a:prstGeom>
          <a:noFill/>
          <a:ln>
            <a:noFill/>
          </a:ln>
        </p:spPr>
        <p:style>
          <a:lnRef idx="0"/>
          <a:fillRef idx="0"/>
          <a:effectRef idx="0"/>
          <a:fontRef idx="minor"/>
        </p:style>
      </p:sp>
      <p:sp>
        <p:nvSpPr>
          <p:cNvPr id="893"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894"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תקבול</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895"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896" name="CustomShape 8"/>
          <p:cNvSpPr/>
          <p:nvPr/>
        </p:nvSpPr>
        <p:spPr>
          <a:xfrm>
            <a:off x="4089600" y="1535400"/>
            <a:ext cx="506016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just" rtl="1">
              <a:lnSpc>
                <a:spcPct val="100000"/>
              </a:lnSpc>
            </a:pPr>
            <a:r>
              <a:rPr b="0" lang="en-US" sz="4400" spc="-1" strike="noStrike">
                <a:solidFill>
                  <a:srgbClr val="ffffff"/>
                </a:solidFill>
                <a:uFill>
                  <a:solidFill>
                    <a:srgbClr val="ffffff"/>
                  </a:solidFill>
                </a:uFill>
                <a:latin typeface="Calibri"/>
              </a:rPr>
              <a:t>תקבול</a:t>
            </a:r>
            <a:endParaRPr b="0" lang="en-US" sz="1800" spc="-1" strike="noStrike">
              <a:solidFill>
                <a:srgbClr val="000000"/>
              </a:solidFill>
              <a:uFill>
                <a:solidFill>
                  <a:srgbClr val="ffffff"/>
                </a:solidFill>
              </a:uFill>
              <a:latin typeface="Arial"/>
            </a:endParaRPr>
          </a:p>
        </p:txBody>
      </p:sp>
      <p:graphicFrame>
        <p:nvGraphicFramePr>
          <p:cNvPr id="897" name="Table 9"/>
          <p:cNvGraphicFramePr/>
          <p:nvPr/>
        </p:nvGraphicFramePr>
        <p:xfrm>
          <a:off x="3114360" y="2640600"/>
          <a:ext cx="4309560" cy="1672560"/>
        </p:xfrm>
        <a:graphic>
          <a:graphicData uri="http://schemas.openxmlformats.org/drawingml/2006/table">
            <a:tbl>
              <a:tblPr/>
              <a:tblGrid>
                <a:gridCol w="2022840"/>
                <a:gridCol w="2287080"/>
              </a:tblGrid>
              <a:tr h="934200">
                <a:tc>
                  <a:txBody>
                    <a:bodyPr/>
                    <a:p>
                      <a:pPr algn="r" rtl="1">
                        <a:lnSpc>
                          <a:spcPct val="100000"/>
                        </a:lnSpc>
                      </a:pPr>
                      <a:r>
                        <a:rPr b="1" lang="en-US" sz="1800" spc="-1" strike="noStrike">
                          <a:solidFill>
                            <a:srgbClr val="000000"/>
                          </a:solidFill>
                          <a:uFill>
                            <a:solidFill>
                              <a:srgbClr val="ffffff"/>
                            </a:solidFill>
                          </a:uFill>
                          <a:latin typeface="Calibri"/>
                        </a:rPr>
                        <a:t>תאריך</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1" lang="en-US" sz="1800" spc="-1" strike="noStrike">
                          <a:solidFill>
                            <a:srgbClr val="000000"/>
                          </a:solidFill>
                          <a:uFill>
                            <a:solidFill>
                              <a:srgbClr val="ffffff"/>
                            </a:solidFill>
                          </a:uFill>
                          <a:latin typeface="Calibri"/>
                        </a:rPr>
                        <a:t>מושלם לבד ברירת מחדל היום </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000000"/>
                          </a:solidFill>
                          <a:uFill>
                            <a:solidFill>
                              <a:srgbClr val="ffffff"/>
                            </a:solidFill>
                          </a:uFill>
                          <a:latin typeface="Calibri"/>
                        </a:rPr>
                        <a:t>*ניתן לשנות</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69360">
                <a:tc>
                  <a:txBody>
                    <a:bodyPr/>
                    <a:p>
                      <a:pPr algn="r" rtl="1">
                        <a:lnSpc>
                          <a:spcPct val="100000"/>
                        </a:lnSpc>
                      </a:pPr>
                      <a:r>
                        <a:rPr b="0" lang="en-US" sz="1800" spc="-1" strike="noStrike">
                          <a:solidFill>
                            <a:srgbClr val="000000"/>
                          </a:solidFill>
                          <a:uFill>
                            <a:solidFill>
                              <a:srgbClr val="ffffff"/>
                            </a:solidFill>
                          </a:uFill>
                          <a:latin typeface="Calibri"/>
                        </a:rPr>
                        <a:t>סכום לתשלום</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69360">
                <a:tc>
                  <a:txBody>
                    <a:bodyPr/>
                    <a:p>
                      <a:pPr algn="r" rtl="1">
                        <a:lnSpc>
                          <a:spcPct val="100000"/>
                        </a:lnSpc>
                      </a:pPr>
                      <a:r>
                        <a:rPr b="0" lang="en-US" sz="1800" spc="-1" strike="noStrike">
                          <a:solidFill>
                            <a:srgbClr val="000000"/>
                          </a:solidFill>
                          <a:uFill>
                            <a:solidFill>
                              <a:srgbClr val="ffffff"/>
                            </a:solidFill>
                          </a:uFill>
                          <a:latin typeface="Calibri"/>
                        </a:rPr>
                        <a:t>אמצעי</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מזומן/שיק</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bl>
          </a:graphicData>
        </a:graphic>
      </p:graphicFrame>
      <p:sp>
        <p:nvSpPr>
          <p:cNvPr id="898" name="CustomShape 10"/>
          <p:cNvSpPr/>
          <p:nvPr/>
        </p:nvSpPr>
        <p:spPr>
          <a:xfrm>
            <a:off x="3114360" y="4402800"/>
            <a:ext cx="1724040" cy="689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שמור</a:t>
            </a:r>
            <a:endParaRPr b="0" lang="en-US" sz="1800" spc="-1" strike="noStrike">
              <a:solidFill>
                <a:srgbClr val="000000"/>
              </a:solidFill>
              <a:uFill>
                <a:solidFill>
                  <a:srgbClr val="ffffff"/>
                </a:solidFill>
              </a:uFill>
              <a:latin typeface="Arial"/>
            </a:endParaRPr>
          </a:p>
        </p:txBody>
      </p:sp>
      <p:sp>
        <p:nvSpPr>
          <p:cNvPr id="899" name="CustomShape 11"/>
          <p:cNvSpPr/>
          <p:nvPr/>
        </p:nvSpPr>
        <p:spPr>
          <a:xfrm>
            <a:off x="4928400" y="20894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יתרה לתשלום</a:t>
            </a:r>
            <a:endParaRPr b="0" lang="en-US" sz="1800" spc="-1" strike="noStrike">
              <a:solidFill>
                <a:srgbClr val="000000"/>
              </a:solidFill>
              <a:uFill>
                <a:solidFill>
                  <a:srgbClr val="ffffff"/>
                </a:solidFill>
              </a:uFill>
              <a:latin typeface="Arial"/>
            </a:endParaRPr>
          </a:p>
        </p:txBody>
      </p:sp>
      <p:graphicFrame>
        <p:nvGraphicFramePr>
          <p:cNvPr id="900" name="Table 12"/>
          <p:cNvGraphicFramePr/>
          <p:nvPr/>
        </p:nvGraphicFramePr>
        <p:xfrm>
          <a:off x="3199320" y="1662840"/>
          <a:ext cx="4236480" cy="594720"/>
        </p:xfrm>
        <a:graphic>
          <a:graphicData uri="http://schemas.openxmlformats.org/drawingml/2006/table">
            <a:tbl>
              <a:tblPr/>
              <a:tblGrid>
                <a:gridCol w="692280"/>
                <a:gridCol w="3544560"/>
              </a:tblGrid>
              <a:tr h="595080">
                <a:tc>
                  <a:txBody>
                    <a:bodyPr/>
                    <a:p>
                      <a:pPr algn="r" rtl="1">
                        <a:lnSpc>
                          <a:spcPct val="100000"/>
                        </a:lnSpc>
                      </a:pPr>
                      <a:r>
                        <a:rPr b="1" lang="en-US" sz="1800" spc="-1" strike="noStrike">
                          <a:solidFill>
                            <a:srgbClr val="000000"/>
                          </a:solidFill>
                          <a:uFill>
                            <a:solidFill>
                              <a:srgbClr val="ffffff"/>
                            </a:solidFill>
                          </a:uFill>
                          <a:latin typeface="Calibri"/>
                        </a:rPr>
                        <a:t>לקוח</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r" rtl="1">
                        <a:lnSpc>
                          <a:spcPct val="100000"/>
                        </a:lnSpc>
                      </a:pPr>
                      <a:r>
                        <a:rPr b="1" lang="en-US" sz="1800" spc="-1" strike="noStrike">
                          <a:solidFill>
                            <a:srgbClr val="000000"/>
                          </a:solidFill>
                          <a:uFill>
                            <a:solidFill>
                              <a:srgbClr val="ffffff"/>
                            </a:solidFill>
                          </a:uFill>
                          <a:latin typeface="Calibri"/>
                        </a:rPr>
                        <a:t>מתוך גלילה או השלמה אוטומטית</a:t>
                      </a:r>
                      <a:endParaRPr b="0" lang="en-US" sz="1800" spc="-1" strike="noStrike">
                        <a:solidFill>
                          <a:srgbClr val="000000"/>
                        </a:solidFill>
                        <a:uFill>
                          <a:solidFill>
                            <a:srgbClr val="ffffff"/>
                          </a:solidFill>
                        </a:uFill>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bl>
          </a:graphicData>
        </a:graphic>
      </p:graphicFrame>
      <p:pic>
        <p:nvPicPr>
          <p:cNvPr id="901" name="תמונה 25" descr=""/>
          <p:cNvPicPr/>
          <p:nvPr/>
        </p:nvPicPr>
        <p:blipFill>
          <a:blip r:embed="rId1"/>
          <a:stretch/>
        </p:blipFill>
        <p:spPr>
          <a:xfrm>
            <a:off x="1452240" y="1608120"/>
            <a:ext cx="574560" cy="574560"/>
          </a:xfrm>
          <a:prstGeom prst="rect">
            <a:avLst/>
          </a:prstGeom>
          <a:ln>
            <a:noFill/>
          </a:ln>
        </p:spPr>
      </p:pic>
      <p:sp>
        <p:nvSpPr>
          <p:cNvPr id="902" name="CustomShape 13"/>
          <p:cNvSpPr/>
          <p:nvPr/>
        </p:nvSpPr>
        <p:spPr>
          <a:xfrm>
            <a:off x="3114360" y="5306400"/>
            <a:ext cx="1724040" cy="689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שלח ללקוח במייל</a:t>
            </a:r>
            <a:endParaRPr b="0" lang="en-US" sz="1800" spc="-1" strike="noStrike">
              <a:solidFill>
                <a:srgbClr val="000000"/>
              </a:solidFill>
              <a:uFill>
                <a:solidFill>
                  <a:srgbClr val="ffffff"/>
                </a:solidFill>
              </a:uFill>
              <a:latin typeface="Arial"/>
            </a:endParaRPr>
          </a:p>
        </p:txBody>
      </p:sp>
      <p:sp>
        <p:nvSpPr>
          <p:cNvPr id="903" name="CustomShape 14"/>
          <p:cNvSpPr/>
          <p:nvPr/>
        </p:nvSpPr>
        <p:spPr>
          <a:xfrm flipH="1" rot="16200000">
            <a:off x="4103280" y="5040000"/>
            <a:ext cx="679320" cy="313920"/>
          </a:xfrm>
          <a:prstGeom prst="bentConnector3">
            <a:avLst>
              <a:gd name="adj1" fmla="val 50000"/>
            </a:avLst>
          </a:prstGeom>
          <a:noFill/>
          <a:ln w="76320">
            <a:solidFill>
              <a:srgbClr val="000000"/>
            </a:solidFill>
            <a:miter/>
            <a:headEnd len="med" type="triangle" w="med"/>
            <a:tailEnd len="med" type="triangle" w="med"/>
          </a:ln>
        </p:spPr>
        <p:style>
          <a:lnRef idx="0"/>
          <a:fillRef idx="0"/>
          <a:effectRef idx="0"/>
          <a:fontRef idx="minor"/>
        </p:style>
      </p:sp>
      <p:sp>
        <p:nvSpPr>
          <p:cNvPr id="904" name="CustomShape 15"/>
          <p:cNvSpPr/>
          <p:nvPr/>
        </p:nvSpPr>
        <p:spPr>
          <a:xfrm>
            <a:off x="1207440" y="2266200"/>
            <a:ext cx="1240560" cy="373680"/>
          </a:xfrm>
          <a:prstGeom prst="roundRect">
            <a:avLst>
              <a:gd name="adj" fmla="val 16667"/>
            </a:avLst>
          </a:prstGeom>
          <a:noFill/>
          <a:ln w="12600">
            <a:noFill/>
          </a:ln>
        </p:spPr>
        <p:style>
          <a:lnRef idx="0"/>
          <a:fillRef idx="0"/>
          <a:effectRef idx="0"/>
          <a:fontRef idx="minor"/>
        </p:style>
        <p:txBody>
          <a:bodyPr lIns="90000" rIns="90000" tIns="45000" bIns="45000" anchor="ctr"/>
          <a:p>
            <a:pPr algn="ctr" rtl="1">
              <a:lnSpc>
                <a:spcPct val="100000"/>
              </a:lnSpc>
            </a:pPr>
            <a:r>
              <a:rPr b="0" lang="en-US" sz="1400" spc="-1" strike="noStrike" u="sng">
                <a:solidFill>
                  <a:srgbClr val="ffffff"/>
                </a:solidFill>
                <a:uFill>
                  <a:solidFill>
                    <a:srgbClr val="ffffff"/>
                  </a:solidFill>
                </a:uFill>
                <a:latin typeface="Calibri"/>
              </a:rPr>
              <a:t>לכל התקבולים</a:t>
            </a:r>
            <a:endParaRPr b="0" lang="en-US" sz="1800" spc="-1" strike="noStrike">
              <a:solidFill>
                <a:srgbClr val="000000"/>
              </a:solidFill>
              <a:uFill>
                <a:solidFill>
                  <a:srgbClr val="ffffff"/>
                </a:solidFill>
              </a:uFill>
              <a:latin typeface="Arial"/>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TextShape 1"/>
          <p:cNvSpPr txBox="1"/>
          <p:nvPr/>
        </p:nvSpPr>
        <p:spPr>
          <a:xfrm>
            <a:off x="838080" y="365040"/>
            <a:ext cx="10515240" cy="1325160"/>
          </a:xfrm>
          <a:prstGeom prst="rect">
            <a:avLst/>
          </a:prstGeom>
          <a:noFill/>
          <a:ln>
            <a:noFill/>
          </a:ln>
        </p:spPr>
        <p:txBody>
          <a:bodyPr anchor="ctr"/>
          <a:p>
            <a:pPr algn="r" rtl="1">
              <a:lnSpc>
                <a:spcPct val="90000"/>
              </a:lnSpc>
            </a:pPr>
            <a:r>
              <a:rPr b="0" lang="he-IL" sz="4400" spc="-1" strike="noStrike">
                <a:solidFill>
                  <a:srgbClr val="000000"/>
                </a:solidFill>
                <a:uFill>
                  <a:solidFill>
                    <a:srgbClr val="ffffff"/>
                  </a:solidFill>
                </a:uFill>
                <a:latin typeface="Calibri Light"/>
              </a:rPr>
              <a:t>בסיס נתונים</a:t>
            </a:r>
            <a:r>
              <a:rPr b="0" lang="he-IL" sz="4400" spc="-1" strike="noStrike">
                <a:solidFill>
                  <a:srgbClr val="000000"/>
                </a:solidFill>
                <a:uFill>
                  <a:solidFill>
                    <a:srgbClr val="ffffff"/>
                  </a:solidFill>
                </a:uFill>
                <a:latin typeface="Calibri Light"/>
              </a:rPr>
              <a:t>
</a:t>
            </a:r>
            <a:r>
              <a:rPr b="0" lang="he-IL" sz="2800" spc="-1" strike="noStrike">
                <a:solidFill>
                  <a:srgbClr val="000000"/>
                </a:solidFill>
                <a:uFill>
                  <a:solidFill>
                    <a:srgbClr val="ffffff"/>
                  </a:solidFill>
                </a:uFill>
                <a:latin typeface="Calibri Light"/>
              </a:rPr>
              <a:t>מנהל</a:t>
            </a:r>
            <a:endParaRPr b="0" lang="he-IL" sz="1800" spc="-1" strike="noStrike">
              <a:solidFill>
                <a:srgbClr val="000000"/>
              </a:solidFill>
              <a:uFill>
                <a:solidFill>
                  <a:srgbClr val="ffffff"/>
                </a:solidFill>
              </a:uFill>
              <a:latin typeface="Calibri"/>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6"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907"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08"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09" name="CustomShape 4"/>
          <p:cNvSpPr/>
          <p:nvPr/>
        </p:nvSpPr>
        <p:spPr>
          <a:xfrm>
            <a:off x="1528200" y="100080"/>
            <a:ext cx="12191760" cy="456840"/>
          </a:xfrm>
          <a:prstGeom prst="rect">
            <a:avLst/>
          </a:prstGeom>
          <a:noFill/>
          <a:ln>
            <a:noFill/>
          </a:ln>
        </p:spPr>
        <p:style>
          <a:lnRef idx="0"/>
          <a:fillRef idx="0"/>
          <a:effectRef idx="0"/>
          <a:fontRef idx="minor"/>
        </p:style>
      </p:sp>
      <p:sp>
        <p:nvSpPr>
          <p:cNvPr id="910"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11"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912"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913" name="CustomShape 8"/>
          <p:cNvSpPr/>
          <p:nvPr/>
        </p:nvSpPr>
        <p:spPr>
          <a:xfrm>
            <a:off x="3584880" y="2281680"/>
            <a:ext cx="245808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ספקים</a:t>
            </a:r>
            <a:endParaRPr b="0" lang="en-US" sz="1800" spc="-1" strike="noStrike">
              <a:solidFill>
                <a:srgbClr val="000000"/>
              </a:solidFill>
              <a:uFill>
                <a:solidFill>
                  <a:srgbClr val="ffffff"/>
                </a:solidFill>
              </a:uFill>
              <a:latin typeface="Arial"/>
            </a:endParaRPr>
          </a:p>
        </p:txBody>
      </p:sp>
      <p:sp>
        <p:nvSpPr>
          <p:cNvPr id="914" name="CustomShape 9"/>
          <p:cNvSpPr/>
          <p:nvPr/>
        </p:nvSpPr>
        <p:spPr>
          <a:xfrm>
            <a:off x="6200280" y="2263320"/>
            <a:ext cx="227592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לקוחות</a:t>
            </a:r>
            <a:endParaRPr b="0" lang="en-US" sz="1800" spc="-1" strike="noStrike">
              <a:solidFill>
                <a:srgbClr val="000000"/>
              </a:solidFill>
              <a:uFill>
                <a:solidFill>
                  <a:srgbClr val="ffffff"/>
                </a:solidFill>
              </a:uFill>
              <a:latin typeface="Arial"/>
            </a:endParaRPr>
          </a:p>
        </p:txBody>
      </p:sp>
      <p:sp>
        <p:nvSpPr>
          <p:cNvPr id="915" name="CustomShape 10"/>
          <p:cNvSpPr/>
          <p:nvPr/>
        </p:nvSpPr>
        <p:spPr>
          <a:xfrm>
            <a:off x="3584880" y="3324240"/>
            <a:ext cx="245808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מוצרים</a:t>
            </a:r>
            <a:endParaRPr b="0" lang="en-US" sz="1800" spc="-1" strike="noStrike">
              <a:solidFill>
                <a:srgbClr val="000000"/>
              </a:solidFill>
              <a:uFill>
                <a:solidFill>
                  <a:srgbClr val="ffffff"/>
                </a:solidFill>
              </a:uFill>
              <a:latin typeface="Arial"/>
            </a:endParaRPr>
          </a:p>
        </p:txBody>
      </p:sp>
      <p:sp>
        <p:nvSpPr>
          <p:cNvPr id="916" name="CustomShape 11"/>
          <p:cNvSpPr/>
          <p:nvPr/>
        </p:nvSpPr>
        <p:spPr>
          <a:xfrm>
            <a:off x="6200280" y="3317400"/>
            <a:ext cx="2275920" cy="918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עובדים</a:t>
            </a:r>
            <a:endParaRPr b="0" lang="en-US" sz="1800" spc="-1" strike="noStrike">
              <a:solidFill>
                <a:srgbClr val="000000"/>
              </a:solidFill>
              <a:uFill>
                <a:solidFill>
                  <a:srgbClr val="ffffff"/>
                </a:solidFill>
              </a:uFill>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918"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19"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20" name="CustomShape 4"/>
          <p:cNvSpPr/>
          <p:nvPr/>
        </p:nvSpPr>
        <p:spPr>
          <a:xfrm>
            <a:off x="1528200" y="100080"/>
            <a:ext cx="12191760" cy="456840"/>
          </a:xfrm>
          <a:prstGeom prst="rect">
            <a:avLst/>
          </a:prstGeom>
          <a:noFill/>
          <a:ln>
            <a:noFill/>
          </a:ln>
        </p:spPr>
        <p:style>
          <a:lnRef idx="0"/>
          <a:fillRef idx="0"/>
          <a:effectRef idx="0"/>
          <a:fontRef idx="minor"/>
        </p:style>
      </p:sp>
      <p:sp>
        <p:nvSpPr>
          <p:cNvPr id="921"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22"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לקוחות</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923"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924" name="CustomShape 8"/>
          <p:cNvSpPr/>
          <p:nvPr/>
        </p:nvSpPr>
        <p:spPr>
          <a:xfrm>
            <a:off x="5079960" y="1605960"/>
            <a:ext cx="2275920" cy="6976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צור לקוח חדש</a:t>
            </a:r>
            <a:endParaRPr b="0" lang="en-US" sz="1800" spc="-1" strike="noStrike">
              <a:solidFill>
                <a:srgbClr val="000000"/>
              </a:solidFill>
              <a:uFill>
                <a:solidFill>
                  <a:srgbClr val="ffffff"/>
                </a:solidFill>
              </a:uFill>
              <a:latin typeface="Arial"/>
            </a:endParaRPr>
          </a:p>
        </p:txBody>
      </p:sp>
      <p:pic>
        <p:nvPicPr>
          <p:cNvPr id="925" name="תמונה 48" descr=""/>
          <p:cNvPicPr/>
          <p:nvPr/>
        </p:nvPicPr>
        <p:blipFill>
          <a:blip r:embed="rId1"/>
          <a:stretch/>
        </p:blipFill>
        <p:spPr>
          <a:xfrm>
            <a:off x="1452240" y="1608120"/>
            <a:ext cx="574560" cy="574560"/>
          </a:xfrm>
          <a:prstGeom prst="rect">
            <a:avLst/>
          </a:prstGeom>
          <a:ln>
            <a:noFill/>
          </a:ln>
        </p:spPr>
      </p:pic>
      <p:sp>
        <p:nvSpPr>
          <p:cNvPr id="926" name="CustomShape 9"/>
          <p:cNvSpPr/>
          <p:nvPr/>
        </p:nvSpPr>
        <p:spPr>
          <a:xfrm>
            <a:off x="4969800" y="3467160"/>
            <a:ext cx="2275920" cy="5738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ערוך פרטי לקוח</a:t>
            </a:r>
            <a:endParaRPr b="0" lang="en-US" sz="1800" spc="-1" strike="noStrike">
              <a:solidFill>
                <a:srgbClr val="000000"/>
              </a:solidFill>
              <a:uFill>
                <a:solidFill>
                  <a:srgbClr val="ffffff"/>
                </a:solidFill>
              </a:uFill>
              <a:latin typeface="Arial"/>
            </a:endParaRPr>
          </a:p>
        </p:txBody>
      </p:sp>
      <p:sp>
        <p:nvSpPr>
          <p:cNvPr id="927" name="CustomShape 10"/>
          <p:cNvSpPr/>
          <p:nvPr/>
        </p:nvSpPr>
        <p:spPr>
          <a:xfrm>
            <a:off x="4859640" y="298728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מתוך גלילה</a:t>
            </a:r>
            <a:endParaRPr b="0" lang="en-US" sz="1800" spc="-1" strike="noStrike">
              <a:solidFill>
                <a:srgbClr val="000000"/>
              </a:solidFill>
              <a:uFill>
                <a:solidFill>
                  <a:srgbClr val="ffffff"/>
                </a:solidFill>
              </a:uFill>
              <a:latin typeface="Arial"/>
            </a:endParaRPr>
          </a:p>
        </p:txBody>
      </p:sp>
      <p:sp>
        <p:nvSpPr>
          <p:cNvPr id="928" name="CustomShape 11"/>
          <p:cNvSpPr/>
          <p:nvPr/>
        </p:nvSpPr>
        <p:spPr>
          <a:xfrm>
            <a:off x="4969800" y="4146840"/>
            <a:ext cx="2275920" cy="5738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מחק לקוח</a:t>
            </a:r>
            <a:endParaRPr b="0" lang="en-US" sz="1800" spc="-1" strike="noStrike">
              <a:solidFill>
                <a:srgbClr val="000000"/>
              </a:solidFill>
              <a:uFill>
                <a:solidFill>
                  <a:srgbClr val="ffffff"/>
                </a:solidFill>
              </a:uFill>
              <a:latin typeface="Arial"/>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CustomShape 1"/>
          <p:cNvSpPr/>
          <p:nvPr/>
        </p:nvSpPr>
        <p:spPr>
          <a:xfrm>
            <a:off x="1231560" y="321120"/>
            <a:ext cx="9889920" cy="6027840"/>
          </a:xfrm>
          <a:prstGeom prst="rect">
            <a:avLst/>
          </a:prstGeom>
          <a:solidFill>
            <a:srgbClr val="ffc000"/>
          </a:solidFill>
          <a:ln w="12600">
            <a:solidFill>
              <a:srgbClr val="bc8e00"/>
            </a:solidFill>
            <a:miter/>
          </a:ln>
        </p:spPr>
        <p:style>
          <a:lnRef idx="0"/>
          <a:fillRef idx="0"/>
          <a:effectRef idx="0"/>
          <a:fontRef idx="minor"/>
        </p:style>
      </p:sp>
      <p:sp>
        <p:nvSpPr>
          <p:cNvPr id="930" name="CustomShape 2"/>
          <p:cNvSpPr/>
          <p:nvPr/>
        </p:nvSpPr>
        <p:spPr>
          <a:xfrm>
            <a:off x="1231560" y="52959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31" name="CustomShape 3"/>
          <p:cNvSpPr/>
          <p:nvPr/>
        </p:nvSpPr>
        <p:spPr>
          <a:xfrm>
            <a:off x="1207440" y="3337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32" name="CustomShape 4"/>
          <p:cNvSpPr/>
          <p:nvPr/>
        </p:nvSpPr>
        <p:spPr>
          <a:xfrm>
            <a:off x="1528200" y="100080"/>
            <a:ext cx="12191760" cy="456840"/>
          </a:xfrm>
          <a:prstGeom prst="rect">
            <a:avLst/>
          </a:prstGeom>
          <a:noFill/>
          <a:ln>
            <a:noFill/>
          </a:ln>
        </p:spPr>
        <p:style>
          <a:lnRef idx="0"/>
          <a:fillRef idx="0"/>
          <a:effectRef idx="0"/>
          <a:fontRef idx="minor"/>
        </p:style>
      </p:sp>
      <p:sp>
        <p:nvSpPr>
          <p:cNvPr id="933"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34"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לקוחות &gt; עריכה</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935"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936" name="CustomShape 8"/>
          <p:cNvSpPr/>
          <p:nvPr/>
        </p:nvSpPr>
        <p:spPr>
          <a:xfrm rot="16200000">
            <a:off x="4676760" y="-779760"/>
            <a:ext cx="3413880" cy="8230680"/>
          </a:xfrm>
          <a:prstGeom prst="round2SameRect">
            <a:avLst>
              <a:gd name="adj1" fmla="val 16057"/>
              <a:gd name="adj2" fmla="val 0"/>
            </a:avLst>
          </a:prstGeom>
          <a:solidFill>
            <a:srgbClr val="ffffff"/>
          </a:solidFill>
          <a:ln w="12600">
            <a:solidFill>
              <a:srgbClr val="70ad47"/>
            </a:solidFill>
            <a:miter/>
          </a:ln>
        </p:spPr>
        <p:style>
          <a:lnRef idx="0"/>
          <a:fillRef idx="0"/>
          <a:effectRef idx="0"/>
          <a:fontRef idx="minor"/>
        </p:style>
        <p:txBody>
          <a:bodyPr lIns="90000" rIns="90000" tIns="45000" bIns="45000"/>
          <a:p>
            <a:pPr marL="2743200" algn="r" rtl="1">
              <a:lnSpc>
                <a:spcPct val="100000"/>
              </a:lnSpc>
            </a:pPr>
            <a:endParaRPr b="0" lang="en-US" sz="1800" spc="-1" strike="noStrike">
              <a:solidFill>
                <a:srgbClr val="000000"/>
              </a:solidFill>
              <a:uFill>
                <a:solidFill>
                  <a:srgbClr val="ffffff"/>
                </a:solidFill>
              </a:uFill>
              <a:latin typeface="Arial"/>
            </a:endParaRPr>
          </a:p>
          <a:p>
            <a:pPr marL="2286000" algn="r" rtl="1">
              <a:lnSpc>
                <a:spcPct val="100000"/>
              </a:lnSpc>
            </a:pPr>
            <a:endParaRPr b="0" lang="en-US" sz="1800" spc="-1" strike="noStrike">
              <a:solidFill>
                <a:srgbClr val="000000"/>
              </a:solidFill>
              <a:uFill>
                <a:solidFill>
                  <a:srgbClr val="ffffff"/>
                </a:solidFill>
              </a:uFill>
              <a:latin typeface="Arial"/>
            </a:endParaRPr>
          </a:p>
        </p:txBody>
      </p:sp>
      <p:sp>
        <p:nvSpPr>
          <p:cNvPr id="937" name="CustomShape 9"/>
          <p:cNvSpPr/>
          <p:nvPr/>
        </p:nvSpPr>
        <p:spPr>
          <a:xfrm>
            <a:off x="3646440" y="1935360"/>
            <a:ext cx="5473800" cy="821160"/>
          </a:xfrm>
          <a:prstGeom prst="rect">
            <a:avLst/>
          </a:prstGeom>
          <a:noFill/>
          <a:ln>
            <a:noFill/>
          </a:ln>
        </p:spPr>
        <p:style>
          <a:lnRef idx="0"/>
          <a:fillRef idx="0"/>
          <a:effectRef idx="0"/>
          <a:fontRef idx="minor"/>
        </p:style>
        <p:txBody>
          <a:bodyPr lIns="90000" rIns="90000" tIns="45000" bIns="45000"/>
          <a:p>
            <a:pPr algn="r" rtl="1">
              <a:lnSpc>
                <a:spcPct val="100000"/>
              </a:lnSpc>
            </a:pPr>
            <a:r>
              <a:rPr b="1" lang="en-US" sz="2400" spc="-1" strike="noStrike">
                <a:solidFill>
                  <a:srgbClr val="ffffff"/>
                </a:solidFill>
                <a:uFill>
                  <a:solidFill>
                    <a:srgbClr val="ffffff"/>
                  </a:solidFill>
                </a:uFill>
                <a:latin typeface="Calibri"/>
              </a:rPr>
              <a:t>כרטיס לקוח (שם לקוח פרטי+ משפחה)</a:t>
            </a:r>
            <a:endParaRPr b="0" lang="en-US" sz="1800" spc="-1" strike="noStrike">
              <a:solidFill>
                <a:srgbClr val="000000"/>
              </a:solidFill>
              <a:uFill>
                <a:solidFill>
                  <a:srgbClr val="ffffff"/>
                </a:solidFill>
              </a:uFill>
              <a:latin typeface="Arial"/>
            </a:endParaRPr>
          </a:p>
        </p:txBody>
      </p:sp>
      <p:sp>
        <p:nvSpPr>
          <p:cNvPr id="938" name="CustomShape 10"/>
          <p:cNvSpPr/>
          <p:nvPr/>
        </p:nvSpPr>
        <p:spPr>
          <a:xfrm>
            <a:off x="3200400" y="2397240"/>
            <a:ext cx="7398720" cy="3046680"/>
          </a:xfrm>
          <a:prstGeom prst="rect">
            <a:avLst/>
          </a:prstGeom>
          <a:solidFill>
            <a:srgbClr val="5b9bd5"/>
          </a:solidFill>
          <a:ln w="12600">
            <a:solidFill>
              <a:srgbClr val="43729d"/>
            </a:solidFill>
            <a:miter/>
          </a:ln>
        </p:spPr>
        <p:style>
          <a:lnRef idx="0"/>
          <a:fillRef idx="0"/>
          <a:effectRef idx="0"/>
          <a:fontRef idx="minor"/>
        </p:style>
      </p:sp>
      <p:sp>
        <p:nvSpPr>
          <p:cNvPr id="939" name="CustomShape 11"/>
          <p:cNvSpPr/>
          <p:nvPr/>
        </p:nvSpPr>
        <p:spPr>
          <a:xfrm>
            <a:off x="3200400" y="2389680"/>
            <a:ext cx="9360720" cy="3016440"/>
          </a:xfrm>
          <a:prstGeom prst="rect">
            <a:avLst/>
          </a:prstGeom>
          <a:noFill/>
          <a:ln>
            <a:noFill/>
          </a:ln>
        </p:spPr>
        <p:style>
          <a:lnRef idx="0"/>
          <a:fillRef idx="0"/>
          <a:effectRef idx="0"/>
          <a:fontRef idx="minor"/>
        </p:style>
        <p:txBody>
          <a:bodyPr lIns="90000" rIns="90000" tIns="45000" bIns="45000"/>
          <a:p>
            <a:pPr marL="2286000" algn="r" rtl="1">
              <a:lnSpc>
                <a:spcPct val="100000"/>
              </a:lnSpc>
            </a:pPr>
            <a:r>
              <a:rPr b="0" lang="en-US" sz="2400" spc="-1" strike="noStrike">
                <a:solidFill>
                  <a:srgbClr val="000000"/>
                </a:solidFill>
                <a:uFill>
                  <a:solidFill>
                    <a:srgbClr val="ffffff"/>
                  </a:solidFill>
                </a:uFill>
                <a:latin typeface="Calibri"/>
              </a:rPr>
              <a:t>כתובת-רחוב:_________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כתובת-מספר:_______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כתובת-עיר:_____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טלפון:__________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פלאפון:_________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מייל:___________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הערות:__________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אחוז הנחה:______</a:t>
            </a:r>
            <a:endParaRPr b="0" lang="en-US" sz="1800" spc="-1" strike="noStrike">
              <a:solidFill>
                <a:srgbClr val="000000"/>
              </a:solidFill>
              <a:uFill>
                <a:solidFill>
                  <a:srgbClr val="ffffff"/>
                </a:solidFill>
              </a:uFill>
              <a:latin typeface="Arial"/>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0"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941"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42"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43" name="CustomShape 4"/>
          <p:cNvSpPr/>
          <p:nvPr/>
        </p:nvSpPr>
        <p:spPr>
          <a:xfrm>
            <a:off x="1528200" y="100080"/>
            <a:ext cx="12191760" cy="456840"/>
          </a:xfrm>
          <a:prstGeom prst="rect">
            <a:avLst/>
          </a:prstGeom>
          <a:noFill/>
          <a:ln>
            <a:noFill/>
          </a:ln>
        </p:spPr>
        <p:style>
          <a:lnRef idx="0"/>
          <a:fillRef idx="0"/>
          <a:effectRef idx="0"/>
          <a:fontRef idx="minor"/>
        </p:style>
      </p:sp>
      <p:sp>
        <p:nvSpPr>
          <p:cNvPr id="944"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45"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לקוחות &gt; לקוח חדש</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946"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947" name="CustomShape 8"/>
          <p:cNvSpPr/>
          <p:nvPr/>
        </p:nvSpPr>
        <p:spPr>
          <a:xfrm>
            <a:off x="4089600" y="1500840"/>
            <a:ext cx="506016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4400" spc="-1" strike="noStrike">
                <a:solidFill>
                  <a:srgbClr val="ffffff"/>
                </a:solidFill>
                <a:uFill>
                  <a:solidFill>
                    <a:srgbClr val="ffffff"/>
                  </a:solidFill>
                </a:uFill>
                <a:latin typeface="Calibri"/>
              </a:rPr>
              <a:t>צור לקוח חדש</a:t>
            </a:r>
            <a:endParaRPr b="0" lang="en-US" sz="1800" spc="-1" strike="noStrike">
              <a:solidFill>
                <a:srgbClr val="000000"/>
              </a:solidFill>
              <a:uFill>
                <a:solidFill>
                  <a:srgbClr val="ffffff"/>
                </a:solidFill>
              </a:uFill>
              <a:latin typeface="Arial"/>
            </a:endParaRPr>
          </a:p>
        </p:txBody>
      </p:sp>
      <p:sp>
        <p:nvSpPr>
          <p:cNvPr id="948" name="CustomShape 9"/>
          <p:cNvSpPr/>
          <p:nvPr/>
        </p:nvSpPr>
        <p:spPr>
          <a:xfrm>
            <a:off x="4312440" y="4499280"/>
            <a:ext cx="2099160" cy="689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שמור ושלח סיסמא ללקוח </a:t>
            </a:r>
            <a:endParaRPr b="0" lang="en-US" sz="1800" spc="-1" strike="noStrike">
              <a:solidFill>
                <a:srgbClr val="000000"/>
              </a:solidFill>
              <a:uFill>
                <a:solidFill>
                  <a:srgbClr val="ffffff"/>
                </a:solidFill>
              </a:uFill>
              <a:latin typeface="Arial"/>
            </a:endParaRPr>
          </a:p>
        </p:txBody>
      </p:sp>
      <p:sp>
        <p:nvSpPr>
          <p:cNvPr id="949" name="CustomShape 10"/>
          <p:cNvSpPr/>
          <p:nvPr/>
        </p:nvSpPr>
        <p:spPr>
          <a:xfrm>
            <a:off x="4169520" y="3881160"/>
            <a:ext cx="293760" cy="245520"/>
          </a:xfrm>
          <a:prstGeom prst="rect">
            <a:avLst/>
          </a:prstGeom>
          <a:solidFill>
            <a:srgbClr val="ffffff"/>
          </a:solidFill>
          <a:ln w="12600">
            <a:solidFill>
              <a:srgbClr val="70ad47"/>
            </a:solidFill>
            <a:miter/>
          </a:ln>
        </p:spPr>
        <p:style>
          <a:lnRef idx="0"/>
          <a:fillRef idx="0"/>
          <a:effectRef idx="0"/>
          <a:fontRef idx="minor"/>
        </p:style>
      </p:sp>
      <p:sp>
        <p:nvSpPr>
          <p:cNvPr id="950" name="CustomShape 11"/>
          <p:cNvSpPr/>
          <p:nvPr/>
        </p:nvSpPr>
        <p:spPr>
          <a:xfrm>
            <a:off x="4156560" y="3465360"/>
            <a:ext cx="250920" cy="365040"/>
          </a:xfrm>
          <a:prstGeom prst="rect">
            <a:avLst/>
          </a:prstGeom>
          <a:solidFill>
            <a:srgbClr val="ffffff"/>
          </a:solidFill>
          <a:ln w="12600">
            <a:solidFill>
              <a:srgbClr val="70ad47"/>
            </a:solidFill>
            <a:miter/>
          </a:ln>
        </p:spPr>
        <p:style>
          <a:lnRef idx="0"/>
          <a:fillRef idx="0"/>
          <a:effectRef idx="0"/>
          <a:fontRef idx="minor"/>
        </p:style>
      </p:sp>
      <p:sp>
        <p:nvSpPr>
          <p:cNvPr id="951" name="CustomShape 12"/>
          <p:cNvSpPr/>
          <p:nvPr/>
        </p:nvSpPr>
        <p:spPr>
          <a:xfrm>
            <a:off x="2561760" y="3465360"/>
            <a:ext cx="1527480" cy="33228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מצות</a:t>
            </a:r>
            <a:endParaRPr b="0" lang="en-US" sz="1800" spc="-1" strike="noStrike">
              <a:solidFill>
                <a:srgbClr val="000000"/>
              </a:solidFill>
              <a:uFill>
                <a:solidFill>
                  <a:srgbClr val="ffffff"/>
                </a:solidFill>
              </a:uFill>
              <a:latin typeface="Arial"/>
            </a:endParaRPr>
          </a:p>
        </p:txBody>
      </p:sp>
      <p:sp>
        <p:nvSpPr>
          <p:cNvPr id="952" name="CustomShape 13"/>
          <p:cNvSpPr/>
          <p:nvPr/>
        </p:nvSpPr>
        <p:spPr>
          <a:xfrm>
            <a:off x="2561760" y="3881160"/>
            <a:ext cx="1527480" cy="24552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ארבעת המינים</a:t>
            </a:r>
            <a:endParaRPr b="0" lang="en-US" sz="1800" spc="-1" strike="noStrike">
              <a:solidFill>
                <a:srgbClr val="000000"/>
              </a:solidFill>
              <a:uFill>
                <a:solidFill>
                  <a:srgbClr val="ffffff"/>
                </a:solidFill>
              </a:uFill>
              <a:latin typeface="Arial"/>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954"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55"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56" name="CustomShape 4"/>
          <p:cNvSpPr/>
          <p:nvPr/>
        </p:nvSpPr>
        <p:spPr>
          <a:xfrm>
            <a:off x="1528200" y="100080"/>
            <a:ext cx="12191760" cy="456840"/>
          </a:xfrm>
          <a:prstGeom prst="rect">
            <a:avLst/>
          </a:prstGeom>
          <a:noFill/>
          <a:ln>
            <a:noFill/>
          </a:ln>
        </p:spPr>
        <p:style>
          <a:lnRef idx="0"/>
          <a:fillRef idx="0"/>
          <a:effectRef idx="0"/>
          <a:fontRef idx="minor"/>
        </p:style>
      </p:sp>
      <p:sp>
        <p:nvSpPr>
          <p:cNvPr id="957"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58"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ספקים</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959"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pic>
        <p:nvPicPr>
          <p:cNvPr id="960" name="תמונה 48" descr=""/>
          <p:cNvPicPr/>
          <p:nvPr/>
        </p:nvPicPr>
        <p:blipFill>
          <a:blip r:embed="rId1"/>
          <a:stretch/>
        </p:blipFill>
        <p:spPr>
          <a:xfrm>
            <a:off x="1452240" y="1608120"/>
            <a:ext cx="574560" cy="574560"/>
          </a:xfrm>
          <a:prstGeom prst="rect">
            <a:avLst/>
          </a:prstGeom>
          <a:ln>
            <a:noFill/>
          </a:ln>
        </p:spPr>
      </p:pic>
      <p:sp>
        <p:nvSpPr>
          <p:cNvPr id="961" name="CustomShape 8"/>
          <p:cNvSpPr/>
          <p:nvPr/>
        </p:nvSpPr>
        <p:spPr>
          <a:xfrm>
            <a:off x="4969800" y="1605960"/>
            <a:ext cx="2275920" cy="6976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צור ספק חדש</a:t>
            </a:r>
            <a:endParaRPr b="0" lang="en-US" sz="1800" spc="-1" strike="noStrike">
              <a:solidFill>
                <a:srgbClr val="000000"/>
              </a:solidFill>
              <a:uFill>
                <a:solidFill>
                  <a:srgbClr val="ffffff"/>
                </a:solidFill>
              </a:uFill>
              <a:latin typeface="Arial"/>
            </a:endParaRPr>
          </a:p>
        </p:txBody>
      </p:sp>
      <p:sp>
        <p:nvSpPr>
          <p:cNvPr id="962" name="CustomShape 9"/>
          <p:cNvSpPr/>
          <p:nvPr/>
        </p:nvSpPr>
        <p:spPr>
          <a:xfrm>
            <a:off x="4969800" y="3467160"/>
            <a:ext cx="2275920" cy="5738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ערוך פרטי ספק</a:t>
            </a:r>
            <a:endParaRPr b="0" lang="en-US" sz="1800" spc="-1" strike="noStrike">
              <a:solidFill>
                <a:srgbClr val="000000"/>
              </a:solidFill>
              <a:uFill>
                <a:solidFill>
                  <a:srgbClr val="ffffff"/>
                </a:solidFill>
              </a:uFill>
              <a:latin typeface="Arial"/>
            </a:endParaRPr>
          </a:p>
        </p:txBody>
      </p:sp>
      <p:sp>
        <p:nvSpPr>
          <p:cNvPr id="963" name="CustomShape 10"/>
          <p:cNvSpPr/>
          <p:nvPr/>
        </p:nvSpPr>
        <p:spPr>
          <a:xfrm>
            <a:off x="4859640" y="298728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מתוך גלילה</a:t>
            </a:r>
            <a:endParaRPr b="0" lang="en-US" sz="1800" spc="-1" strike="noStrike">
              <a:solidFill>
                <a:srgbClr val="000000"/>
              </a:solidFill>
              <a:uFill>
                <a:solidFill>
                  <a:srgbClr val="ffffff"/>
                </a:solidFill>
              </a:uFill>
              <a:latin typeface="Arial"/>
            </a:endParaRPr>
          </a:p>
        </p:txBody>
      </p:sp>
      <p:sp>
        <p:nvSpPr>
          <p:cNvPr id="964" name="CustomShape 11"/>
          <p:cNvSpPr/>
          <p:nvPr/>
        </p:nvSpPr>
        <p:spPr>
          <a:xfrm>
            <a:off x="4969800" y="4146840"/>
            <a:ext cx="2275920" cy="5738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מחק ספק</a:t>
            </a:r>
            <a:endParaRPr b="0" lang="en-US"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245"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46"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47" name="CustomShape 4"/>
          <p:cNvSpPr/>
          <p:nvPr/>
        </p:nvSpPr>
        <p:spPr>
          <a:xfrm>
            <a:off x="1528200" y="100080"/>
            <a:ext cx="12191760" cy="456840"/>
          </a:xfrm>
          <a:prstGeom prst="rect">
            <a:avLst/>
          </a:prstGeom>
          <a:noFill/>
          <a:ln>
            <a:noFill/>
          </a:ln>
        </p:spPr>
        <p:style>
          <a:lnRef idx="0"/>
          <a:fillRef idx="0"/>
          <a:effectRef idx="0"/>
          <a:fontRef idx="minor"/>
        </p:style>
      </p:sp>
      <p:sp>
        <p:nvSpPr>
          <p:cNvPr id="248"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49"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a:t>
            </a:r>
            <a:endParaRPr b="0" lang="en-US" sz="3200" spc="-1" strike="noStrike">
              <a:solidFill>
                <a:srgbClr val="000000"/>
              </a:solidFill>
              <a:uFill>
                <a:solidFill>
                  <a:srgbClr val="ffffff"/>
                </a:solidFill>
              </a:uFill>
              <a:latin typeface="Arial"/>
            </a:endParaRPr>
          </a:p>
        </p:txBody>
      </p:sp>
      <p:sp>
        <p:nvSpPr>
          <p:cNvPr id="250" name="CustomShape 7"/>
          <p:cNvSpPr/>
          <p:nvPr/>
        </p:nvSpPr>
        <p:spPr>
          <a:xfrm>
            <a:off x="4298760" y="1525320"/>
            <a:ext cx="4856040" cy="3573360"/>
          </a:xfrm>
          <a:prstGeom prst="rect">
            <a:avLst/>
          </a:prstGeom>
          <a:solidFill>
            <a:srgbClr val="5b9bd5"/>
          </a:solidFill>
          <a:ln w="12600">
            <a:solidFill>
              <a:srgbClr val="43729d"/>
            </a:solidFill>
            <a:miter/>
          </a:ln>
        </p:spPr>
        <p:style>
          <a:lnRef idx="0"/>
          <a:fillRef idx="0"/>
          <a:effectRef idx="0"/>
          <a:fontRef idx="minor"/>
        </p:style>
      </p:sp>
      <p:sp>
        <p:nvSpPr>
          <p:cNvPr id="251" name="CustomShape 8"/>
          <p:cNvSpPr/>
          <p:nvPr/>
        </p:nvSpPr>
        <p:spPr>
          <a:xfrm>
            <a:off x="7310520" y="2572200"/>
            <a:ext cx="146340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משתמש</a:t>
            </a:r>
            <a:endParaRPr b="0" lang="en-US" sz="1800" spc="-1" strike="noStrike">
              <a:solidFill>
                <a:srgbClr val="000000"/>
              </a:solidFill>
              <a:uFill>
                <a:solidFill>
                  <a:srgbClr val="ffffff"/>
                </a:solidFill>
              </a:uFill>
              <a:latin typeface="Arial"/>
            </a:endParaRPr>
          </a:p>
        </p:txBody>
      </p:sp>
      <p:sp>
        <p:nvSpPr>
          <p:cNvPr id="252" name="CustomShape 9"/>
          <p:cNvSpPr/>
          <p:nvPr/>
        </p:nvSpPr>
        <p:spPr>
          <a:xfrm>
            <a:off x="4768920" y="2572200"/>
            <a:ext cx="238860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_____</a:t>
            </a:r>
            <a:r>
              <a:rPr b="0" lang="en-US" sz="1800" spc="-1" strike="noStrike">
                <a:solidFill>
                  <a:srgbClr val="000000"/>
                </a:solidFill>
                <a:uFill>
                  <a:solidFill>
                    <a:srgbClr val="ffffff"/>
                  </a:solidFill>
                </a:uFill>
                <a:latin typeface="Calibri"/>
              </a:rPr>
              <a:t>input</a:t>
            </a:r>
            <a:r>
              <a:rPr b="0" lang="en-US" sz="1800" spc="-1" strike="noStrike">
                <a:solidFill>
                  <a:srgbClr val="000000"/>
                </a:solidFill>
                <a:uFill>
                  <a:solidFill>
                    <a:srgbClr val="ffffff"/>
                  </a:solidFill>
                </a:uFill>
                <a:latin typeface="Calibri"/>
              </a:rPr>
              <a:t>_____</a:t>
            </a:r>
            <a:endParaRPr b="0" lang="en-US" sz="1800" spc="-1" strike="noStrike">
              <a:solidFill>
                <a:srgbClr val="000000"/>
              </a:solidFill>
              <a:uFill>
                <a:solidFill>
                  <a:srgbClr val="ffffff"/>
                </a:solidFill>
              </a:uFill>
              <a:latin typeface="Arial"/>
            </a:endParaRPr>
          </a:p>
        </p:txBody>
      </p:sp>
      <p:sp>
        <p:nvSpPr>
          <p:cNvPr id="253" name="CustomShape 10"/>
          <p:cNvSpPr/>
          <p:nvPr/>
        </p:nvSpPr>
        <p:spPr>
          <a:xfrm>
            <a:off x="7310520" y="3069720"/>
            <a:ext cx="146340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סיסמא</a:t>
            </a:r>
            <a:endParaRPr b="0" lang="en-US" sz="1800" spc="-1" strike="noStrike">
              <a:solidFill>
                <a:srgbClr val="000000"/>
              </a:solidFill>
              <a:uFill>
                <a:solidFill>
                  <a:srgbClr val="ffffff"/>
                </a:solidFill>
              </a:uFill>
              <a:latin typeface="Arial"/>
            </a:endParaRPr>
          </a:p>
        </p:txBody>
      </p:sp>
      <p:sp>
        <p:nvSpPr>
          <p:cNvPr id="254" name="CustomShape 11"/>
          <p:cNvSpPr/>
          <p:nvPr/>
        </p:nvSpPr>
        <p:spPr>
          <a:xfrm>
            <a:off x="5479200" y="1890720"/>
            <a:ext cx="238860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login</a:t>
            </a:r>
            <a:endParaRPr b="0" lang="en-US" sz="1800" spc="-1" strike="noStrike">
              <a:solidFill>
                <a:srgbClr val="000000"/>
              </a:solidFill>
              <a:uFill>
                <a:solidFill>
                  <a:srgbClr val="ffffff"/>
                </a:solidFill>
              </a:uFill>
              <a:latin typeface="Arial"/>
            </a:endParaRPr>
          </a:p>
        </p:txBody>
      </p:sp>
      <p:sp>
        <p:nvSpPr>
          <p:cNvPr id="255" name="CustomShape 12"/>
          <p:cNvSpPr/>
          <p:nvPr/>
        </p:nvSpPr>
        <p:spPr>
          <a:xfrm>
            <a:off x="5704560" y="4039200"/>
            <a:ext cx="2162880" cy="6897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אשור</a:t>
            </a:r>
            <a:endParaRPr b="0" lang="en-US" sz="1800" spc="-1" strike="noStrike">
              <a:solidFill>
                <a:srgbClr val="000000"/>
              </a:solidFill>
              <a:uFill>
                <a:solidFill>
                  <a:srgbClr val="ffffff"/>
                </a:solidFill>
              </a:uFill>
              <a:latin typeface="Arial"/>
            </a:endParaRPr>
          </a:p>
        </p:txBody>
      </p:sp>
      <p:sp>
        <p:nvSpPr>
          <p:cNvPr id="256" name="CustomShape 13"/>
          <p:cNvSpPr/>
          <p:nvPr/>
        </p:nvSpPr>
        <p:spPr>
          <a:xfrm>
            <a:off x="4768920" y="3106440"/>
            <a:ext cx="238860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_____</a:t>
            </a:r>
            <a:r>
              <a:rPr b="0" lang="en-US" sz="1800" spc="-1" strike="noStrike">
                <a:solidFill>
                  <a:srgbClr val="000000"/>
                </a:solidFill>
                <a:uFill>
                  <a:solidFill>
                    <a:srgbClr val="ffffff"/>
                  </a:solidFill>
                </a:uFill>
                <a:latin typeface="Calibri"/>
              </a:rPr>
              <a:t>input</a:t>
            </a:r>
            <a:r>
              <a:rPr b="0" lang="en-US" sz="1800" spc="-1" strike="noStrike">
                <a:solidFill>
                  <a:srgbClr val="000000"/>
                </a:solidFill>
                <a:uFill>
                  <a:solidFill>
                    <a:srgbClr val="ffffff"/>
                  </a:solidFill>
                </a:uFill>
                <a:latin typeface="Calibri"/>
              </a:rPr>
              <a:t>_____</a:t>
            </a:r>
            <a:endParaRPr b="0" lang="en-US" sz="1800" spc="-1" strike="noStrike">
              <a:solidFill>
                <a:srgbClr val="000000"/>
              </a:solidFill>
              <a:uFill>
                <a:solidFill>
                  <a:srgbClr val="ffffff"/>
                </a:solidFill>
              </a:uFill>
              <a:latin typeface="Arial"/>
            </a:endParaRPr>
          </a:p>
        </p:txBody>
      </p:sp>
      <p:sp>
        <p:nvSpPr>
          <p:cNvPr id="257" name="CustomShape 14"/>
          <p:cNvSpPr/>
          <p:nvPr/>
        </p:nvSpPr>
        <p:spPr>
          <a:xfrm>
            <a:off x="4698000" y="3552480"/>
            <a:ext cx="1502280" cy="240840"/>
          </a:xfrm>
          <a:prstGeom prst="rect">
            <a:avLst/>
          </a:prstGeom>
          <a:solidFill>
            <a:srgbClr val="5b9bd5"/>
          </a:solidFill>
          <a:ln w="12600">
            <a:noFill/>
          </a:ln>
        </p:spPr>
        <p:style>
          <a:lnRef idx="0"/>
          <a:fillRef idx="0"/>
          <a:effectRef idx="0"/>
          <a:fontRef idx="minor"/>
        </p:style>
        <p:txBody>
          <a:bodyPr lIns="90000" rIns="90000" tIns="45000" bIns="45000" anchor="ctr"/>
          <a:p>
            <a:pPr algn="ctr" rtl="1">
              <a:lnSpc>
                <a:spcPct val="100000"/>
              </a:lnSpc>
            </a:pPr>
            <a:r>
              <a:rPr b="0" lang="en-US" sz="1800" spc="-1" strike="noStrike" u="sng">
                <a:solidFill>
                  <a:srgbClr val="ffffff"/>
                </a:solidFill>
                <a:uFill>
                  <a:solidFill>
                    <a:srgbClr val="ffffff"/>
                  </a:solidFill>
                </a:uFill>
                <a:latin typeface="Calibri"/>
              </a:rPr>
              <a:t>שכחתי סיסמא</a:t>
            </a:r>
            <a:endParaRPr b="0" lang="en-US" sz="1800" spc="-1" strike="noStrike">
              <a:solidFill>
                <a:srgbClr val="000000"/>
              </a:solidFill>
              <a:uFill>
                <a:solidFill>
                  <a:srgbClr val="ffffff"/>
                </a:solidFill>
              </a:uFill>
              <a:latin typeface="Arial"/>
            </a:endParaRPr>
          </a:p>
        </p:txBody>
      </p:sp>
      <p:sp>
        <p:nvSpPr>
          <p:cNvPr id="258" name="CustomShape 15"/>
          <p:cNvSpPr/>
          <p:nvPr/>
        </p:nvSpPr>
        <p:spPr>
          <a:xfrm>
            <a:off x="1352520" y="922680"/>
            <a:ext cx="2496240" cy="410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אורח</a:t>
            </a:r>
            <a:endParaRPr b="0" lang="en-US" sz="1800" spc="-1" strike="noStrike">
              <a:solidFill>
                <a:srgbClr val="000000"/>
              </a:solidFill>
              <a:uFill>
                <a:solidFill>
                  <a:srgbClr val="ffffff"/>
                </a:solidFill>
              </a:uFill>
              <a:latin typeface="Arial"/>
            </a:endParaRPr>
          </a:p>
        </p:txBody>
      </p:sp>
      <p:sp>
        <p:nvSpPr>
          <p:cNvPr id="259" name="CustomShape 16"/>
          <p:cNvSpPr/>
          <p:nvPr/>
        </p:nvSpPr>
        <p:spPr>
          <a:xfrm>
            <a:off x="2345040" y="2171880"/>
            <a:ext cx="8254440" cy="2357280"/>
          </a:xfrm>
          <a:prstGeom prst="rect">
            <a:avLst/>
          </a:prstGeom>
          <a:solidFill>
            <a:srgbClr val="a5a5a5"/>
          </a:solidFill>
          <a:ln w="12600">
            <a:solidFill>
              <a:srgbClr val="7a7a7a"/>
            </a:solidFill>
            <a:miter/>
          </a:ln>
        </p:spPr>
        <p:style>
          <a:lnRef idx="0"/>
          <a:fillRef idx="0"/>
          <a:effectRef idx="0"/>
          <a:fontRef idx="minor"/>
        </p:style>
      </p:sp>
      <p:sp>
        <p:nvSpPr>
          <p:cNvPr id="260" name="CustomShape 17"/>
          <p:cNvSpPr/>
          <p:nvPr/>
        </p:nvSpPr>
        <p:spPr>
          <a:xfrm>
            <a:off x="2766600" y="2482560"/>
            <a:ext cx="7612560" cy="1817280"/>
          </a:xfrm>
          <a:prstGeom prst="rect">
            <a:avLst/>
          </a:prstGeom>
          <a:solidFill>
            <a:srgbClr val="a5a5a5"/>
          </a:solidFill>
          <a:ln w="12600">
            <a:solidFill>
              <a:srgbClr val="7a7a7a"/>
            </a:solidFill>
            <a:miter/>
          </a:ln>
        </p:spPr>
        <p:style>
          <a:lnRef idx="0"/>
          <a:fillRef idx="0"/>
          <a:effectRef idx="0"/>
          <a:fontRef idx="minor"/>
        </p:style>
        <p:txBody>
          <a:bodyPr lIns="90000" rIns="90000" tIns="45000" bIns="45000"/>
          <a:p>
            <a:pPr algn="ctr" rtl="1">
              <a:lnSpc>
                <a:spcPct val="100000"/>
              </a:lnSpc>
            </a:pPr>
            <a:r>
              <a:rPr b="0" lang="en-US" sz="1800" spc="-1" strike="noStrike">
                <a:solidFill>
                  <a:srgbClr val="ffffff"/>
                </a:solidFill>
                <a:uFill>
                  <a:solidFill>
                    <a:srgbClr val="ffffff"/>
                  </a:solidFill>
                </a:uFill>
                <a:latin typeface="Calibri"/>
              </a:rPr>
              <a:t>שלח סיסמא זמנית חדשה:</a:t>
            </a:r>
            <a:endParaRPr b="0" lang="en-US" sz="1800" spc="-1" strike="noStrike">
              <a:solidFill>
                <a:srgbClr val="000000"/>
              </a:solidFill>
              <a:uFill>
                <a:solidFill>
                  <a:srgbClr val="ffffff"/>
                </a:solidFill>
              </a:uFill>
              <a:latin typeface="Arial"/>
            </a:endParaRPr>
          </a:p>
        </p:txBody>
      </p:sp>
      <p:sp>
        <p:nvSpPr>
          <p:cNvPr id="261" name="CustomShape 18"/>
          <p:cNvSpPr/>
          <p:nvPr/>
        </p:nvSpPr>
        <p:spPr>
          <a:xfrm>
            <a:off x="4381920" y="2941560"/>
            <a:ext cx="4395960" cy="37800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למייל שלך </a:t>
            </a:r>
            <a:r>
              <a:rPr b="0" lang="en-US" sz="1800" spc="-1" strike="noStrike" u="sng">
                <a:solidFill>
                  <a:srgbClr val="0563c1"/>
                </a:solidFill>
                <a:uFill>
                  <a:solidFill>
                    <a:srgbClr val="ffffff"/>
                  </a:solidFill>
                </a:uFill>
                <a:latin typeface="Calibri"/>
                <a:hlinkClick r:id="rId1"/>
              </a:rPr>
              <a:t>ghhjbdkjgn@gmail.com</a:t>
            </a:r>
            <a:endParaRPr b="0" lang="en-US" sz="1800" spc="-1" strike="noStrike">
              <a:solidFill>
                <a:srgbClr val="000000"/>
              </a:solidFill>
              <a:uFill>
                <a:solidFill>
                  <a:srgbClr val="ffffff"/>
                </a:solidFill>
              </a:uFill>
              <a:latin typeface="Arial"/>
            </a:endParaRPr>
          </a:p>
        </p:txBody>
      </p:sp>
      <p:sp>
        <p:nvSpPr>
          <p:cNvPr id="262" name="CustomShape 19"/>
          <p:cNvSpPr/>
          <p:nvPr/>
        </p:nvSpPr>
        <p:spPr>
          <a:xfrm>
            <a:off x="4409280" y="3395160"/>
            <a:ext cx="4393080" cy="37800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לטלפון </a:t>
            </a:r>
            <a:r>
              <a:rPr b="0" lang="en-US" sz="1800" spc="-1" strike="noStrike">
                <a:solidFill>
                  <a:srgbClr val="ffffff"/>
                </a:solidFill>
                <a:uFill>
                  <a:solidFill>
                    <a:srgbClr val="ffffff"/>
                  </a:solidFill>
                </a:uFill>
                <a:latin typeface="Calibri"/>
              </a:rPr>
              <a:t>0584756546</a:t>
            </a:r>
            <a:endParaRPr b="0" lang="en-US" sz="1800" spc="-1" strike="noStrike">
              <a:solidFill>
                <a:srgbClr val="000000"/>
              </a:solidFill>
              <a:uFill>
                <a:solidFill>
                  <a:srgbClr val="ffffff"/>
                </a:solidFill>
              </a:uFill>
              <a:latin typeface="Arial"/>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CustomShape 1"/>
          <p:cNvSpPr/>
          <p:nvPr/>
        </p:nvSpPr>
        <p:spPr>
          <a:xfrm>
            <a:off x="1231560" y="321120"/>
            <a:ext cx="9889920" cy="6027840"/>
          </a:xfrm>
          <a:prstGeom prst="rect">
            <a:avLst/>
          </a:prstGeom>
          <a:solidFill>
            <a:srgbClr val="ffc000"/>
          </a:solidFill>
          <a:ln w="12600">
            <a:solidFill>
              <a:srgbClr val="bc8e00"/>
            </a:solidFill>
            <a:miter/>
          </a:ln>
        </p:spPr>
        <p:style>
          <a:lnRef idx="0"/>
          <a:fillRef idx="0"/>
          <a:effectRef idx="0"/>
          <a:fontRef idx="minor"/>
        </p:style>
      </p:sp>
      <p:sp>
        <p:nvSpPr>
          <p:cNvPr id="966" name="CustomShape 2"/>
          <p:cNvSpPr/>
          <p:nvPr/>
        </p:nvSpPr>
        <p:spPr>
          <a:xfrm>
            <a:off x="1231560" y="52959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67" name="CustomShape 3"/>
          <p:cNvSpPr/>
          <p:nvPr/>
        </p:nvSpPr>
        <p:spPr>
          <a:xfrm>
            <a:off x="1207440" y="3337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68" name="CustomShape 4"/>
          <p:cNvSpPr/>
          <p:nvPr/>
        </p:nvSpPr>
        <p:spPr>
          <a:xfrm>
            <a:off x="1528200" y="100080"/>
            <a:ext cx="12191760" cy="456840"/>
          </a:xfrm>
          <a:prstGeom prst="rect">
            <a:avLst/>
          </a:prstGeom>
          <a:noFill/>
          <a:ln>
            <a:noFill/>
          </a:ln>
        </p:spPr>
        <p:style>
          <a:lnRef idx="0"/>
          <a:fillRef idx="0"/>
          <a:effectRef idx="0"/>
          <a:fontRef idx="minor"/>
        </p:style>
      </p:sp>
      <p:sp>
        <p:nvSpPr>
          <p:cNvPr id="969"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70"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ספקים &gt; עריכה</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971"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972" name="CustomShape 8"/>
          <p:cNvSpPr/>
          <p:nvPr/>
        </p:nvSpPr>
        <p:spPr>
          <a:xfrm rot="16200000">
            <a:off x="4676760" y="-779760"/>
            <a:ext cx="3413880" cy="8230680"/>
          </a:xfrm>
          <a:prstGeom prst="round2SameRect">
            <a:avLst>
              <a:gd name="adj1" fmla="val 44095"/>
              <a:gd name="adj2" fmla="val 0"/>
            </a:avLst>
          </a:prstGeom>
          <a:solidFill>
            <a:srgbClr val="ffffff"/>
          </a:solidFill>
          <a:ln w="12600">
            <a:solidFill>
              <a:srgbClr val="70ad47"/>
            </a:solidFill>
            <a:miter/>
          </a:ln>
        </p:spPr>
        <p:style>
          <a:lnRef idx="0"/>
          <a:fillRef idx="0"/>
          <a:effectRef idx="0"/>
          <a:fontRef idx="minor"/>
        </p:style>
        <p:txBody>
          <a:bodyPr lIns="90000" rIns="90000" tIns="45000" bIns="45000"/>
          <a:p>
            <a:pPr marL="2743200" algn="r" rtl="1">
              <a:lnSpc>
                <a:spcPct val="100000"/>
              </a:lnSpc>
            </a:pP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עיר מגורים:________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טלפון:__________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פלאפון:____________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מייל:____________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הערות:_____________</a:t>
            </a:r>
            <a:endParaRPr b="0" lang="en-US" sz="1800" spc="-1" strike="noStrike">
              <a:solidFill>
                <a:srgbClr val="000000"/>
              </a:solidFill>
              <a:uFill>
                <a:solidFill>
                  <a:srgbClr val="ffffff"/>
                </a:solidFill>
              </a:uFill>
              <a:latin typeface="Arial"/>
            </a:endParaRPr>
          </a:p>
        </p:txBody>
      </p:sp>
      <p:sp>
        <p:nvSpPr>
          <p:cNvPr id="973" name="CustomShape 9"/>
          <p:cNvSpPr/>
          <p:nvPr/>
        </p:nvSpPr>
        <p:spPr>
          <a:xfrm>
            <a:off x="3891600" y="1725120"/>
            <a:ext cx="4839120" cy="821160"/>
          </a:xfrm>
          <a:prstGeom prst="rect">
            <a:avLst/>
          </a:prstGeom>
          <a:noFill/>
          <a:ln>
            <a:noFill/>
          </a:ln>
        </p:spPr>
        <p:style>
          <a:lnRef idx="0"/>
          <a:fillRef idx="0"/>
          <a:effectRef idx="0"/>
          <a:fontRef idx="minor"/>
        </p:style>
        <p:txBody>
          <a:bodyPr lIns="90000" rIns="90000" tIns="45000" bIns="45000"/>
          <a:p>
            <a:pPr algn="r" rtl="1">
              <a:lnSpc>
                <a:spcPct val="100000"/>
              </a:lnSpc>
            </a:pPr>
            <a:r>
              <a:rPr b="1" lang="en-US" sz="2400" spc="-1" strike="noStrike">
                <a:solidFill>
                  <a:srgbClr val="ffffff"/>
                </a:solidFill>
                <a:uFill>
                  <a:solidFill>
                    <a:srgbClr val="ffffff"/>
                  </a:solidFill>
                </a:uFill>
                <a:latin typeface="Calibri"/>
              </a:rPr>
              <a:t>כרטיס ספק (שם ספק פרטי+ משפחה)</a:t>
            </a:r>
            <a:endParaRPr b="0" lang="en-US" sz="1800" spc="-1" strike="noStrike">
              <a:solidFill>
                <a:srgbClr val="000000"/>
              </a:solidFill>
              <a:uFill>
                <a:solidFill>
                  <a:srgbClr val="ffffff"/>
                </a:solidFill>
              </a:uFill>
              <a:latin typeface="Arial"/>
            </a:endParaRPr>
          </a:p>
        </p:txBody>
      </p:sp>
      <p:sp>
        <p:nvSpPr>
          <p:cNvPr id="974" name="CustomShape 10"/>
          <p:cNvSpPr/>
          <p:nvPr/>
        </p:nvSpPr>
        <p:spPr>
          <a:xfrm>
            <a:off x="3310560" y="2656440"/>
            <a:ext cx="293760" cy="245520"/>
          </a:xfrm>
          <a:prstGeom prst="rect">
            <a:avLst/>
          </a:prstGeom>
          <a:solidFill>
            <a:srgbClr val="ffffff"/>
          </a:solidFill>
          <a:ln w="12600">
            <a:solidFill>
              <a:srgbClr val="70ad47"/>
            </a:solidFill>
            <a:miter/>
          </a:ln>
        </p:spPr>
        <p:style>
          <a:lnRef idx="0"/>
          <a:fillRef idx="0"/>
          <a:effectRef idx="0"/>
          <a:fontRef idx="minor"/>
        </p:style>
      </p:sp>
      <p:sp>
        <p:nvSpPr>
          <p:cNvPr id="975" name="CustomShape 11"/>
          <p:cNvSpPr/>
          <p:nvPr/>
        </p:nvSpPr>
        <p:spPr>
          <a:xfrm>
            <a:off x="3297600" y="2240640"/>
            <a:ext cx="250920" cy="365040"/>
          </a:xfrm>
          <a:prstGeom prst="rect">
            <a:avLst/>
          </a:prstGeom>
          <a:solidFill>
            <a:srgbClr val="ffffff"/>
          </a:solidFill>
          <a:ln w="12600">
            <a:solidFill>
              <a:srgbClr val="70ad47"/>
            </a:solidFill>
            <a:miter/>
          </a:ln>
        </p:spPr>
        <p:style>
          <a:lnRef idx="0"/>
          <a:fillRef idx="0"/>
          <a:effectRef idx="0"/>
          <a:fontRef idx="minor"/>
        </p:style>
      </p:sp>
      <p:sp>
        <p:nvSpPr>
          <p:cNvPr id="976" name="CustomShape 12"/>
          <p:cNvSpPr/>
          <p:nvPr/>
        </p:nvSpPr>
        <p:spPr>
          <a:xfrm>
            <a:off x="1703160" y="2240640"/>
            <a:ext cx="1527480" cy="33228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מצות</a:t>
            </a:r>
            <a:endParaRPr b="0" lang="en-US" sz="1800" spc="-1" strike="noStrike">
              <a:solidFill>
                <a:srgbClr val="000000"/>
              </a:solidFill>
              <a:uFill>
                <a:solidFill>
                  <a:srgbClr val="ffffff"/>
                </a:solidFill>
              </a:uFill>
              <a:latin typeface="Arial"/>
            </a:endParaRPr>
          </a:p>
        </p:txBody>
      </p:sp>
      <p:sp>
        <p:nvSpPr>
          <p:cNvPr id="977" name="CustomShape 13"/>
          <p:cNvSpPr/>
          <p:nvPr/>
        </p:nvSpPr>
        <p:spPr>
          <a:xfrm>
            <a:off x="1703160" y="2656440"/>
            <a:ext cx="1527480" cy="24552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ארבעת המינים</a:t>
            </a:r>
            <a:endParaRPr b="0" lang="en-US" sz="1800" spc="-1" strike="noStrike">
              <a:solidFill>
                <a:srgbClr val="000000"/>
              </a:solidFill>
              <a:uFill>
                <a:solidFill>
                  <a:srgbClr val="ffffff"/>
                </a:solidFill>
              </a:uFill>
              <a:latin typeface="Arial"/>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8"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979"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80"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81" name="CustomShape 4"/>
          <p:cNvSpPr/>
          <p:nvPr/>
        </p:nvSpPr>
        <p:spPr>
          <a:xfrm>
            <a:off x="1528200" y="100080"/>
            <a:ext cx="12191760" cy="456840"/>
          </a:xfrm>
          <a:prstGeom prst="rect">
            <a:avLst/>
          </a:prstGeom>
          <a:noFill/>
          <a:ln>
            <a:noFill/>
          </a:ln>
        </p:spPr>
        <p:style>
          <a:lnRef idx="0"/>
          <a:fillRef idx="0"/>
          <a:effectRef idx="0"/>
          <a:fontRef idx="minor"/>
        </p:style>
      </p:sp>
      <p:sp>
        <p:nvSpPr>
          <p:cNvPr id="982"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83"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ספקים &gt; ספק חדש</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984"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985" name="CustomShape 8"/>
          <p:cNvSpPr/>
          <p:nvPr/>
        </p:nvSpPr>
        <p:spPr>
          <a:xfrm>
            <a:off x="4089600" y="1500840"/>
            <a:ext cx="506016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4400" spc="-1" strike="noStrike">
                <a:solidFill>
                  <a:srgbClr val="ffffff"/>
                </a:solidFill>
                <a:uFill>
                  <a:solidFill>
                    <a:srgbClr val="ffffff"/>
                  </a:solidFill>
                </a:uFill>
                <a:latin typeface="Calibri"/>
              </a:rPr>
              <a:t>צור ספק חדש</a:t>
            </a:r>
            <a:endParaRPr b="0" lang="en-US" sz="1800" spc="-1" strike="noStrike">
              <a:solidFill>
                <a:srgbClr val="000000"/>
              </a:solidFill>
              <a:uFill>
                <a:solidFill>
                  <a:srgbClr val="ffffff"/>
                </a:solidFill>
              </a:uFill>
              <a:latin typeface="Arial"/>
            </a:endParaRPr>
          </a:p>
        </p:txBody>
      </p:sp>
      <p:sp>
        <p:nvSpPr>
          <p:cNvPr id="986" name="CustomShape 9"/>
          <p:cNvSpPr/>
          <p:nvPr/>
        </p:nvSpPr>
        <p:spPr>
          <a:xfrm>
            <a:off x="5385960" y="4471920"/>
            <a:ext cx="2099160" cy="689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שמור</a:t>
            </a:r>
            <a:endParaRPr b="0" lang="en-US" sz="1800" spc="-1" strike="noStrike">
              <a:solidFill>
                <a:srgbClr val="000000"/>
              </a:solidFill>
              <a:uFill>
                <a:solidFill>
                  <a:srgbClr val="ffffff"/>
                </a:solidFill>
              </a:uFill>
              <a:latin typeface="Arial"/>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7"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988"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89"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90" name="CustomShape 4"/>
          <p:cNvSpPr/>
          <p:nvPr/>
        </p:nvSpPr>
        <p:spPr>
          <a:xfrm>
            <a:off x="1528200" y="100080"/>
            <a:ext cx="12191760" cy="456840"/>
          </a:xfrm>
          <a:prstGeom prst="rect">
            <a:avLst/>
          </a:prstGeom>
          <a:noFill/>
          <a:ln>
            <a:noFill/>
          </a:ln>
        </p:spPr>
        <p:style>
          <a:lnRef idx="0"/>
          <a:fillRef idx="0"/>
          <a:effectRef idx="0"/>
          <a:fontRef idx="minor"/>
        </p:style>
      </p:sp>
      <p:sp>
        <p:nvSpPr>
          <p:cNvPr id="991"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992"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עובדים</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993"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pic>
        <p:nvPicPr>
          <p:cNvPr id="994" name="תמונה 48" descr=""/>
          <p:cNvPicPr/>
          <p:nvPr/>
        </p:nvPicPr>
        <p:blipFill>
          <a:blip r:embed="rId1"/>
          <a:stretch/>
        </p:blipFill>
        <p:spPr>
          <a:xfrm>
            <a:off x="1452240" y="1608120"/>
            <a:ext cx="574560" cy="574560"/>
          </a:xfrm>
          <a:prstGeom prst="rect">
            <a:avLst/>
          </a:prstGeom>
          <a:ln>
            <a:noFill/>
          </a:ln>
        </p:spPr>
      </p:pic>
      <p:sp>
        <p:nvSpPr>
          <p:cNvPr id="995" name="CustomShape 8"/>
          <p:cNvSpPr/>
          <p:nvPr/>
        </p:nvSpPr>
        <p:spPr>
          <a:xfrm>
            <a:off x="5143320" y="1732320"/>
            <a:ext cx="2275920" cy="6976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צור עובד חדש</a:t>
            </a:r>
            <a:endParaRPr b="0" lang="en-US" sz="1800" spc="-1" strike="noStrike">
              <a:solidFill>
                <a:srgbClr val="000000"/>
              </a:solidFill>
              <a:uFill>
                <a:solidFill>
                  <a:srgbClr val="ffffff"/>
                </a:solidFill>
              </a:uFill>
              <a:latin typeface="Arial"/>
            </a:endParaRPr>
          </a:p>
        </p:txBody>
      </p:sp>
      <p:sp>
        <p:nvSpPr>
          <p:cNvPr id="996" name="CustomShape 9"/>
          <p:cNvSpPr/>
          <p:nvPr/>
        </p:nvSpPr>
        <p:spPr>
          <a:xfrm>
            <a:off x="5143320" y="3593520"/>
            <a:ext cx="2275920" cy="5738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ערוך פרטי עובד</a:t>
            </a:r>
            <a:endParaRPr b="0" lang="en-US" sz="1800" spc="-1" strike="noStrike">
              <a:solidFill>
                <a:srgbClr val="000000"/>
              </a:solidFill>
              <a:uFill>
                <a:solidFill>
                  <a:srgbClr val="ffffff"/>
                </a:solidFill>
              </a:uFill>
              <a:latin typeface="Arial"/>
            </a:endParaRPr>
          </a:p>
        </p:txBody>
      </p:sp>
      <p:sp>
        <p:nvSpPr>
          <p:cNvPr id="997" name="CustomShape 10"/>
          <p:cNvSpPr/>
          <p:nvPr/>
        </p:nvSpPr>
        <p:spPr>
          <a:xfrm>
            <a:off x="5033160" y="31136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שם מתוך גלילה</a:t>
            </a:r>
            <a:endParaRPr b="0" lang="en-US" sz="1800" spc="-1" strike="noStrike">
              <a:solidFill>
                <a:srgbClr val="000000"/>
              </a:solidFill>
              <a:uFill>
                <a:solidFill>
                  <a:srgbClr val="ffffff"/>
                </a:solidFill>
              </a:uFill>
              <a:latin typeface="Arial"/>
            </a:endParaRPr>
          </a:p>
        </p:txBody>
      </p:sp>
      <p:sp>
        <p:nvSpPr>
          <p:cNvPr id="998" name="CustomShape 11"/>
          <p:cNvSpPr/>
          <p:nvPr/>
        </p:nvSpPr>
        <p:spPr>
          <a:xfrm>
            <a:off x="5143320" y="4242600"/>
            <a:ext cx="2275920" cy="5738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מחק עובד</a:t>
            </a:r>
            <a:endParaRPr b="0" lang="en-US" sz="1800" spc="-1" strike="noStrike">
              <a:solidFill>
                <a:srgbClr val="000000"/>
              </a:solidFill>
              <a:uFill>
                <a:solidFill>
                  <a:srgbClr val="ffffff"/>
                </a:solidFill>
              </a:uFill>
              <a:latin typeface="Arial"/>
            </a:endParaRPr>
          </a:p>
        </p:txBody>
      </p:sp>
      <p:sp>
        <p:nvSpPr>
          <p:cNvPr id="999" name="CustomShape 12"/>
          <p:cNvSpPr/>
          <p:nvPr/>
        </p:nvSpPr>
        <p:spPr>
          <a:xfrm>
            <a:off x="5143320" y="4962240"/>
            <a:ext cx="2275920" cy="5738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גש ליומן עובד</a:t>
            </a:r>
            <a:endParaRPr b="0" lang="en-US" sz="1800" spc="-1" strike="noStrike">
              <a:solidFill>
                <a:srgbClr val="000000"/>
              </a:solidFill>
              <a:uFill>
                <a:solidFill>
                  <a:srgbClr val="ffffff"/>
                </a:solidFill>
              </a:uFill>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0" name="CustomShape 1"/>
          <p:cNvSpPr/>
          <p:nvPr/>
        </p:nvSpPr>
        <p:spPr>
          <a:xfrm>
            <a:off x="1231560" y="321120"/>
            <a:ext cx="9889920" cy="6027840"/>
          </a:xfrm>
          <a:prstGeom prst="rect">
            <a:avLst/>
          </a:prstGeom>
          <a:solidFill>
            <a:srgbClr val="ffc000"/>
          </a:solidFill>
          <a:ln w="12600">
            <a:solidFill>
              <a:srgbClr val="bc8e00"/>
            </a:solidFill>
            <a:miter/>
          </a:ln>
        </p:spPr>
        <p:style>
          <a:lnRef idx="0"/>
          <a:fillRef idx="0"/>
          <a:effectRef idx="0"/>
          <a:fontRef idx="minor"/>
        </p:style>
      </p:sp>
      <p:sp>
        <p:nvSpPr>
          <p:cNvPr id="1001" name="CustomShape 2"/>
          <p:cNvSpPr/>
          <p:nvPr/>
        </p:nvSpPr>
        <p:spPr>
          <a:xfrm>
            <a:off x="1231560" y="52959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02" name="CustomShape 3"/>
          <p:cNvSpPr/>
          <p:nvPr/>
        </p:nvSpPr>
        <p:spPr>
          <a:xfrm>
            <a:off x="1207440" y="3337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03" name="CustomShape 4"/>
          <p:cNvSpPr/>
          <p:nvPr/>
        </p:nvSpPr>
        <p:spPr>
          <a:xfrm>
            <a:off x="1528200" y="100080"/>
            <a:ext cx="12191760" cy="456840"/>
          </a:xfrm>
          <a:prstGeom prst="rect">
            <a:avLst/>
          </a:prstGeom>
          <a:noFill/>
          <a:ln>
            <a:noFill/>
          </a:ln>
        </p:spPr>
        <p:style>
          <a:lnRef idx="0"/>
          <a:fillRef idx="0"/>
          <a:effectRef idx="0"/>
          <a:fontRef idx="minor"/>
        </p:style>
      </p:sp>
      <p:sp>
        <p:nvSpPr>
          <p:cNvPr id="1004"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05"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ספקים &gt; עריכה</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006"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1007" name="CustomShape 8"/>
          <p:cNvSpPr/>
          <p:nvPr/>
        </p:nvSpPr>
        <p:spPr>
          <a:xfrm rot="16200000">
            <a:off x="4676760" y="-779760"/>
            <a:ext cx="3413880" cy="8230680"/>
          </a:xfrm>
          <a:prstGeom prst="round2SameRect">
            <a:avLst>
              <a:gd name="adj1" fmla="val 44095"/>
              <a:gd name="adj2" fmla="val 0"/>
            </a:avLst>
          </a:prstGeom>
          <a:solidFill>
            <a:srgbClr val="ffffff"/>
          </a:solidFill>
          <a:ln w="12600">
            <a:solidFill>
              <a:srgbClr val="70ad47"/>
            </a:solidFill>
            <a:miter/>
          </a:ln>
        </p:spPr>
        <p:style>
          <a:lnRef idx="0"/>
          <a:fillRef idx="0"/>
          <a:effectRef idx="0"/>
          <a:fontRef idx="minor"/>
        </p:style>
        <p:txBody>
          <a:bodyPr lIns="90000" rIns="90000" tIns="45000" bIns="45000"/>
          <a:p>
            <a:pPr marL="2743200" algn="r" rtl="1">
              <a:lnSpc>
                <a:spcPct val="100000"/>
              </a:lnSpc>
            </a:pPr>
            <a:endParaRPr b="0" lang="en-US" sz="1800" spc="-1" strike="noStrike">
              <a:solidFill>
                <a:srgbClr val="000000"/>
              </a:solidFill>
              <a:uFill>
                <a:solidFill>
                  <a:srgbClr val="ffffff"/>
                </a:solidFill>
              </a:uFill>
              <a:latin typeface="Arial"/>
            </a:endParaRPr>
          </a:p>
          <a:p>
            <a:pPr marL="2286000" algn="r" rtl="1">
              <a:lnSpc>
                <a:spcPct val="100000"/>
              </a:lnSpc>
            </a:pPr>
            <a:r>
              <a:rPr b="0" lang="en-US" sz="2000" spc="-1" strike="noStrike">
                <a:solidFill>
                  <a:srgbClr val="000000"/>
                </a:solidFill>
                <a:uFill>
                  <a:solidFill>
                    <a:srgbClr val="ffffff"/>
                  </a:solidFill>
                </a:uFill>
                <a:latin typeface="Calibri"/>
              </a:rPr>
              <a:t>תז:_____________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000" spc="-1" strike="noStrike">
                <a:solidFill>
                  <a:srgbClr val="000000"/>
                </a:solidFill>
                <a:uFill>
                  <a:solidFill>
                    <a:srgbClr val="ffffff"/>
                  </a:solidFill>
                </a:uFill>
                <a:latin typeface="Calibri"/>
              </a:rPr>
              <a:t>עיר מגורים:________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000" spc="-1" strike="noStrike">
                <a:solidFill>
                  <a:srgbClr val="000000"/>
                </a:solidFill>
                <a:uFill>
                  <a:solidFill>
                    <a:srgbClr val="ffffff"/>
                  </a:solidFill>
                </a:uFill>
                <a:latin typeface="Calibri"/>
              </a:rPr>
              <a:t>טלפון:__________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000" spc="-1" strike="noStrike">
                <a:solidFill>
                  <a:srgbClr val="000000"/>
                </a:solidFill>
                <a:uFill>
                  <a:solidFill>
                    <a:srgbClr val="ffffff"/>
                  </a:solidFill>
                </a:uFill>
                <a:latin typeface="Calibri"/>
              </a:rPr>
              <a:t>פלאפון:____________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000" spc="-1" strike="noStrike">
                <a:solidFill>
                  <a:srgbClr val="000000"/>
                </a:solidFill>
                <a:uFill>
                  <a:solidFill>
                    <a:srgbClr val="ffffff"/>
                  </a:solidFill>
                </a:uFill>
                <a:latin typeface="Calibri"/>
              </a:rPr>
              <a:t>מייל:____________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000" spc="-1" strike="noStrike">
                <a:solidFill>
                  <a:srgbClr val="000000"/>
                </a:solidFill>
                <a:uFill>
                  <a:solidFill>
                    <a:srgbClr val="ffffff"/>
                  </a:solidFill>
                </a:uFill>
                <a:latin typeface="Calibri"/>
              </a:rPr>
              <a:t>הערות:_____________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000" spc="-1" strike="noStrike">
                <a:solidFill>
                  <a:srgbClr val="000000"/>
                </a:solidFill>
                <a:uFill>
                  <a:solidFill>
                    <a:srgbClr val="ffffff"/>
                  </a:solidFill>
                </a:uFill>
                <a:latin typeface="Calibri"/>
              </a:rPr>
              <a:t>תפקיד:____________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000" spc="-1" strike="noStrike">
                <a:solidFill>
                  <a:srgbClr val="000000"/>
                </a:solidFill>
                <a:uFill>
                  <a:solidFill>
                    <a:srgbClr val="ffffff"/>
                  </a:solidFill>
                </a:uFill>
                <a:latin typeface="Calibri"/>
              </a:rPr>
              <a:t>שכר שעתי:____________</a:t>
            </a:r>
            <a:endParaRPr b="0" lang="en-US" sz="1800" spc="-1" strike="noStrike">
              <a:solidFill>
                <a:srgbClr val="000000"/>
              </a:solidFill>
              <a:uFill>
                <a:solidFill>
                  <a:srgbClr val="ffffff"/>
                </a:solidFill>
              </a:uFill>
              <a:latin typeface="Arial"/>
            </a:endParaRPr>
          </a:p>
        </p:txBody>
      </p:sp>
      <p:sp>
        <p:nvSpPr>
          <p:cNvPr id="1008" name="CustomShape 9"/>
          <p:cNvSpPr/>
          <p:nvPr/>
        </p:nvSpPr>
        <p:spPr>
          <a:xfrm>
            <a:off x="3891600" y="1725120"/>
            <a:ext cx="4839120" cy="821880"/>
          </a:xfrm>
          <a:prstGeom prst="rect">
            <a:avLst/>
          </a:prstGeom>
          <a:noFill/>
          <a:ln>
            <a:noFill/>
          </a:ln>
        </p:spPr>
        <p:style>
          <a:lnRef idx="0"/>
          <a:fillRef idx="0"/>
          <a:effectRef idx="0"/>
          <a:fontRef idx="minor"/>
        </p:style>
        <p:txBody>
          <a:bodyPr lIns="90000" rIns="90000" tIns="45000" bIns="45000"/>
          <a:p>
            <a:pPr algn="r" rtl="1">
              <a:lnSpc>
                <a:spcPct val="100000"/>
              </a:lnSpc>
            </a:pPr>
            <a:r>
              <a:rPr b="1" lang="en-US" sz="2400" spc="-1" strike="noStrike">
                <a:solidFill>
                  <a:srgbClr val="ffffff"/>
                </a:solidFill>
                <a:uFill>
                  <a:solidFill>
                    <a:srgbClr val="ffffff"/>
                  </a:solidFill>
                </a:uFill>
                <a:latin typeface="Calibri"/>
              </a:rPr>
              <a:t>כרטיס עובד (שם עובד פרטי+ משפחה)</a:t>
            </a:r>
            <a:endParaRPr b="0" lang="en-US" sz="1800" spc="-1" strike="noStrike">
              <a:solidFill>
                <a:srgbClr val="000000"/>
              </a:solidFill>
              <a:uFill>
                <a:solidFill>
                  <a:srgbClr val="ffffff"/>
                </a:solidFill>
              </a:uFill>
              <a:latin typeface="Arial"/>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9"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010"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11"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12" name="CustomShape 4"/>
          <p:cNvSpPr/>
          <p:nvPr/>
        </p:nvSpPr>
        <p:spPr>
          <a:xfrm>
            <a:off x="1528200" y="100080"/>
            <a:ext cx="12191760" cy="456840"/>
          </a:xfrm>
          <a:prstGeom prst="rect">
            <a:avLst/>
          </a:prstGeom>
          <a:noFill/>
          <a:ln>
            <a:noFill/>
          </a:ln>
        </p:spPr>
        <p:style>
          <a:lnRef idx="0"/>
          <a:fillRef idx="0"/>
          <a:effectRef idx="0"/>
          <a:fontRef idx="minor"/>
        </p:style>
      </p:sp>
      <p:sp>
        <p:nvSpPr>
          <p:cNvPr id="1013"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14"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עובדים &gt; עובד חדש</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015"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1016" name="CustomShape 8"/>
          <p:cNvSpPr/>
          <p:nvPr/>
        </p:nvSpPr>
        <p:spPr>
          <a:xfrm>
            <a:off x="4089600" y="1535400"/>
            <a:ext cx="506016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4400" spc="-1" strike="noStrike">
                <a:solidFill>
                  <a:srgbClr val="ffffff"/>
                </a:solidFill>
                <a:uFill>
                  <a:solidFill>
                    <a:srgbClr val="ffffff"/>
                  </a:solidFill>
                </a:uFill>
                <a:latin typeface="Calibri"/>
              </a:rPr>
              <a:t>צור עובד חדש</a:t>
            </a:r>
            <a:endParaRPr b="0" lang="en-US" sz="1800" spc="-1" strike="noStrike">
              <a:solidFill>
                <a:srgbClr val="000000"/>
              </a:solidFill>
              <a:uFill>
                <a:solidFill>
                  <a:srgbClr val="ffffff"/>
                </a:solidFill>
              </a:uFill>
              <a:latin typeface="Arial"/>
            </a:endParaRPr>
          </a:p>
        </p:txBody>
      </p:sp>
      <p:sp>
        <p:nvSpPr>
          <p:cNvPr id="1017" name="CustomShape 9"/>
          <p:cNvSpPr/>
          <p:nvPr/>
        </p:nvSpPr>
        <p:spPr>
          <a:xfrm>
            <a:off x="4215240" y="4529520"/>
            <a:ext cx="1861200" cy="7538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שמור ושלח סיסמא לעובד</a:t>
            </a:r>
            <a:endParaRPr b="0" lang="en-US" sz="1800" spc="-1" strike="noStrike">
              <a:solidFill>
                <a:srgbClr val="000000"/>
              </a:solidFill>
              <a:uFill>
                <a:solidFill>
                  <a:srgbClr val="ffffff"/>
                </a:solidFill>
              </a:uFill>
              <a:latin typeface="Arial"/>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019"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20"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21" name="CustomShape 4"/>
          <p:cNvSpPr/>
          <p:nvPr/>
        </p:nvSpPr>
        <p:spPr>
          <a:xfrm>
            <a:off x="1528200" y="100080"/>
            <a:ext cx="12191760" cy="456840"/>
          </a:xfrm>
          <a:prstGeom prst="rect">
            <a:avLst/>
          </a:prstGeom>
          <a:noFill/>
          <a:ln>
            <a:noFill/>
          </a:ln>
        </p:spPr>
        <p:style>
          <a:lnRef idx="0"/>
          <a:fillRef idx="0"/>
          <a:effectRef idx="0"/>
          <a:fontRef idx="minor"/>
        </p:style>
      </p:sp>
      <p:sp>
        <p:nvSpPr>
          <p:cNvPr id="1022"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23"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עובדים &gt; יומן עובד</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024"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1025" name="CustomShape 8"/>
          <p:cNvSpPr/>
          <p:nvPr/>
        </p:nvSpPr>
        <p:spPr>
          <a:xfrm>
            <a:off x="4997520" y="1559880"/>
            <a:ext cx="594684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r" rtl="1">
              <a:lnSpc>
                <a:spcPct val="100000"/>
              </a:lnSpc>
            </a:pPr>
            <a:r>
              <a:rPr b="0" lang="en-US" sz="4400" spc="-1" strike="noStrike">
                <a:solidFill>
                  <a:srgbClr val="ffffff"/>
                </a:solidFill>
                <a:uFill>
                  <a:solidFill>
                    <a:srgbClr val="ffffff"/>
                  </a:solidFill>
                </a:uFill>
                <a:latin typeface="Calibri"/>
              </a:rPr>
              <a:t>יומן</a:t>
            </a:r>
            <a:endParaRPr b="0" lang="en-US" sz="1800" spc="-1" strike="noStrike">
              <a:solidFill>
                <a:srgbClr val="000000"/>
              </a:solidFill>
              <a:uFill>
                <a:solidFill>
                  <a:srgbClr val="ffffff"/>
                </a:solidFill>
              </a:uFill>
              <a:latin typeface="Arial"/>
            </a:endParaRPr>
          </a:p>
          <a:p>
            <a:pPr algn="r" rtl="1">
              <a:lnSpc>
                <a:spcPct val="100000"/>
              </a:lnSpc>
            </a:pPr>
            <a:r>
              <a:rPr b="0" lang="en-US" sz="4400" spc="-1" strike="noStrike">
                <a:solidFill>
                  <a:srgbClr val="ffffff"/>
                </a:solidFill>
                <a:uFill>
                  <a:solidFill>
                    <a:srgbClr val="ffffff"/>
                  </a:solidFill>
                </a:uFill>
                <a:latin typeface="Calibri"/>
              </a:rPr>
              <a:t>עובד</a:t>
            </a:r>
            <a:endParaRPr b="0" lang="en-US" sz="1800" spc="-1" strike="noStrike">
              <a:solidFill>
                <a:srgbClr val="000000"/>
              </a:solidFill>
              <a:uFill>
                <a:solidFill>
                  <a:srgbClr val="ffffff"/>
                </a:solidFill>
              </a:uFill>
              <a:latin typeface="Arial"/>
            </a:endParaRPr>
          </a:p>
        </p:txBody>
      </p:sp>
      <p:sp>
        <p:nvSpPr>
          <p:cNvPr id="1026" name="CustomShape 9"/>
          <p:cNvSpPr/>
          <p:nvPr/>
        </p:nvSpPr>
        <p:spPr>
          <a:xfrm>
            <a:off x="5704560" y="1706760"/>
            <a:ext cx="2233440" cy="3351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עובד שם עובד</a:t>
            </a:r>
            <a:endParaRPr b="0" lang="en-US" sz="1800" spc="-1" strike="noStrike">
              <a:solidFill>
                <a:srgbClr val="000000"/>
              </a:solidFill>
              <a:uFill>
                <a:solidFill>
                  <a:srgbClr val="ffffff"/>
                </a:solidFill>
              </a:uFill>
              <a:latin typeface="Arial"/>
            </a:endParaRPr>
          </a:p>
        </p:txBody>
      </p:sp>
      <p:graphicFrame>
        <p:nvGraphicFramePr>
          <p:cNvPr id="1027" name="Table 10"/>
          <p:cNvGraphicFramePr/>
          <p:nvPr/>
        </p:nvGraphicFramePr>
        <p:xfrm>
          <a:off x="1798200" y="2450880"/>
          <a:ext cx="7977960" cy="2305440"/>
        </p:xfrm>
        <a:graphic>
          <a:graphicData uri="http://schemas.openxmlformats.org/drawingml/2006/table">
            <a:tbl>
              <a:tblPr/>
              <a:tblGrid>
                <a:gridCol w="835920"/>
                <a:gridCol w="761760"/>
                <a:gridCol w="1229040"/>
                <a:gridCol w="965160"/>
                <a:gridCol w="802440"/>
                <a:gridCol w="723600"/>
                <a:gridCol w="886320"/>
                <a:gridCol w="840600"/>
                <a:gridCol w="933480"/>
              </a:tblGrid>
              <a:tr h="846720">
                <a:tc>
                  <a:txBody>
                    <a:bodyPr/>
                    <a:p>
                      <a:pPr algn="r" rtl="1">
                        <a:lnSpc>
                          <a:spcPct val="100000"/>
                        </a:lnSpc>
                      </a:pPr>
                      <a:r>
                        <a:rPr b="1" lang="en-US" sz="1800" spc="-1" strike="noStrike">
                          <a:solidFill>
                            <a:srgbClr val="ffffff"/>
                          </a:solidFill>
                          <a:uFill>
                            <a:solidFill>
                              <a:srgbClr val="ffffff"/>
                            </a:solidFill>
                          </a:uFill>
                          <a:latin typeface="Calibri"/>
                        </a:rPr>
                        <a:t>תאריך</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משעה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מיקום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עד תאריך</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עד שעה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מיקום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סך הכל שעות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ודקות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ערוך רשומה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1/3/18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22:00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נפחא</a:t>
                      </a:r>
                      <a:r>
                        <a:rPr b="0" lang="en-US" sz="1800" spc="-1" strike="noStrike">
                          <a:solidFill>
                            <a:srgbClr val="000000"/>
                          </a:solidFill>
                          <a:uFill>
                            <a:solidFill>
                              <a:srgbClr val="ffffff"/>
                            </a:solidFill>
                          </a:uFill>
                          <a:latin typeface="Calibri"/>
                        </a:rPr>
                        <a:t>9</a:t>
                      </a:r>
                      <a:r>
                        <a:rPr b="0" lang="en-US" sz="1800" spc="-1" strike="noStrike">
                          <a:solidFill>
                            <a:srgbClr val="000000"/>
                          </a:solidFill>
                          <a:uFill>
                            <a:solidFill>
                              <a:srgbClr val="ffffff"/>
                            </a:solidFill>
                          </a:uFill>
                          <a:latin typeface="Calibri"/>
                        </a:rPr>
                        <a:t> ב"ב</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2/3/18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1:38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38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1/3/18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22:00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2/3/18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סה"כ</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28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1028" name="CustomShape 11"/>
          <p:cNvSpPr/>
          <p:nvPr/>
        </p:nvSpPr>
        <p:spPr>
          <a:xfrm>
            <a:off x="1994400" y="3177720"/>
            <a:ext cx="672120" cy="250920"/>
          </a:xfrm>
          <a:prstGeom prst="roundRect">
            <a:avLst>
              <a:gd name="adj" fmla="val 16667"/>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ערוך</a:t>
            </a:r>
            <a:endParaRPr b="0" lang="en-US" sz="1800" spc="-1" strike="noStrike">
              <a:solidFill>
                <a:srgbClr val="000000"/>
              </a:solidFill>
              <a:uFill>
                <a:solidFill>
                  <a:srgbClr val="ffffff"/>
                </a:solidFill>
              </a:uFill>
              <a:latin typeface="Arial"/>
            </a:endParaRPr>
          </a:p>
        </p:txBody>
      </p:sp>
      <p:sp>
        <p:nvSpPr>
          <p:cNvPr id="1029" name="CustomShape 12"/>
          <p:cNvSpPr/>
          <p:nvPr/>
        </p:nvSpPr>
        <p:spPr>
          <a:xfrm>
            <a:off x="2330640" y="4950360"/>
            <a:ext cx="1993680" cy="3441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הוסף רשומה</a:t>
            </a:r>
            <a:endParaRPr b="0" lang="en-US" sz="1800" spc="-1" strike="noStrike">
              <a:solidFill>
                <a:srgbClr val="000000"/>
              </a:solidFill>
              <a:uFill>
                <a:solidFill>
                  <a:srgbClr val="ffffff"/>
                </a:solidFill>
              </a:uFill>
              <a:latin typeface="Arial"/>
            </a:endParaRPr>
          </a:p>
        </p:txBody>
      </p:sp>
      <p:pic>
        <p:nvPicPr>
          <p:cNvPr id="1030" name="תמונה 18" descr=""/>
          <p:cNvPicPr/>
          <p:nvPr/>
        </p:nvPicPr>
        <p:blipFill>
          <a:blip r:embed="rId1"/>
          <a:stretch/>
        </p:blipFill>
        <p:spPr>
          <a:xfrm>
            <a:off x="1452240" y="1608120"/>
            <a:ext cx="574560" cy="574560"/>
          </a:xfrm>
          <a:prstGeom prst="rect">
            <a:avLst/>
          </a:prstGeom>
          <a:ln>
            <a:noFill/>
          </a:ln>
        </p:spPr>
      </p:pic>
      <p:sp>
        <p:nvSpPr>
          <p:cNvPr id="1031" name="CustomShape 13"/>
          <p:cNvSpPr/>
          <p:nvPr/>
        </p:nvSpPr>
        <p:spPr>
          <a:xfrm>
            <a:off x="4496760" y="49471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לתשלום:_________</a:t>
            </a:r>
            <a:endParaRPr b="0" lang="en-US" sz="1800" spc="-1" strike="noStrike">
              <a:solidFill>
                <a:srgbClr val="000000"/>
              </a:solidFill>
              <a:uFill>
                <a:solidFill>
                  <a:srgbClr val="ffffff"/>
                </a:solidFill>
              </a:uFill>
              <a:latin typeface="Arial"/>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2"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033"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34"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35" name="CustomShape 4"/>
          <p:cNvSpPr/>
          <p:nvPr/>
        </p:nvSpPr>
        <p:spPr>
          <a:xfrm>
            <a:off x="1528200" y="100080"/>
            <a:ext cx="12191760" cy="456840"/>
          </a:xfrm>
          <a:prstGeom prst="rect">
            <a:avLst/>
          </a:prstGeom>
          <a:noFill/>
          <a:ln>
            <a:noFill/>
          </a:ln>
        </p:spPr>
        <p:style>
          <a:lnRef idx="0"/>
          <a:fillRef idx="0"/>
          <a:effectRef idx="0"/>
          <a:fontRef idx="minor"/>
        </p:style>
      </p:sp>
      <p:sp>
        <p:nvSpPr>
          <p:cNvPr id="1036"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37"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מוצרים</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038"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1039" name="CustomShape 8"/>
          <p:cNvSpPr/>
          <p:nvPr/>
        </p:nvSpPr>
        <p:spPr>
          <a:xfrm>
            <a:off x="8323560" y="1547280"/>
            <a:ext cx="2275920" cy="4320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צור מוצר חדש</a:t>
            </a:r>
            <a:endParaRPr b="0" lang="en-US" sz="1800" spc="-1" strike="noStrike">
              <a:solidFill>
                <a:srgbClr val="000000"/>
              </a:solidFill>
              <a:uFill>
                <a:solidFill>
                  <a:srgbClr val="ffffff"/>
                </a:solidFill>
              </a:uFill>
              <a:latin typeface="Arial"/>
            </a:endParaRPr>
          </a:p>
        </p:txBody>
      </p:sp>
      <p:graphicFrame>
        <p:nvGraphicFramePr>
          <p:cNvPr id="1040" name="Table 9"/>
          <p:cNvGraphicFramePr/>
          <p:nvPr/>
        </p:nvGraphicFramePr>
        <p:xfrm>
          <a:off x="2051280" y="2091240"/>
          <a:ext cx="8547480" cy="4178880"/>
        </p:xfrm>
        <a:graphic>
          <a:graphicData uri="http://schemas.openxmlformats.org/drawingml/2006/table">
            <a:tbl>
              <a:tblPr/>
              <a:tblGrid>
                <a:gridCol w="652680"/>
                <a:gridCol w="1178280"/>
                <a:gridCol w="971280"/>
                <a:gridCol w="1395360"/>
                <a:gridCol w="1996920"/>
                <a:gridCol w="1486440"/>
                <a:gridCol w="866880"/>
              </a:tblGrid>
              <a:tr h="860400">
                <a:tc>
                  <a:txBody>
                    <a:bodyPr/>
                    <a:p>
                      <a:pPr algn="r" rtl="1">
                        <a:lnSpc>
                          <a:spcPct val="100000"/>
                        </a:lnSpc>
                      </a:pPr>
                      <a:r>
                        <a:rPr b="1" lang="en-US" sz="1800" spc="-1" strike="noStrike">
                          <a:solidFill>
                            <a:srgbClr val="ffffff"/>
                          </a:solidFill>
                          <a:uFill>
                            <a:solidFill>
                              <a:srgbClr val="ffffff"/>
                            </a:solidFill>
                          </a:uFill>
                          <a:latin typeface="Calibri"/>
                        </a:rPr>
                        <a:t>קוד מוצר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שם מוצר</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קטגוריה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תת קטגוריה</a:t>
                      </a:r>
                      <a:r>
                        <a:rPr b="1" lang="en-US" sz="1800" spc="-1" strike="noStrike">
                          <a:solidFill>
                            <a:srgbClr val="ffffff"/>
                          </a:solidFill>
                          <a:uFill>
                            <a:solidFill>
                              <a:srgbClr val="ffffff"/>
                            </a:solidFill>
                          </a:uFill>
                          <a:latin typeface="Calibri"/>
                        </a:rPr>
                        <a:t>1</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תת קטגוריה</a:t>
                      </a:r>
                      <a:r>
                        <a:rPr b="1" lang="en-US" sz="1800" spc="-1" strike="noStrike">
                          <a:solidFill>
                            <a:srgbClr val="ffffff"/>
                          </a:solidFill>
                          <a:uFill>
                            <a:solidFill>
                              <a:srgbClr val="ffffff"/>
                            </a:solidFill>
                          </a:uFill>
                          <a:latin typeface="Calibri"/>
                        </a:rPr>
                        <a:t>2</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תת קטגוריה</a:t>
                      </a:r>
                      <a:r>
                        <a:rPr b="1" lang="en-US" sz="1800" spc="-1" strike="noStrike">
                          <a:solidFill>
                            <a:srgbClr val="ffffff"/>
                          </a:solidFill>
                          <a:uFill>
                            <a:solidFill>
                              <a:srgbClr val="ffffff"/>
                            </a:solidFill>
                          </a:uFill>
                          <a:latin typeface="Calibri"/>
                        </a:rPr>
                        <a:t>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מחיר מכירה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59508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אתרוג</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ארבעת המינים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אתרוגים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תימני מחפוד</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אא</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9508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מצות יד קשות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מצות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מצות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בד"ץ עדה חרדית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1.5</a:t>
                      </a:r>
                      <a:r>
                        <a:rPr b="0" lang="en-US" sz="1800" spc="-1" strike="noStrike">
                          <a:solidFill>
                            <a:srgbClr val="000000"/>
                          </a:solidFill>
                          <a:uFill>
                            <a:solidFill>
                              <a:srgbClr val="ffffff"/>
                            </a:solidFill>
                          </a:uFill>
                          <a:latin typeface="Calibri"/>
                        </a:rPr>
                        <a:t> ק"ג</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434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מיץ ענבים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מצות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שונות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9508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ארבעת המינים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שונות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קופסאות אתרוגים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9508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קוישלך</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ארבעת המינים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שונות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9508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לולב</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ארבעת המינים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לולבים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זהידי</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א</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pic>
        <p:nvPicPr>
          <p:cNvPr id="1041" name="תמונה 12" descr=""/>
          <p:cNvPicPr/>
          <p:nvPr/>
        </p:nvPicPr>
        <p:blipFill>
          <a:blip r:embed="rId1"/>
          <a:stretch/>
        </p:blipFill>
        <p:spPr>
          <a:xfrm>
            <a:off x="1452240" y="1608120"/>
            <a:ext cx="574560" cy="574560"/>
          </a:xfrm>
          <a:prstGeom prst="rect">
            <a:avLst/>
          </a:prstGeom>
          <a:ln>
            <a:noFill/>
          </a:ln>
        </p:spPr>
      </p:pic>
      <p:sp>
        <p:nvSpPr>
          <p:cNvPr id="1042" name="CustomShape 10"/>
          <p:cNvSpPr/>
          <p:nvPr/>
        </p:nvSpPr>
        <p:spPr>
          <a:xfrm>
            <a:off x="5376600" y="1544400"/>
            <a:ext cx="2791440" cy="4352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הוסף תת/קטגורייה</a:t>
            </a:r>
            <a:endParaRPr b="0" lang="en-US" sz="1800" spc="-1" strike="noStrike">
              <a:solidFill>
                <a:srgbClr val="000000"/>
              </a:solidFill>
              <a:uFill>
                <a:solidFill>
                  <a:srgbClr val="ffffff"/>
                </a:solidFill>
              </a:uFill>
              <a:latin typeface="Arial"/>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3"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044"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45"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46" name="CustomShape 4"/>
          <p:cNvSpPr/>
          <p:nvPr/>
        </p:nvSpPr>
        <p:spPr>
          <a:xfrm>
            <a:off x="1528200" y="100080"/>
            <a:ext cx="12191760" cy="456840"/>
          </a:xfrm>
          <a:prstGeom prst="rect">
            <a:avLst/>
          </a:prstGeom>
          <a:noFill/>
          <a:ln>
            <a:noFill/>
          </a:ln>
        </p:spPr>
        <p:style>
          <a:lnRef idx="0"/>
          <a:fillRef idx="0"/>
          <a:effectRef idx="0"/>
          <a:fontRef idx="minor"/>
        </p:style>
      </p:sp>
      <p:sp>
        <p:nvSpPr>
          <p:cNvPr id="1047"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48"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מוצרים</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049"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1050" name="CustomShape 8"/>
          <p:cNvSpPr/>
          <p:nvPr/>
        </p:nvSpPr>
        <p:spPr>
          <a:xfrm>
            <a:off x="4089600" y="1535400"/>
            <a:ext cx="506016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4400" spc="-1" strike="noStrike">
                <a:solidFill>
                  <a:srgbClr val="ffffff"/>
                </a:solidFill>
                <a:uFill>
                  <a:solidFill>
                    <a:srgbClr val="ffffff"/>
                  </a:solidFill>
                </a:uFill>
                <a:latin typeface="Calibri"/>
              </a:rPr>
              <a:t>צור מוצר חדש</a:t>
            </a:r>
            <a:endParaRPr b="0" lang="en-US" sz="1800" spc="-1" strike="noStrike">
              <a:solidFill>
                <a:srgbClr val="000000"/>
              </a:solidFill>
              <a:uFill>
                <a:solidFill>
                  <a:srgbClr val="ffffff"/>
                </a:solidFill>
              </a:uFill>
              <a:latin typeface="Arial"/>
            </a:endParaRPr>
          </a:p>
        </p:txBody>
      </p:sp>
      <p:sp>
        <p:nvSpPr>
          <p:cNvPr id="1051" name="CustomShape 9"/>
          <p:cNvSpPr/>
          <p:nvPr/>
        </p:nvSpPr>
        <p:spPr>
          <a:xfrm>
            <a:off x="5058000" y="4529520"/>
            <a:ext cx="2099160" cy="6890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שמור</a:t>
            </a:r>
            <a:endParaRPr b="0" lang="en-US" sz="1800" spc="-1" strike="noStrike">
              <a:solidFill>
                <a:srgbClr val="000000"/>
              </a:solidFill>
              <a:uFill>
                <a:solidFill>
                  <a:srgbClr val="ffffff"/>
                </a:solidFill>
              </a:uFill>
              <a:latin typeface="Arial"/>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2"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053"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54"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55" name="CustomShape 4"/>
          <p:cNvSpPr/>
          <p:nvPr/>
        </p:nvSpPr>
        <p:spPr>
          <a:xfrm>
            <a:off x="1528200" y="100080"/>
            <a:ext cx="12191760" cy="456840"/>
          </a:xfrm>
          <a:prstGeom prst="rect">
            <a:avLst/>
          </a:prstGeom>
          <a:noFill/>
          <a:ln>
            <a:noFill/>
          </a:ln>
        </p:spPr>
        <p:style>
          <a:lnRef idx="0"/>
          <a:fillRef idx="0"/>
          <a:effectRef idx="0"/>
          <a:fontRef idx="minor"/>
        </p:style>
      </p:sp>
      <p:sp>
        <p:nvSpPr>
          <p:cNvPr id="1056"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57"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מוצרים &gt; הוסף תת/ קטגורייה</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058"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1059" name="CustomShape 8"/>
          <p:cNvSpPr/>
          <p:nvPr/>
        </p:nvSpPr>
        <p:spPr>
          <a:xfrm>
            <a:off x="3704040" y="1535400"/>
            <a:ext cx="5445720" cy="3580200"/>
          </a:xfrm>
          <a:prstGeom prst="rect">
            <a:avLst/>
          </a:prstGeom>
          <a:solidFill>
            <a:srgbClr val="5b9bd5"/>
          </a:solidFill>
          <a:ln w="12600">
            <a:solidFill>
              <a:srgbClr val="43729d"/>
            </a:solidFill>
            <a:miter/>
          </a:ln>
        </p:spPr>
        <p:style>
          <a:lnRef idx="0"/>
          <a:fillRef idx="0"/>
          <a:effectRef idx="0"/>
          <a:fontRef idx="minor"/>
        </p:style>
      </p:sp>
      <p:sp>
        <p:nvSpPr>
          <p:cNvPr id="1060" name="CustomShape 9"/>
          <p:cNvSpPr/>
          <p:nvPr/>
        </p:nvSpPr>
        <p:spPr>
          <a:xfrm>
            <a:off x="3912120" y="1629360"/>
            <a:ext cx="4953600" cy="33818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p>
            <a:pPr algn="ctr" rtl="1">
              <a:lnSpc>
                <a:spcPct val="100000"/>
              </a:lnSpc>
            </a:pPr>
            <a:r>
              <a:rPr b="0" lang="en-US" sz="1800" spc="-1" strike="noStrike" u="sng">
                <a:solidFill>
                  <a:srgbClr val="ffffff"/>
                </a:solidFill>
                <a:uFill>
                  <a:solidFill>
                    <a:srgbClr val="ffffff"/>
                  </a:solidFill>
                </a:uFill>
                <a:latin typeface="Calibri"/>
              </a:rPr>
              <a:t>הוסף קטגוריות</a:t>
            </a:r>
            <a:endParaRPr b="0" lang="en-US" sz="1800" spc="-1" strike="noStrike">
              <a:solidFill>
                <a:srgbClr val="000000"/>
              </a:solidFill>
              <a:uFill>
                <a:solidFill>
                  <a:srgbClr val="ffffff"/>
                </a:solidFill>
              </a:uFill>
              <a:latin typeface="Arial"/>
            </a:endParaRPr>
          </a:p>
          <a:p>
            <a:pPr algn="r" rtl="1">
              <a:lnSpc>
                <a:spcPct val="150000"/>
              </a:lnSpc>
            </a:pPr>
            <a:r>
              <a:rPr b="0" lang="en-US" sz="1800" spc="-1" strike="noStrike">
                <a:solidFill>
                  <a:srgbClr val="ffffff"/>
                </a:solidFill>
                <a:uFill>
                  <a:solidFill>
                    <a:srgbClr val="ffffff"/>
                  </a:solidFill>
                </a:uFill>
                <a:latin typeface="Calibri"/>
              </a:rPr>
              <a:t>קטגורייה:</a:t>
            </a:r>
            <a:endParaRPr b="0" lang="en-US" sz="1800" spc="-1" strike="noStrike">
              <a:solidFill>
                <a:srgbClr val="000000"/>
              </a:solidFill>
              <a:uFill>
                <a:solidFill>
                  <a:srgbClr val="ffffff"/>
                </a:solidFill>
              </a:uFill>
              <a:latin typeface="Arial"/>
            </a:endParaRPr>
          </a:p>
          <a:p>
            <a:pPr algn="r" rtl="1">
              <a:lnSpc>
                <a:spcPct val="150000"/>
              </a:lnSpc>
            </a:pPr>
            <a:r>
              <a:rPr b="0" lang="en-US" sz="1800" spc="-1" strike="noStrike">
                <a:solidFill>
                  <a:srgbClr val="ffffff"/>
                </a:solidFill>
                <a:uFill>
                  <a:solidFill>
                    <a:srgbClr val="ffffff"/>
                  </a:solidFill>
                </a:uFill>
                <a:latin typeface="Calibri"/>
              </a:rPr>
              <a:t>תת- קטגורייה</a:t>
            </a:r>
            <a:r>
              <a:rPr b="0" lang="en-US" sz="1800" spc="-1" strike="noStrike">
                <a:solidFill>
                  <a:srgbClr val="ffffff"/>
                </a:solidFill>
                <a:uFill>
                  <a:solidFill>
                    <a:srgbClr val="ffffff"/>
                  </a:solidFill>
                </a:uFill>
                <a:latin typeface="Calibri"/>
              </a:rPr>
              <a:t>1</a:t>
            </a:r>
            <a:r>
              <a:rPr b="0" lang="en-US" sz="1800" spc="-1" strike="noStrike">
                <a:solidFill>
                  <a:srgbClr val="ffffff"/>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gn="r" rtl="1">
              <a:lnSpc>
                <a:spcPct val="150000"/>
              </a:lnSpc>
            </a:pPr>
            <a:r>
              <a:rPr b="0" lang="en-US" sz="1800" spc="-1" strike="noStrike">
                <a:solidFill>
                  <a:srgbClr val="ffffff"/>
                </a:solidFill>
                <a:uFill>
                  <a:solidFill>
                    <a:srgbClr val="ffffff"/>
                  </a:solidFill>
                </a:uFill>
                <a:latin typeface="Calibri"/>
              </a:rPr>
              <a:t>תת- קטגורייה</a:t>
            </a:r>
            <a:r>
              <a:rPr b="0" lang="en-US" sz="1800" spc="-1" strike="noStrike">
                <a:solidFill>
                  <a:srgbClr val="ffffff"/>
                </a:solidFill>
                <a:uFill>
                  <a:solidFill>
                    <a:srgbClr val="ffffff"/>
                  </a:solidFill>
                </a:uFill>
                <a:latin typeface="Calibri"/>
              </a:rPr>
              <a:t>2</a:t>
            </a:r>
            <a:r>
              <a:rPr b="0" lang="en-US" sz="1800" spc="-1" strike="noStrike">
                <a:solidFill>
                  <a:srgbClr val="ffffff"/>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gn="r" rtl="1">
              <a:lnSpc>
                <a:spcPct val="150000"/>
              </a:lnSpc>
            </a:pPr>
            <a:r>
              <a:rPr b="0" lang="en-US" sz="1800" spc="-1" strike="noStrike">
                <a:solidFill>
                  <a:srgbClr val="ffffff"/>
                </a:solidFill>
                <a:uFill>
                  <a:solidFill>
                    <a:srgbClr val="ffffff"/>
                  </a:solidFill>
                </a:uFill>
                <a:latin typeface="Calibri"/>
              </a:rPr>
              <a:t>תת- קטגורייה</a:t>
            </a:r>
            <a:r>
              <a:rPr b="0" lang="en-US" sz="1800" spc="-1" strike="noStrike">
                <a:solidFill>
                  <a:srgbClr val="ffffff"/>
                </a:solidFill>
                <a:uFill>
                  <a:solidFill>
                    <a:srgbClr val="ffffff"/>
                  </a:solidFill>
                </a:uFill>
                <a:latin typeface="Calibri"/>
              </a:rPr>
              <a:t>3</a:t>
            </a:r>
            <a:r>
              <a:rPr b="0" lang="en-US" sz="1800" spc="-1" strike="noStrike">
                <a:solidFill>
                  <a:srgbClr val="ffffff"/>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p:txBody>
      </p:sp>
      <p:sp>
        <p:nvSpPr>
          <p:cNvPr id="1061" name="CustomShape 10"/>
          <p:cNvSpPr/>
          <p:nvPr/>
        </p:nvSpPr>
        <p:spPr>
          <a:xfrm>
            <a:off x="5212080" y="2055960"/>
            <a:ext cx="1877760" cy="35280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200" spc="-1" strike="noStrike">
                <a:solidFill>
                  <a:srgbClr val="000000"/>
                </a:solidFill>
                <a:uFill>
                  <a:solidFill>
                    <a:srgbClr val="ffffff"/>
                  </a:solidFill>
                </a:uFill>
                <a:latin typeface="Calibri"/>
              </a:rPr>
              <a:t>ארבעת המינים/מצות</a:t>
            </a:r>
            <a:endParaRPr b="0" lang="en-US" sz="1800" spc="-1" strike="noStrike">
              <a:solidFill>
                <a:srgbClr val="000000"/>
              </a:solidFill>
              <a:uFill>
                <a:solidFill>
                  <a:srgbClr val="ffffff"/>
                </a:solidFill>
              </a:uFill>
              <a:latin typeface="Arial"/>
            </a:endParaRPr>
          </a:p>
        </p:txBody>
      </p:sp>
      <p:sp>
        <p:nvSpPr>
          <p:cNvPr id="1062" name="CustomShape 11"/>
          <p:cNvSpPr/>
          <p:nvPr/>
        </p:nvSpPr>
        <p:spPr>
          <a:xfrm>
            <a:off x="5198400" y="3853440"/>
            <a:ext cx="2872440" cy="70020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2000" spc="-1" strike="noStrike">
                <a:solidFill>
                  <a:srgbClr val="ffffff"/>
                </a:solidFill>
                <a:uFill>
                  <a:solidFill>
                    <a:srgbClr val="ffffff"/>
                  </a:solidFill>
                </a:uFill>
                <a:latin typeface="Calibri"/>
              </a:rPr>
              <a:t>הוסף קטגוריות</a:t>
            </a:r>
            <a:endParaRPr b="0" lang="en-US" sz="1800" spc="-1" strike="noStrike">
              <a:solidFill>
                <a:srgbClr val="000000"/>
              </a:solidFill>
              <a:uFill>
                <a:solidFill>
                  <a:srgbClr val="ffffff"/>
                </a:solidFill>
              </a:uFill>
              <a:latin typeface="Arial"/>
            </a:endParaRPr>
          </a:p>
        </p:txBody>
      </p:sp>
      <p:sp>
        <p:nvSpPr>
          <p:cNvPr id="1063" name="CustomShape 12"/>
          <p:cNvSpPr/>
          <p:nvPr/>
        </p:nvSpPr>
        <p:spPr>
          <a:xfrm>
            <a:off x="5198400" y="2481840"/>
            <a:ext cx="1891080" cy="232920"/>
          </a:xfrm>
          <a:prstGeom prst="rect">
            <a:avLst/>
          </a:prstGeom>
          <a:solidFill>
            <a:srgbClr val="ffffff"/>
          </a:solidFill>
          <a:ln w="12600">
            <a:solidFill>
              <a:srgbClr val="70ad47"/>
            </a:solidFill>
            <a:miter/>
          </a:ln>
        </p:spPr>
        <p:style>
          <a:lnRef idx="0"/>
          <a:fillRef idx="0"/>
          <a:effectRef idx="0"/>
          <a:fontRef idx="minor"/>
        </p:style>
      </p:sp>
      <p:sp>
        <p:nvSpPr>
          <p:cNvPr id="1064" name="CustomShape 13"/>
          <p:cNvSpPr/>
          <p:nvPr/>
        </p:nvSpPr>
        <p:spPr>
          <a:xfrm>
            <a:off x="5212080" y="2881800"/>
            <a:ext cx="1891080" cy="232920"/>
          </a:xfrm>
          <a:prstGeom prst="rect">
            <a:avLst/>
          </a:prstGeom>
          <a:solidFill>
            <a:srgbClr val="ffffff"/>
          </a:solidFill>
          <a:ln w="12600">
            <a:solidFill>
              <a:srgbClr val="70ad47"/>
            </a:solidFill>
            <a:miter/>
          </a:ln>
        </p:spPr>
        <p:style>
          <a:lnRef idx="0"/>
          <a:fillRef idx="0"/>
          <a:effectRef idx="0"/>
          <a:fontRef idx="minor"/>
        </p:style>
      </p:sp>
      <p:sp>
        <p:nvSpPr>
          <p:cNvPr id="1065" name="CustomShape 14"/>
          <p:cNvSpPr/>
          <p:nvPr/>
        </p:nvSpPr>
        <p:spPr>
          <a:xfrm>
            <a:off x="5212080" y="3266640"/>
            <a:ext cx="1891080" cy="232920"/>
          </a:xfrm>
          <a:prstGeom prst="rect">
            <a:avLst/>
          </a:prstGeom>
          <a:solidFill>
            <a:srgbClr val="ffffff"/>
          </a:solidFill>
          <a:ln w="12600">
            <a:solidFill>
              <a:srgbClr val="70ad47"/>
            </a:solidFill>
            <a:miter/>
          </a:ln>
        </p:spPr>
        <p:style>
          <a:lnRef idx="0"/>
          <a:fillRef idx="0"/>
          <a:effectRef idx="0"/>
          <a:fontRef idx="minor"/>
        </p:style>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6" name="TextShape 1"/>
          <p:cNvSpPr txBox="1"/>
          <p:nvPr/>
        </p:nvSpPr>
        <p:spPr>
          <a:xfrm>
            <a:off x="838080" y="365040"/>
            <a:ext cx="10515240" cy="1325160"/>
          </a:xfrm>
          <a:prstGeom prst="rect">
            <a:avLst/>
          </a:prstGeom>
          <a:noFill/>
          <a:ln>
            <a:noFill/>
          </a:ln>
        </p:spPr>
        <p:txBody>
          <a:bodyPr anchor="ctr"/>
          <a:p>
            <a:pPr algn="r" rtl="1">
              <a:lnSpc>
                <a:spcPct val="90000"/>
              </a:lnSpc>
            </a:pPr>
            <a:r>
              <a:rPr b="0" lang="he-IL" sz="4400" spc="-1" strike="noStrike">
                <a:solidFill>
                  <a:srgbClr val="000000"/>
                </a:solidFill>
                <a:uFill>
                  <a:solidFill>
                    <a:srgbClr val="ffffff"/>
                  </a:solidFill>
                </a:uFill>
                <a:latin typeface="Calibri Light"/>
              </a:rPr>
              <a:t>דוחות</a:t>
            </a:r>
            <a:r>
              <a:rPr b="0" lang="he-IL" sz="4400" spc="-1" strike="noStrike">
                <a:solidFill>
                  <a:srgbClr val="000000"/>
                </a:solidFill>
                <a:uFill>
                  <a:solidFill>
                    <a:srgbClr val="ffffff"/>
                  </a:solidFill>
                </a:uFill>
                <a:latin typeface="Calibri Light"/>
              </a:rPr>
              <a:t>
</a:t>
            </a:r>
            <a:r>
              <a:rPr b="0" lang="he-IL" sz="2800" spc="-1" strike="noStrike">
                <a:solidFill>
                  <a:srgbClr val="000000"/>
                </a:solidFill>
                <a:uFill>
                  <a:solidFill>
                    <a:srgbClr val="ffffff"/>
                  </a:solidFill>
                </a:uFill>
                <a:latin typeface="Calibri Light"/>
              </a:rPr>
              <a:t>מנהל</a:t>
            </a:r>
            <a:endParaRPr b="0" lang="he-IL" sz="1800" spc="-1" strike="noStrike">
              <a:solidFill>
                <a:srgbClr val="000000"/>
              </a:solidFill>
              <a:uFill>
                <a:solidFill>
                  <a:srgbClr val="ffffff"/>
                </a:solidFill>
              </a:uFill>
              <a:latin typeface="Calibri"/>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1097280" y="464400"/>
            <a:ext cx="9889920" cy="6027840"/>
          </a:xfrm>
          <a:prstGeom prst="rect">
            <a:avLst/>
          </a:prstGeom>
          <a:solidFill>
            <a:srgbClr val="ffc000"/>
          </a:solidFill>
          <a:ln w="12600">
            <a:solidFill>
              <a:srgbClr val="bc8e00"/>
            </a:solidFill>
            <a:miter/>
          </a:ln>
        </p:spPr>
        <p:style>
          <a:lnRef idx="0"/>
          <a:fillRef idx="0"/>
          <a:effectRef idx="0"/>
          <a:fontRef idx="minor"/>
        </p:style>
      </p:sp>
      <p:sp>
        <p:nvSpPr>
          <p:cNvPr id="264" name="CustomShape 2"/>
          <p:cNvSpPr/>
          <p:nvPr/>
        </p:nvSpPr>
        <p:spPr>
          <a:xfrm>
            <a:off x="1162080" y="537624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65" name="CustomShape 3"/>
          <p:cNvSpPr/>
          <p:nvPr/>
        </p:nvSpPr>
        <p:spPr>
          <a:xfrm>
            <a:off x="1138320" y="41436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66" name="CustomShape 4"/>
          <p:cNvSpPr/>
          <p:nvPr/>
        </p:nvSpPr>
        <p:spPr>
          <a:xfrm>
            <a:off x="1528200" y="100080"/>
            <a:ext cx="12191760" cy="456840"/>
          </a:xfrm>
          <a:prstGeom prst="rect">
            <a:avLst/>
          </a:prstGeom>
          <a:noFill/>
          <a:ln>
            <a:noFill/>
          </a:ln>
        </p:spPr>
        <p:style>
          <a:lnRef idx="0"/>
          <a:fillRef idx="0"/>
          <a:effectRef idx="0"/>
          <a:fontRef idx="minor"/>
        </p:style>
      </p:sp>
      <p:sp>
        <p:nvSpPr>
          <p:cNvPr id="267"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68"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ניהול חשבון &gt; הזמנה</a:t>
            </a:r>
            <a:endParaRPr b="0" lang="en-US" sz="3200" spc="-1" strike="noStrike">
              <a:solidFill>
                <a:srgbClr val="000000"/>
              </a:solidFill>
              <a:uFill>
                <a:solidFill>
                  <a:srgbClr val="ffffff"/>
                </a:solidFill>
              </a:uFill>
              <a:latin typeface="Arial"/>
            </a:endParaRPr>
          </a:p>
        </p:txBody>
      </p:sp>
      <p:sp>
        <p:nvSpPr>
          <p:cNvPr id="269" name="CustomShape 7"/>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graphicFrame>
        <p:nvGraphicFramePr>
          <p:cNvPr id="270" name="Table 8"/>
          <p:cNvGraphicFramePr/>
          <p:nvPr/>
        </p:nvGraphicFramePr>
        <p:xfrm>
          <a:off x="2377440" y="1694880"/>
          <a:ext cx="7863480" cy="407880"/>
        </p:xfrm>
        <a:graphic>
          <a:graphicData uri="http://schemas.openxmlformats.org/drawingml/2006/table">
            <a:tbl>
              <a:tblPr/>
              <a:tblGrid>
                <a:gridCol w="2620440"/>
                <a:gridCol w="2620440"/>
                <a:gridCol w="2622960"/>
              </a:tblGrid>
              <a:tr h="408240">
                <a:tc>
                  <a:txBody>
                    <a:bodyPr lIns="90000" rIns="90000" tIns="46800" bIns="46800"/>
                    <a:p>
                      <a:pPr algn="r"/>
                      <a:r>
                        <a:rPr b="0" lang="en-US" sz="1800" spc="-1" strike="noStrike">
                          <a:solidFill>
                            <a:srgbClr val="000000"/>
                          </a:solidFill>
                          <a:uFill>
                            <a:solidFill>
                              <a:srgbClr val="ffffff"/>
                            </a:solidFill>
                          </a:uFill>
                          <a:latin typeface="Arial"/>
                        </a:rPr>
                        <a:t>ביצוע הזמנה</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r"/>
                      <a:r>
                        <a:rPr b="0" lang="en-US" sz="1800" spc="-1" strike="noStrike">
                          <a:solidFill>
                            <a:srgbClr val="000000"/>
                          </a:solidFill>
                          <a:uFill>
                            <a:solidFill>
                              <a:srgbClr val="ffffff"/>
                            </a:solidFill>
                          </a:uFill>
                          <a:latin typeface="Arial"/>
                        </a:rPr>
                        <a:t>עגלת מוצרים</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pPr algn="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קטלוג להזמנה</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graphicFrame>
        <p:nvGraphicFramePr>
          <p:cNvPr id="271" name="Table 9"/>
          <p:cNvGraphicFramePr/>
          <p:nvPr/>
        </p:nvGraphicFramePr>
        <p:xfrm>
          <a:off x="1263240" y="1366560"/>
          <a:ext cx="2674800" cy="3455640"/>
        </p:xfrm>
        <a:graphic>
          <a:graphicData uri="http://schemas.openxmlformats.org/drawingml/2006/table">
            <a:tbl>
              <a:tblPr/>
              <a:tblGrid>
                <a:gridCol w="2675160"/>
              </a:tblGrid>
              <a:tr h="345600">
                <a:tc>
                  <a:txBody>
                    <a:bodyPr lIns="90000" rIns="90000" tIns="46800" bIns="46800"/>
                    <a:p>
                      <a:r>
                        <a:rPr b="0" lang="en-US" sz="1800" spc="-1" strike="noStrike">
                          <a:solidFill>
                            <a:srgbClr val="000000"/>
                          </a:solidFill>
                          <a:uFill>
                            <a:solidFill>
                              <a:srgbClr val="ffffff"/>
                            </a:solidFill>
                          </a:uFill>
                          <a:latin typeface="Arial"/>
                        </a:rPr>
                        <a:t>קטלוג מוצרים</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5600">
                <a:tc>
                  <a:txBody>
                    <a:bodyPr lIns="90000" rIns="90000" tIns="46800" bIns="46800"/>
                    <a:p>
                      <a:r>
                        <a:rPr b="0" lang="en-US" sz="1800" spc="-1" strike="noStrike">
                          <a:solidFill>
                            <a:srgbClr val="000000"/>
                          </a:solidFill>
                          <a:uFill>
                            <a:solidFill>
                              <a:srgbClr val="ffffff"/>
                            </a:solidFill>
                          </a:uFill>
                          <a:latin typeface="Arial"/>
                        </a:rPr>
                        <a:t>עגלה</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3360">
                <a:tc>
                  <a:txBody>
                    <a:bodyPr lIns="90000" rIns="90000" tIns="46800" bIns="46800"/>
                    <a:p>
                      <a:r>
                        <a:rPr b="0" lang="en-US" sz="1800" spc="-1" strike="noStrike">
                          <a:solidFill>
                            <a:srgbClr val="000000"/>
                          </a:solidFill>
                          <a:uFill>
                            <a:solidFill>
                              <a:srgbClr val="ffffff"/>
                            </a:solidFill>
                          </a:uFill>
                          <a:latin typeface="Arial"/>
                        </a:rPr>
                        <a:t>הזמנה</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5600">
                <a:tc>
                  <a:txBody>
                    <a:bodyPr lIns="90000" rIns="90000" tIns="46800" bIns="46800"/>
                    <a:p>
                      <a:r>
                        <a:rPr b="0" lang="en-US" sz="1800" spc="-1" strike="noStrike">
                          <a:solidFill>
                            <a:srgbClr val="000000"/>
                          </a:solidFill>
                          <a:uFill>
                            <a:solidFill>
                              <a:srgbClr val="ffffff"/>
                            </a:solidFill>
                          </a:uFill>
                          <a:latin typeface="Arial"/>
                        </a:rPr>
                        <a:t>צפייה  בהזמנות</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5600">
                <a:tc>
                  <a:txBody>
                    <a:bodyPr lIns="90000" rIns="90000" tIns="46800" bIns="46800"/>
                    <a:p>
                      <a:r>
                        <a:rPr b="0" lang="en-US" sz="1800" spc="-1" strike="noStrike">
                          <a:solidFill>
                            <a:srgbClr val="000000"/>
                          </a:solidFill>
                          <a:uFill>
                            <a:solidFill>
                              <a:srgbClr val="ffffff"/>
                            </a:solidFill>
                          </a:uFill>
                          <a:latin typeface="Arial"/>
                        </a:rPr>
                        <a:t>צפייה בתעודות משלוח</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5600">
                <a:tc>
                  <a:txBody>
                    <a:bodyPr lIns="90000" rIns="90000" tIns="46800" bIns="46800"/>
                    <a:p>
                      <a:r>
                        <a:rPr b="0" lang="en-US" sz="1800" spc="-1" strike="noStrike">
                          <a:solidFill>
                            <a:srgbClr val="000000"/>
                          </a:solidFill>
                          <a:uFill>
                            <a:solidFill>
                              <a:srgbClr val="ffffff"/>
                            </a:solidFill>
                          </a:uFill>
                          <a:latin typeface="Arial"/>
                        </a:rPr>
                        <a:t>דוח חסרים</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5600">
                <a:tc>
                  <a:txBody>
                    <a:bodyPr lIns="90000" rIns="90000" tIns="46800" bIns="46800"/>
                    <a:p>
                      <a:r>
                        <a:rPr b="0" lang="en-US" sz="1800" spc="-1" strike="noStrike">
                          <a:solidFill>
                            <a:srgbClr val="000000"/>
                          </a:solidFill>
                          <a:uFill>
                            <a:solidFill>
                              <a:srgbClr val="ffffff"/>
                            </a:solidFill>
                          </a:uFill>
                          <a:latin typeface="Arial"/>
                        </a:rPr>
                        <a:t>סטטיסטיקה</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5600">
                <a:tc>
                  <a:txBody>
                    <a:bodyPr lIns="90000" rIns="90000" tIns="46800" bIns="46800"/>
                    <a:p>
                      <a:r>
                        <a:rPr b="0" lang="en-US" sz="1800" spc="-1" strike="noStrike">
                          <a:solidFill>
                            <a:srgbClr val="000000"/>
                          </a:solidFill>
                          <a:uFill>
                            <a:solidFill>
                              <a:srgbClr val="ffffff"/>
                            </a:solidFill>
                          </a:uFill>
                          <a:latin typeface="Arial"/>
                        </a:rPr>
                        <a:t>שלח בקשה ל</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5600">
                <a:tc>
                  <a:txBody>
                    <a:bodyPr lIns="90000" rIns="90000" tIns="46800" bIns="46800"/>
                    <a:p>
                      <a:r>
                        <a:rPr b="0" lang="en-US" sz="1800" spc="-1" strike="noStrike">
                          <a:solidFill>
                            <a:srgbClr val="000000"/>
                          </a:solidFill>
                          <a:uFill>
                            <a:solidFill>
                              <a:srgbClr val="ffffff"/>
                            </a:solidFill>
                          </a:uFill>
                          <a:latin typeface="Arial"/>
                        </a:rPr>
                        <a:t>בקשה לביטול הזמנה</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5600">
                <a:tc>
                  <a:txBody>
                    <a:bodyPr lIns="90000" rIns="90000" tIns="46800" bIns="46800"/>
                    <a:p>
                      <a:r>
                        <a:rPr b="0" lang="en-US" sz="1800" spc="-1" strike="noStrike">
                          <a:solidFill>
                            <a:srgbClr val="000000"/>
                          </a:solidFill>
                          <a:uFill>
                            <a:solidFill>
                              <a:srgbClr val="ffffff"/>
                            </a:solidFill>
                          </a:uFill>
                          <a:latin typeface="Arial"/>
                        </a:rPr>
                        <a:t>ערוך פרטים אישיים</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272" name="CustomShape 10"/>
          <p:cNvSpPr/>
          <p:nvPr/>
        </p:nvSpPr>
        <p:spPr>
          <a:xfrm>
            <a:off x="4114800" y="2194560"/>
            <a:ext cx="6035040" cy="2834640"/>
          </a:xfrm>
          <a:prstGeom prst="flowChartProcess">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מוצרים מסווגים לפי קטגוריות</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עם + להוספה לעגלה והוספת כמות</a:t>
            </a:r>
            <a:endParaRPr b="0" lang="en-US" sz="1800" spc="-1" strike="noStrike">
              <a:solidFill>
                <a:srgbClr val="000000"/>
              </a:solidFill>
              <a:uFill>
                <a:solidFill>
                  <a:srgbClr val="ffffff"/>
                </a:solidFill>
              </a:uFill>
              <a:latin typeface="Arial"/>
            </a:endParaRPr>
          </a:p>
        </p:txBody>
      </p:sp>
      <p:sp>
        <p:nvSpPr>
          <p:cNvPr id="273" name="CustomShape 11"/>
          <p:cNvSpPr/>
          <p:nvPr/>
        </p:nvSpPr>
        <p:spPr>
          <a:xfrm>
            <a:off x="6766560" y="2230560"/>
            <a:ext cx="3383280" cy="365760"/>
          </a:xfrm>
          <a:prstGeom prst="flowChartProcess">
            <a:avLst/>
          </a:prstGeom>
          <a:solidFill>
            <a:srgbClr val="ff6600"/>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solidFill>
                  <a:srgbClr val="000000"/>
                </a:solidFill>
                <a:uFill>
                  <a:solidFill>
                    <a:srgbClr val="ffffff"/>
                  </a:solidFill>
                </a:uFill>
                <a:latin typeface="Arial"/>
              </a:rPr>
              <a:t>סינון לפי חיפוש ולפי קטגורייה</a:t>
            </a:r>
            <a:endParaRPr b="0" lang="en-US" sz="1800" spc="-1" strike="noStrike">
              <a:solidFill>
                <a:srgbClr val="000000"/>
              </a:solidFill>
              <a:uFill>
                <a:solidFill>
                  <a:srgbClr val="ffffff"/>
                </a:solidFill>
              </a:uFill>
              <a:latin typeface="Arial"/>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7" name="CustomShape 1"/>
          <p:cNvSpPr/>
          <p:nvPr/>
        </p:nvSpPr>
        <p:spPr>
          <a:xfrm>
            <a:off x="1099440" y="446040"/>
            <a:ext cx="9889920" cy="6027840"/>
          </a:xfrm>
          <a:prstGeom prst="rect">
            <a:avLst/>
          </a:prstGeom>
          <a:solidFill>
            <a:srgbClr val="ffc000"/>
          </a:solidFill>
          <a:ln w="12600">
            <a:solidFill>
              <a:srgbClr val="bc8e00"/>
            </a:solidFill>
            <a:miter/>
          </a:ln>
        </p:spPr>
        <p:style>
          <a:lnRef idx="0"/>
          <a:fillRef idx="0"/>
          <a:effectRef idx="0"/>
          <a:fontRef idx="minor"/>
        </p:style>
      </p:sp>
      <p:sp>
        <p:nvSpPr>
          <p:cNvPr id="1068" name="CustomShape 2"/>
          <p:cNvSpPr/>
          <p:nvPr/>
        </p:nvSpPr>
        <p:spPr>
          <a:xfrm>
            <a:off x="1099440" y="542088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69" name="CustomShape 3"/>
          <p:cNvSpPr/>
          <p:nvPr/>
        </p:nvSpPr>
        <p:spPr>
          <a:xfrm>
            <a:off x="1075320" y="45900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70" name="CustomShape 4"/>
          <p:cNvSpPr/>
          <p:nvPr/>
        </p:nvSpPr>
        <p:spPr>
          <a:xfrm>
            <a:off x="1528200" y="100080"/>
            <a:ext cx="12191760" cy="456840"/>
          </a:xfrm>
          <a:prstGeom prst="rect">
            <a:avLst/>
          </a:prstGeom>
          <a:noFill/>
          <a:ln>
            <a:noFill/>
          </a:ln>
        </p:spPr>
        <p:style>
          <a:lnRef idx="0"/>
          <a:fillRef idx="0"/>
          <a:effectRef idx="0"/>
          <a:fontRef idx="minor"/>
        </p:style>
      </p:sp>
      <p:sp>
        <p:nvSpPr>
          <p:cNvPr id="1071"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72"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073"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1074" name="CustomShape 8"/>
          <p:cNvSpPr/>
          <p:nvPr/>
        </p:nvSpPr>
        <p:spPr>
          <a:xfrm>
            <a:off x="5976720" y="3701160"/>
            <a:ext cx="1259640" cy="8996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תעודות משלוח</a:t>
            </a:r>
            <a:endParaRPr b="0" lang="en-US" sz="1800" spc="-1" strike="noStrike">
              <a:solidFill>
                <a:srgbClr val="000000"/>
              </a:solidFill>
              <a:uFill>
                <a:solidFill>
                  <a:srgbClr val="ffffff"/>
                </a:solidFill>
              </a:uFill>
              <a:latin typeface="Arial"/>
            </a:endParaRPr>
          </a:p>
        </p:txBody>
      </p:sp>
      <p:sp>
        <p:nvSpPr>
          <p:cNvPr id="1075" name="CustomShape 9"/>
          <p:cNvSpPr/>
          <p:nvPr/>
        </p:nvSpPr>
        <p:spPr>
          <a:xfrm>
            <a:off x="7472880" y="3693960"/>
            <a:ext cx="1259640" cy="8996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הזמנות</a:t>
            </a:r>
            <a:endParaRPr b="0" lang="en-US" sz="1800" spc="-1" strike="noStrike">
              <a:solidFill>
                <a:srgbClr val="000000"/>
              </a:solidFill>
              <a:uFill>
                <a:solidFill>
                  <a:srgbClr val="ffffff"/>
                </a:solidFill>
              </a:uFill>
              <a:latin typeface="Arial"/>
            </a:endParaRPr>
          </a:p>
        </p:txBody>
      </p:sp>
      <p:sp>
        <p:nvSpPr>
          <p:cNvPr id="1076" name="CustomShape 10"/>
          <p:cNvSpPr/>
          <p:nvPr/>
        </p:nvSpPr>
        <p:spPr>
          <a:xfrm>
            <a:off x="4539960" y="3679200"/>
            <a:ext cx="1259640" cy="8996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ניהול חסרים</a:t>
            </a:r>
            <a:endParaRPr b="0" lang="en-US" sz="1800" spc="-1" strike="noStrike">
              <a:solidFill>
                <a:srgbClr val="000000"/>
              </a:solidFill>
              <a:uFill>
                <a:solidFill>
                  <a:srgbClr val="ffffff"/>
                </a:solidFill>
              </a:uFill>
              <a:latin typeface="Arial"/>
            </a:endParaRPr>
          </a:p>
        </p:txBody>
      </p:sp>
      <p:sp>
        <p:nvSpPr>
          <p:cNvPr id="1077" name="CustomShape 11"/>
          <p:cNvSpPr/>
          <p:nvPr/>
        </p:nvSpPr>
        <p:spPr>
          <a:xfrm>
            <a:off x="8999280" y="3696840"/>
            <a:ext cx="1599840" cy="909000"/>
          </a:xfrm>
          <a:prstGeom prst="leftArrow">
            <a:avLst>
              <a:gd name="adj1" fmla="val 50000"/>
              <a:gd name="adj2" fmla="val 50000"/>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מכירה</a:t>
            </a:r>
            <a:endParaRPr b="0" lang="en-US" sz="1800" spc="-1" strike="noStrike">
              <a:solidFill>
                <a:srgbClr val="000000"/>
              </a:solidFill>
              <a:uFill>
                <a:solidFill>
                  <a:srgbClr val="ffffff"/>
                </a:solidFill>
              </a:uFill>
              <a:latin typeface="Arial"/>
            </a:endParaRPr>
          </a:p>
        </p:txBody>
      </p:sp>
      <p:sp>
        <p:nvSpPr>
          <p:cNvPr id="1078" name="CustomShape 12"/>
          <p:cNvSpPr/>
          <p:nvPr/>
        </p:nvSpPr>
        <p:spPr>
          <a:xfrm>
            <a:off x="3137400" y="3666240"/>
            <a:ext cx="1259640" cy="8996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תקבולים</a:t>
            </a:r>
            <a:endParaRPr b="0" lang="en-US" sz="1800" spc="-1" strike="noStrike">
              <a:solidFill>
                <a:srgbClr val="000000"/>
              </a:solidFill>
              <a:uFill>
                <a:solidFill>
                  <a:srgbClr val="ffffff"/>
                </a:solidFill>
              </a:uFill>
              <a:latin typeface="Arial"/>
            </a:endParaRPr>
          </a:p>
        </p:txBody>
      </p:sp>
      <p:sp>
        <p:nvSpPr>
          <p:cNvPr id="1079" name="CustomShape 13"/>
          <p:cNvSpPr/>
          <p:nvPr/>
        </p:nvSpPr>
        <p:spPr>
          <a:xfrm>
            <a:off x="4388040" y="1556640"/>
            <a:ext cx="1259640" cy="8996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עובדים</a:t>
            </a:r>
            <a:endParaRPr b="0" lang="en-US" sz="1800" spc="-1" strike="noStrike">
              <a:solidFill>
                <a:srgbClr val="000000"/>
              </a:solidFill>
              <a:uFill>
                <a:solidFill>
                  <a:srgbClr val="ffffff"/>
                </a:solidFill>
              </a:uFill>
              <a:latin typeface="Arial"/>
            </a:endParaRPr>
          </a:p>
        </p:txBody>
      </p:sp>
      <p:sp>
        <p:nvSpPr>
          <p:cNvPr id="1080" name="CustomShape 14"/>
          <p:cNvSpPr/>
          <p:nvPr/>
        </p:nvSpPr>
        <p:spPr>
          <a:xfrm>
            <a:off x="2923200" y="1583280"/>
            <a:ext cx="1259640" cy="8996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מוצרים</a:t>
            </a:r>
            <a:endParaRPr b="0" lang="en-US" sz="1800" spc="-1" strike="noStrike">
              <a:solidFill>
                <a:srgbClr val="000000"/>
              </a:solidFill>
              <a:uFill>
                <a:solidFill>
                  <a:srgbClr val="ffffff"/>
                </a:solidFill>
              </a:uFill>
              <a:latin typeface="Arial"/>
            </a:endParaRPr>
          </a:p>
        </p:txBody>
      </p:sp>
      <p:sp>
        <p:nvSpPr>
          <p:cNvPr id="1081" name="CustomShape 15"/>
          <p:cNvSpPr/>
          <p:nvPr/>
        </p:nvSpPr>
        <p:spPr>
          <a:xfrm>
            <a:off x="5929920" y="1540800"/>
            <a:ext cx="1259640" cy="8996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לקוחות</a:t>
            </a:r>
            <a:endParaRPr b="0" lang="en-US" sz="1800" spc="-1" strike="noStrike">
              <a:solidFill>
                <a:srgbClr val="000000"/>
              </a:solidFill>
              <a:uFill>
                <a:solidFill>
                  <a:srgbClr val="ffffff"/>
                </a:solidFill>
              </a:uFill>
              <a:latin typeface="Arial"/>
            </a:endParaRPr>
          </a:p>
        </p:txBody>
      </p:sp>
      <p:sp>
        <p:nvSpPr>
          <p:cNvPr id="1082" name="CustomShape 16"/>
          <p:cNvSpPr/>
          <p:nvPr/>
        </p:nvSpPr>
        <p:spPr>
          <a:xfrm>
            <a:off x="7472880" y="2601000"/>
            <a:ext cx="1259640" cy="8996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קניות מספקים</a:t>
            </a:r>
            <a:endParaRPr b="0" lang="en-US" sz="1800" spc="-1" strike="noStrike">
              <a:solidFill>
                <a:srgbClr val="000000"/>
              </a:solidFill>
              <a:uFill>
                <a:solidFill>
                  <a:srgbClr val="ffffff"/>
                </a:solidFill>
              </a:uFill>
              <a:latin typeface="Arial"/>
            </a:endParaRPr>
          </a:p>
        </p:txBody>
      </p:sp>
      <p:sp>
        <p:nvSpPr>
          <p:cNvPr id="1083" name="CustomShape 17"/>
          <p:cNvSpPr/>
          <p:nvPr/>
        </p:nvSpPr>
        <p:spPr>
          <a:xfrm>
            <a:off x="8929800" y="2503440"/>
            <a:ext cx="1599840" cy="956520"/>
          </a:xfrm>
          <a:prstGeom prst="leftArrow">
            <a:avLst>
              <a:gd name="adj1" fmla="val 50000"/>
              <a:gd name="adj2" fmla="val 50000"/>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קניה</a:t>
            </a:r>
            <a:endParaRPr b="0" lang="en-US" sz="1800" spc="-1" strike="noStrike">
              <a:solidFill>
                <a:srgbClr val="000000"/>
              </a:solidFill>
              <a:uFill>
                <a:solidFill>
                  <a:srgbClr val="ffffff"/>
                </a:solidFill>
              </a:uFill>
              <a:latin typeface="Arial"/>
            </a:endParaRPr>
          </a:p>
        </p:txBody>
      </p:sp>
      <p:sp>
        <p:nvSpPr>
          <p:cNvPr id="1084" name="CustomShape 18"/>
          <p:cNvSpPr/>
          <p:nvPr/>
        </p:nvSpPr>
        <p:spPr>
          <a:xfrm>
            <a:off x="4539960" y="2580120"/>
            <a:ext cx="1259640" cy="8996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ניהול חסרים</a:t>
            </a:r>
            <a:endParaRPr b="0" lang="en-US" sz="1800" spc="-1" strike="noStrike">
              <a:solidFill>
                <a:srgbClr val="000000"/>
              </a:solidFill>
              <a:uFill>
                <a:solidFill>
                  <a:srgbClr val="ffffff"/>
                </a:solidFill>
              </a:uFill>
              <a:latin typeface="Arial"/>
            </a:endParaRPr>
          </a:p>
        </p:txBody>
      </p:sp>
      <p:sp>
        <p:nvSpPr>
          <p:cNvPr id="1085" name="CustomShape 19"/>
          <p:cNvSpPr/>
          <p:nvPr/>
        </p:nvSpPr>
        <p:spPr>
          <a:xfrm>
            <a:off x="6032520" y="2580120"/>
            <a:ext cx="1259640" cy="8996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אספקה בפועל</a:t>
            </a:r>
            <a:endParaRPr b="0" lang="en-US" sz="1800" spc="-1" strike="noStrike">
              <a:solidFill>
                <a:srgbClr val="000000"/>
              </a:solidFill>
              <a:uFill>
                <a:solidFill>
                  <a:srgbClr val="ffffff"/>
                </a:solidFill>
              </a:uFill>
              <a:latin typeface="Arial"/>
            </a:endParaRPr>
          </a:p>
        </p:txBody>
      </p:sp>
      <p:sp>
        <p:nvSpPr>
          <p:cNvPr id="1086" name="CustomShape 20"/>
          <p:cNvSpPr/>
          <p:nvPr/>
        </p:nvSpPr>
        <p:spPr>
          <a:xfrm>
            <a:off x="8999280" y="1485360"/>
            <a:ext cx="1599840" cy="956520"/>
          </a:xfrm>
          <a:prstGeom prst="leftArrow">
            <a:avLst>
              <a:gd name="adj1" fmla="val 50000"/>
              <a:gd name="adj2" fmla="val 50000"/>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בסיס נתונים</a:t>
            </a:r>
            <a:endParaRPr b="0" lang="en-US" sz="1800" spc="-1" strike="noStrike">
              <a:solidFill>
                <a:srgbClr val="000000"/>
              </a:solidFill>
              <a:uFill>
                <a:solidFill>
                  <a:srgbClr val="ffffff"/>
                </a:solidFill>
              </a:uFill>
              <a:latin typeface="Arial"/>
            </a:endParaRPr>
          </a:p>
        </p:txBody>
      </p:sp>
      <p:sp>
        <p:nvSpPr>
          <p:cNvPr id="1087" name="CustomShape 21"/>
          <p:cNvSpPr/>
          <p:nvPr/>
        </p:nvSpPr>
        <p:spPr>
          <a:xfrm>
            <a:off x="7457760" y="1540800"/>
            <a:ext cx="1259640" cy="8996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ספקים</a:t>
            </a:r>
            <a:endParaRPr b="0" lang="en-US" sz="1800" spc="-1" strike="noStrike">
              <a:solidFill>
                <a:srgbClr val="000000"/>
              </a:solidFill>
              <a:uFill>
                <a:solidFill>
                  <a:srgbClr val="ffffff"/>
                </a:solidFill>
              </a:uFill>
              <a:latin typeface="Arial"/>
            </a:endParaRPr>
          </a:p>
        </p:txBody>
      </p:sp>
      <p:sp>
        <p:nvSpPr>
          <p:cNvPr id="1088" name="CustomShape 22"/>
          <p:cNvSpPr/>
          <p:nvPr/>
        </p:nvSpPr>
        <p:spPr>
          <a:xfrm>
            <a:off x="7472880" y="4725720"/>
            <a:ext cx="1259640" cy="89964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מלאי</a:t>
            </a:r>
            <a:endParaRPr b="0" lang="en-US" sz="1800" spc="-1" strike="noStrike">
              <a:solidFill>
                <a:srgbClr val="000000"/>
              </a:solidFill>
              <a:uFill>
                <a:solidFill>
                  <a:srgbClr val="ffffff"/>
                </a:solidFill>
              </a:uFill>
              <a:latin typeface="Arial"/>
            </a:endParaRPr>
          </a:p>
        </p:txBody>
      </p:sp>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9"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090"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91"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92" name="CustomShape 4"/>
          <p:cNvSpPr/>
          <p:nvPr/>
        </p:nvSpPr>
        <p:spPr>
          <a:xfrm>
            <a:off x="1528200" y="100080"/>
            <a:ext cx="12191760" cy="456840"/>
          </a:xfrm>
          <a:prstGeom prst="rect">
            <a:avLst/>
          </a:prstGeom>
          <a:noFill/>
          <a:ln>
            <a:noFill/>
          </a:ln>
        </p:spPr>
        <p:style>
          <a:lnRef idx="0"/>
          <a:fillRef idx="0"/>
          <a:effectRef idx="0"/>
          <a:fontRef idx="minor"/>
        </p:style>
      </p:sp>
      <p:sp>
        <p:nvSpPr>
          <p:cNvPr id="1093"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094"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ספקים</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095"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pic>
        <p:nvPicPr>
          <p:cNvPr id="1096" name="תמונה 12" descr=""/>
          <p:cNvPicPr/>
          <p:nvPr/>
        </p:nvPicPr>
        <p:blipFill>
          <a:blip r:embed="rId1"/>
          <a:stretch/>
        </p:blipFill>
        <p:spPr>
          <a:xfrm>
            <a:off x="1452240" y="1608120"/>
            <a:ext cx="574560" cy="574560"/>
          </a:xfrm>
          <a:prstGeom prst="rect">
            <a:avLst/>
          </a:prstGeom>
          <a:ln>
            <a:noFill/>
          </a:ln>
        </p:spPr>
      </p:pic>
      <p:pic>
        <p:nvPicPr>
          <p:cNvPr id="1097" name="תמונה 1" descr=""/>
          <p:cNvPicPr/>
          <p:nvPr/>
        </p:nvPicPr>
        <p:blipFill>
          <a:blip r:embed="rId2"/>
          <a:stretch/>
        </p:blipFill>
        <p:spPr>
          <a:xfrm>
            <a:off x="1452240" y="2373840"/>
            <a:ext cx="552240" cy="599400"/>
          </a:xfrm>
          <a:prstGeom prst="rect">
            <a:avLst/>
          </a:prstGeom>
          <a:ln>
            <a:noFill/>
          </a:ln>
        </p:spPr>
      </p:pic>
      <p:sp>
        <p:nvSpPr>
          <p:cNvPr id="1098" name="CustomShape 8"/>
          <p:cNvSpPr/>
          <p:nvPr/>
        </p:nvSpPr>
        <p:spPr>
          <a:xfrm>
            <a:off x="1112760" y="2855520"/>
            <a:ext cx="130896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ייצא לאקסל</a:t>
            </a:r>
            <a:endParaRPr b="0" lang="en-US" sz="1800" spc="-1" strike="noStrike">
              <a:solidFill>
                <a:srgbClr val="000000"/>
              </a:solidFill>
              <a:uFill>
                <a:solidFill>
                  <a:srgbClr val="ffffff"/>
                </a:solidFill>
              </a:uFill>
              <a:latin typeface="Arial"/>
            </a:endParaRPr>
          </a:p>
        </p:txBody>
      </p:sp>
      <p:sp>
        <p:nvSpPr>
          <p:cNvPr id="1099" name="CustomShape 9"/>
          <p:cNvSpPr/>
          <p:nvPr/>
        </p:nvSpPr>
        <p:spPr>
          <a:xfrm>
            <a:off x="8366400" y="1968480"/>
            <a:ext cx="2150280" cy="61488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הצג רק ספקים שהיו פעילים השנה</a:t>
            </a:r>
            <a:endParaRPr b="0" lang="en-US" sz="1800" spc="-1" strike="noStrike">
              <a:solidFill>
                <a:srgbClr val="000000"/>
              </a:solidFill>
              <a:uFill>
                <a:solidFill>
                  <a:srgbClr val="ffffff"/>
                </a:solidFill>
              </a:uFill>
              <a:latin typeface="Arial"/>
            </a:endParaRPr>
          </a:p>
        </p:txBody>
      </p:sp>
      <p:graphicFrame>
        <p:nvGraphicFramePr>
          <p:cNvPr id="1100" name="Table 10"/>
          <p:cNvGraphicFramePr/>
          <p:nvPr/>
        </p:nvGraphicFramePr>
        <p:xfrm>
          <a:off x="3688200" y="1524600"/>
          <a:ext cx="4579920" cy="3568680"/>
        </p:xfrm>
        <a:graphic>
          <a:graphicData uri="http://schemas.openxmlformats.org/drawingml/2006/table">
            <a:tbl>
              <a:tblPr/>
              <a:tblGrid>
                <a:gridCol w="1366200"/>
                <a:gridCol w="1607040"/>
                <a:gridCol w="1607040"/>
              </a:tblGrid>
              <a:tr h="366120">
                <a:tc>
                  <a:txBody>
                    <a:bodyPr/>
                    <a:p>
                      <a:pPr algn="r" rtl="1">
                        <a:lnSpc>
                          <a:spcPct val="100000"/>
                        </a:lnSpc>
                      </a:pPr>
                      <a:r>
                        <a:rPr b="1" lang="en-US" sz="1800" spc="-1" strike="noStrike">
                          <a:solidFill>
                            <a:srgbClr val="ffffff"/>
                          </a:solidFill>
                          <a:uFill>
                            <a:solidFill>
                              <a:srgbClr val="ffffff"/>
                            </a:solidFill>
                          </a:uFill>
                          <a:latin typeface="Calibri"/>
                        </a:rPr>
                        <a:t>שם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פלאפון</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מייל</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1101" name="CustomShape 11"/>
          <p:cNvSpPr/>
          <p:nvPr/>
        </p:nvSpPr>
        <p:spPr>
          <a:xfrm>
            <a:off x="9715680" y="1524600"/>
            <a:ext cx="801000" cy="36972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חיפוש</a:t>
            </a:r>
            <a:endParaRPr b="0" lang="en-US" sz="1800" spc="-1" strike="noStrike">
              <a:solidFill>
                <a:srgbClr val="000000"/>
              </a:solidFill>
              <a:uFill>
                <a:solidFill>
                  <a:srgbClr val="ffffff"/>
                </a:solidFill>
              </a:uFill>
              <a:latin typeface="Arial"/>
            </a:endParaRPr>
          </a:p>
        </p:txBody>
      </p:sp>
      <p:sp>
        <p:nvSpPr>
          <p:cNvPr id="1102" name="CustomShape 12"/>
          <p:cNvSpPr/>
          <p:nvPr/>
        </p:nvSpPr>
        <p:spPr>
          <a:xfrm>
            <a:off x="8366400" y="1511640"/>
            <a:ext cx="1251000" cy="36972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600" spc="-1" strike="noStrike">
                <a:solidFill>
                  <a:srgbClr val="ffffff"/>
                </a:solidFill>
                <a:uFill>
                  <a:solidFill>
                    <a:srgbClr val="ffffff"/>
                  </a:solidFill>
                </a:uFill>
                <a:latin typeface="Calibri"/>
              </a:rPr>
              <a:t>תיבת טקסט</a:t>
            </a:r>
            <a:endParaRPr b="0" lang="en-US" sz="1800" spc="-1" strike="noStrike">
              <a:solidFill>
                <a:srgbClr val="000000"/>
              </a:solidFill>
              <a:uFill>
                <a:solidFill>
                  <a:srgbClr val="ffffff"/>
                </a:solidFill>
              </a:uFill>
              <a:latin typeface="Arial"/>
            </a:endParaRPr>
          </a:p>
        </p:txBody>
      </p:sp>
      <p:sp>
        <p:nvSpPr>
          <p:cNvPr id="1103" name="CustomShape 13"/>
          <p:cNvSpPr/>
          <p:nvPr/>
        </p:nvSpPr>
        <p:spPr>
          <a:xfrm>
            <a:off x="8366400" y="2671560"/>
            <a:ext cx="2150280" cy="69156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הצג רק ספקים עם מוצרים שטרם סופקו</a:t>
            </a:r>
            <a:endParaRPr b="0" lang="en-US" sz="1800" spc="-1" strike="noStrike">
              <a:solidFill>
                <a:srgbClr val="000000"/>
              </a:solidFill>
              <a:uFill>
                <a:solidFill>
                  <a:srgbClr val="ffffff"/>
                </a:solidFill>
              </a:uFill>
              <a:latin typeface="Arial"/>
            </a:endParaRPr>
          </a:p>
        </p:txBody>
      </p:sp>
      <p:sp>
        <p:nvSpPr>
          <p:cNvPr id="1104" name="CustomShape 14"/>
          <p:cNvSpPr/>
          <p:nvPr/>
        </p:nvSpPr>
        <p:spPr>
          <a:xfrm flipV="1">
            <a:off x="6983640" y="1754280"/>
            <a:ext cx="274320" cy="10980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05" name="CustomShape 15"/>
          <p:cNvSpPr/>
          <p:nvPr/>
        </p:nvSpPr>
        <p:spPr>
          <a:xfrm>
            <a:off x="6983640" y="1602720"/>
            <a:ext cx="274320" cy="10980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06" name="CustomShape 16"/>
          <p:cNvSpPr/>
          <p:nvPr/>
        </p:nvSpPr>
        <p:spPr>
          <a:xfrm flipV="1">
            <a:off x="5438520" y="1754280"/>
            <a:ext cx="274320" cy="10980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07" name="CustomShape 17"/>
          <p:cNvSpPr/>
          <p:nvPr/>
        </p:nvSpPr>
        <p:spPr>
          <a:xfrm>
            <a:off x="5438520" y="1602720"/>
            <a:ext cx="274320" cy="10980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08" name="CustomShape 18"/>
          <p:cNvSpPr/>
          <p:nvPr/>
        </p:nvSpPr>
        <p:spPr>
          <a:xfrm flipV="1">
            <a:off x="3867120" y="1754280"/>
            <a:ext cx="274320" cy="10980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09" name="CustomShape 19"/>
          <p:cNvSpPr/>
          <p:nvPr/>
        </p:nvSpPr>
        <p:spPr>
          <a:xfrm>
            <a:off x="3867120" y="1602720"/>
            <a:ext cx="274320" cy="109800"/>
          </a:xfrm>
          <a:prstGeom prst="triangle">
            <a:avLst>
              <a:gd name="adj" fmla="val 50000"/>
            </a:avLst>
          </a:prstGeom>
          <a:solidFill>
            <a:srgbClr val="5b9bd5"/>
          </a:solidFill>
          <a:ln w="12600">
            <a:solidFill>
              <a:srgbClr val="43729d"/>
            </a:solidFill>
            <a:miter/>
          </a:ln>
        </p:spPr>
        <p:style>
          <a:lnRef idx="0"/>
          <a:fillRef idx="0"/>
          <a:effectRef idx="0"/>
          <a:fontRef idx="minor"/>
        </p:style>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0"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111"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12"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13" name="CustomShape 4"/>
          <p:cNvSpPr/>
          <p:nvPr/>
        </p:nvSpPr>
        <p:spPr>
          <a:xfrm>
            <a:off x="1528200" y="100080"/>
            <a:ext cx="12191760" cy="456840"/>
          </a:xfrm>
          <a:prstGeom prst="rect">
            <a:avLst/>
          </a:prstGeom>
          <a:noFill/>
          <a:ln>
            <a:noFill/>
          </a:ln>
        </p:spPr>
        <p:style>
          <a:lnRef idx="0"/>
          <a:fillRef idx="0"/>
          <a:effectRef idx="0"/>
          <a:fontRef idx="minor"/>
        </p:style>
      </p:sp>
      <p:sp>
        <p:nvSpPr>
          <p:cNvPr id="1114"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15"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ספקים&gt; כרטיס ספק</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116"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pic>
        <p:nvPicPr>
          <p:cNvPr id="1117" name="תמונה 12" descr=""/>
          <p:cNvPicPr/>
          <p:nvPr/>
        </p:nvPicPr>
        <p:blipFill>
          <a:blip r:embed="rId1"/>
          <a:stretch/>
        </p:blipFill>
        <p:spPr>
          <a:xfrm>
            <a:off x="1452240" y="1608120"/>
            <a:ext cx="574560" cy="574560"/>
          </a:xfrm>
          <a:prstGeom prst="rect">
            <a:avLst/>
          </a:prstGeom>
          <a:ln>
            <a:noFill/>
          </a:ln>
        </p:spPr>
      </p:pic>
      <p:sp>
        <p:nvSpPr>
          <p:cNvPr id="1118" name="CustomShape 8"/>
          <p:cNvSpPr/>
          <p:nvPr/>
        </p:nvSpPr>
        <p:spPr>
          <a:xfrm>
            <a:off x="3466080" y="1732320"/>
            <a:ext cx="594684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r" rtl="1">
              <a:lnSpc>
                <a:spcPct val="100000"/>
              </a:lnSpc>
            </a:pPr>
            <a:r>
              <a:rPr b="0" lang="en-US" sz="4400" spc="-1" strike="noStrike">
                <a:solidFill>
                  <a:srgbClr val="ffffff"/>
                </a:solidFill>
                <a:uFill>
                  <a:solidFill>
                    <a:srgbClr val="ffffff"/>
                  </a:solidFill>
                </a:uFill>
                <a:latin typeface="Calibri"/>
              </a:rPr>
              <a:t>כרטיס ספק</a:t>
            </a:r>
            <a:endParaRPr b="0" lang="en-US" sz="1800" spc="-1" strike="noStrike">
              <a:solidFill>
                <a:srgbClr val="000000"/>
              </a:solidFill>
              <a:uFill>
                <a:solidFill>
                  <a:srgbClr val="ffffff"/>
                </a:solidFill>
              </a:uFill>
              <a:latin typeface="Arial"/>
            </a:endParaRPr>
          </a:p>
        </p:txBody>
      </p:sp>
      <p:graphicFrame>
        <p:nvGraphicFramePr>
          <p:cNvPr id="1119" name="Table 9"/>
          <p:cNvGraphicFramePr/>
          <p:nvPr/>
        </p:nvGraphicFramePr>
        <p:xfrm>
          <a:off x="2156760" y="2060640"/>
          <a:ext cx="4282200" cy="2325600"/>
        </p:xfrm>
        <a:graphic>
          <a:graphicData uri="http://schemas.openxmlformats.org/drawingml/2006/table">
            <a:tbl>
              <a:tblPr/>
              <a:tblGrid>
                <a:gridCol w="946800"/>
                <a:gridCol w="3335760"/>
              </a:tblGrid>
              <a:tr h="34344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כלהפרטים על הספק כולל:</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34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תאריך קניה אחרונה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מס מוצרים נרכשים בשנה נוכחית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9508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מס הזמנות מספק זה בשנה הנוכחית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מס הזמנות מספק זה כל השנים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57120">
                <a:tc>
                  <a:txBody>
                    <a:bodyPr/>
                    <a:p>
                      <a:pPr algn="r" rtl="1">
                        <a:lnSpc>
                          <a:spcPct val="100000"/>
                        </a:lnSpc>
                      </a:pPr>
                      <a:r>
                        <a:rPr b="0" lang="en-US" sz="1800" spc="-1" strike="noStrike">
                          <a:solidFill>
                            <a:srgbClr val="000000"/>
                          </a:solidFill>
                          <a:uFill>
                            <a:solidFill>
                              <a:srgbClr val="ffffff"/>
                            </a:solidFill>
                          </a:uFill>
                          <a:latin typeface="Calibri"/>
                        </a:rPr>
                        <a:t>V/X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פעיל השנה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0" name="CustomShape 1"/>
          <p:cNvSpPr/>
          <p:nvPr/>
        </p:nvSpPr>
        <p:spPr>
          <a:xfrm>
            <a:off x="1231560" y="369000"/>
            <a:ext cx="9889920" cy="6027840"/>
          </a:xfrm>
          <a:prstGeom prst="rect">
            <a:avLst/>
          </a:prstGeom>
          <a:solidFill>
            <a:srgbClr val="ffc000"/>
          </a:solidFill>
          <a:ln w="12600">
            <a:solidFill>
              <a:srgbClr val="bc8e00"/>
            </a:solidFill>
            <a:miter/>
          </a:ln>
        </p:spPr>
        <p:style>
          <a:lnRef idx="0"/>
          <a:fillRef idx="0"/>
          <a:effectRef idx="0"/>
          <a:fontRef idx="minor"/>
        </p:style>
      </p:sp>
      <p:sp>
        <p:nvSpPr>
          <p:cNvPr id="1121" name="CustomShape 2"/>
          <p:cNvSpPr/>
          <p:nvPr/>
        </p:nvSpPr>
        <p:spPr>
          <a:xfrm>
            <a:off x="1231560" y="534348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22" name="CustomShape 3"/>
          <p:cNvSpPr/>
          <p:nvPr/>
        </p:nvSpPr>
        <p:spPr>
          <a:xfrm>
            <a:off x="1207440" y="38160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23" name="CustomShape 4"/>
          <p:cNvSpPr/>
          <p:nvPr/>
        </p:nvSpPr>
        <p:spPr>
          <a:xfrm>
            <a:off x="1528200" y="100080"/>
            <a:ext cx="12191760" cy="456840"/>
          </a:xfrm>
          <a:prstGeom prst="rect">
            <a:avLst/>
          </a:prstGeom>
          <a:noFill/>
          <a:ln>
            <a:noFill/>
          </a:ln>
        </p:spPr>
        <p:style>
          <a:lnRef idx="0"/>
          <a:fillRef idx="0"/>
          <a:effectRef idx="0"/>
          <a:fontRef idx="minor"/>
        </p:style>
      </p:sp>
      <p:sp>
        <p:nvSpPr>
          <p:cNvPr id="1124"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25"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לקוחות</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126"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graphicFrame>
        <p:nvGraphicFramePr>
          <p:cNvPr id="1127" name="Table 8"/>
          <p:cNvGraphicFramePr/>
          <p:nvPr/>
        </p:nvGraphicFramePr>
        <p:xfrm>
          <a:off x="2793960" y="1883880"/>
          <a:ext cx="4579920" cy="3344400"/>
        </p:xfrm>
        <a:graphic>
          <a:graphicData uri="http://schemas.openxmlformats.org/drawingml/2006/table">
            <a:tbl>
              <a:tblPr/>
              <a:tblGrid>
                <a:gridCol w="1366200"/>
                <a:gridCol w="1607040"/>
                <a:gridCol w="1607040"/>
              </a:tblGrid>
              <a:tr h="343440">
                <a:tc>
                  <a:txBody>
                    <a:bodyPr/>
                    <a:p>
                      <a:pPr algn="r" rtl="1">
                        <a:lnSpc>
                          <a:spcPct val="100000"/>
                        </a:lnSpc>
                      </a:pPr>
                      <a:r>
                        <a:rPr b="1" lang="en-US" sz="1800" spc="-1" strike="noStrike">
                          <a:solidFill>
                            <a:srgbClr val="ffffff"/>
                          </a:solidFill>
                          <a:uFill>
                            <a:solidFill>
                              <a:srgbClr val="ffffff"/>
                            </a:solidFill>
                          </a:uFill>
                          <a:latin typeface="Calibri"/>
                        </a:rPr>
                        <a:t>שם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פלאפון</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מייל</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128" name="תמונה 12" descr=""/>
          <p:cNvPicPr/>
          <p:nvPr/>
        </p:nvPicPr>
        <p:blipFill>
          <a:blip r:embed="rId1"/>
          <a:stretch/>
        </p:blipFill>
        <p:spPr>
          <a:xfrm>
            <a:off x="1452240" y="1608120"/>
            <a:ext cx="574560" cy="574560"/>
          </a:xfrm>
          <a:prstGeom prst="rect">
            <a:avLst/>
          </a:prstGeom>
          <a:ln>
            <a:noFill/>
          </a:ln>
        </p:spPr>
      </p:pic>
      <p:pic>
        <p:nvPicPr>
          <p:cNvPr id="1129" name="תמונה 1" descr=""/>
          <p:cNvPicPr/>
          <p:nvPr/>
        </p:nvPicPr>
        <p:blipFill>
          <a:blip r:embed="rId2"/>
          <a:stretch/>
        </p:blipFill>
        <p:spPr>
          <a:xfrm>
            <a:off x="1452240" y="2373840"/>
            <a:ext cx="552240" cy="599400"/>
          </a:xfrm>
          <a:prstGeom prst="rect">
            <a:avLst/>
          </a:prstGeom>
          <a:ln>
            <a:noFill/>
          </a:ln>
        </p:spPr>
      </p:pic>
      <p:sp>
        <p:nvSpPr>
          <p:cNvPr id="1130" name="CustomShape 9"/>
          <p:cNvSpPr/>
          <p:nvPr/>
        </p:nvSpPr>
        <p:spPr>
          <a:xfrm>
            <a:off x="1112760" y="2855520"/>
            <a:ext cx="130896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ייצא לאקסל</a:t>
            </a:r>
            <a:endParaRPr b="0" lang="en-US" sz="1800" spc="-1" strike="noStrike">
              <a:solidFill>
                <a:srgbClr val="000000"/>
              </a:solidFill>
              <a:uFill>
                <a:solidFill>
                  <a:srgbClr val="ffffff"/>
                </a:solidFill>
              </a:uFill>
              <a:latin typeface="Arial"/>
            </a:endParaRPr>
          </a:p>
        </p:txBody>
      </p:sp>
      <p:sp>
        <p:nvSpPr>
          <p:cNvPr id="1131" name="CustomShape 10"/>
          <p:cNvSpPr/>
          <p:nvPr/>
        </p:nvSpPr>
        <p:spPr>
          <a:xfrm>
            <a:off x="7443360" y="1955160"/>
            <a:ext cx="3349080" cy="36972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הצג רק לקוחות שהיו פעילים השנה</a:t>
            </a:r>
            <a:endParaRPr b="0" lang="en-US" sz="1800" spc="-1" strike="noStrike">
              <a:solidFill>
                <a:srgbClr val="000000"/>
              </a:solidFill>
              <a:uFill>
                <a:solidFill>
                  <a:srgbClr val="ffffff"/>
                </a:solidFill>
              </a:uFill>
              <a:latin typeface="Arial"/>
            </a:endParaRPr>
          </a:p>
        </p:txBody>
      </p:sp>
      <p:sp>
        <p:nvSpPr>
          <p:cNvPr id="1132" name="CustomShape 11"/>
          <p:cNvSpPr/>
          <p:nvPr/>
        </p:nvSpPr>
        <p:spPr>
          <a:xfrm>
            <a:off x="7443360" y="2836080"/>
            <a:ext cx="3326400" cy="50652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הצג רק לקוחות שיש להם מוצרים שטרם סופקו</a:t>
            </a:r>
            <a:endParaRPr b="0" lang="en-US" sz="1800" spc="-1" strike="noStrike">
              <a:solidFill>
                <a:srgbClr val="000000"/>
              </a:solidFill>
              <a:uFill>
                <a:solidFill>
                  <a:srgbClr val="ffffff"/>
                </a:solidFill>
              </a:uFill>
              <a:latin typeface="Arial"/>
            </a:endParaRPr>
          </a:p>
        </p:txBody>
      </p:sp>
      <p:sp>
        <p:nvSpPr>
          <p:cNvPr id="1133" name="CustomShape 12"/>
          <p:cNvSpPr/>
          <p:nvPr/>
        </p:nvSpPr>
        <p:spPr>
          <a:xfrm>
            <a:off x="7443360" y="2403360"/>
            <a:ext cx="3326400" cy="36972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רק לקוחות עם יתרת חוב</a:t>
            </a:r>
            <a:endParaRPr b="0" lang="en-US" sz="1800" spc="-1" strike="noStrike">
              <a:solidFill>
                <a:srgbClr val="000000"/>
              </a:solidFill>
              <a:uFill>
                <a:solidFill>
                  <a:srgbClr val="ffffff"/>
                </a:solidFill>
              </a:uFill>
              <a:latin typeface="Arial"/>
            </a:endParaRPr>
          </a:p>
        </p:txBody>
      </p:sp>
      <p:sp>
        <p:nvSpPr>
          <p:cNvPr id="1134" name="CustomShape 13"/>
          <p:cNvSpPr/>
          <p:nvPr/>
        </p:nvSpPr>
        <p:spPr>
          <a:xfrm>
            <a:off x="9283680" y="1524600"/>
            <a:ext cx="1486080" cy="36972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חיפוש</a:t>
            </a:r>
            <a:endParaRPr b="0" lang="en-US" sz="1800" spc="-1" strike="noStrike">
              <a:solidFill>
                <a:srgbClr val="000000"/>
              </a:solidFill>
              <a:uFill>
                <a:solidFill>
                  <a:srgbClr val="ffffff"/>
                </a:solidFill>
              </a:uFill>
              <a:latin typeface="Arial"/>
            </a:endParaRPr>
          </a:p>
        </p:txBody>
      </p:sp>
      <p:sp>
        <p:nvSpPr>
          <p:cNvPr id="1135" name="CustomShape 14"/>
          <p:cNvSpPr/>
          <p:nvPr/>
        </p:nvSpPr>
        <p:spPr>
          <a:xfrm>
            <a:off x="7450200" y="1524600"/>
            <a:ext cx="1667520" cy="36972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600" spc="-1" strike="noStrike">
                <a:solidFill>
                  <a:srgbClr val="ffffff"/>
                </a:solidFill>
                <a:uFill>
                  <a:solidFill>
                    <a:srgbClr val="ffffff"/>
                  </a:solidFill>
                </a:uFill>
                <a:latin typeface="Calibri"/>
              </a:rPr>
              <a:t>תיבת טקסט</a:t>
            </a:r>
            <a:endParaRPr b="0" lang="en-US" sz="1800" spc="-1" strike="noStrike">
              <a:solidFill>
                <a:srgbClr val="000000"/>
              </a:solidFill>
              <a:uFill>
                <a:solidFill>
                  <a:srgbClr val="ffffff"/>
                </a:solidFill>
              </a:uFill>
              <a:latin typeface="Arial"/>
            </a:endParaRPr>
          </a:p>
        </p:txBody>
      </p:sp>
      <p:sp>
        <p:nvSpPr>
          <p:cNvPr id="1136" name="CustomShape 15"/>
          <p:cNvSpPr/>
          <p:nvPr/>
        </p:nvSpPr>
        <p:spPr>
          <a:xfrm flipV="1">
            <a:off x="6159600" y="2118240"/>
            <a:ext cx="274320" cy="10980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37" name="CustomShape 16"/>
          <p:cNvSpPr/>
          <p:nvPr/>
        </p:nvSpPr>
        <p:spPr>
          <a:xfrm>
            <a:off x="6159600" y="1966680"/>
            <a:ext cx="274320" cy="10980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38" name="CustomShape 17"/>
          <p:cNvSpPr/>
          <p:nvPr/>
        </p:nvSpPr>
        <p:spPr>
          <a:xfrm flipV="1">
            <a:off x="4614480" y="2118240"/>
            <a:ext cx="274320" cy="10980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39" name="CustomShape 18"/>
          <p:cNvSpPr/>
          <p:nvPr/>
        </p:nvSpPr>
        <p:spPr>
          <a:xfrm>
            <a:off x="4614480" y="1966680"/>
            <a:ext cx="274320" cy="10980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40" name="CustomShape 19"/>
          <p:cNvSpPr/>
          <p:nvPr/>
        </p:nvSpPr>
        <p:spPr>
          <a:xfrm flipV="1">
            <a:off x="3043080" y="2118240"/>
            <a:ext cx="274320" cy="10980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41" name="CustomShape 20"/>
          <p:cNvSpPr/>
          <p:nvPr/>
        </p:nvSpPr>
        <p:spPr>
          <a:xfrm>
            <a:off x="3043080" y="1966680"/>
            <a:ext cx="274320" cy="109800"/>
          </a:xfrm>
          <a:prstGeom prst="triangle">
            <a:avLst>
              <a:gd name="adj" fmla="val 50000"/>
            </a:avLst>
          </a:prstGeom>
          <a:solidFill>
            <a:srgbClr val="5b9bd5"/>
          </a:solidFill>
          <a:ln w="12600">
            <a:solidFill>
              <a:srgbClr val="43729d"/>
            </a:solidFill>
            <a:miter/>
          </a:ln>
        </p:spPr>
        <p:style>
          <a:lnRef idx="0"/>
          <a:fillRef idx="0"/>
          <a:effectRef idx="0"/>
          <a:fontRef idx="minor"/>
        </p:style>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2"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143"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44"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45" name="CustomShape 4"/>
          <p:cNvSpPr/>
          <p:nvPr/>
        </p:nvSpPr>
        <p:spPr>
          <a:xfrm>
            <a:off x="1528200" y="100080"/>
            <a:ext cx="12191760" cy="456840"/>
          </a:xfrm>
          <a:prstGeom prst="rect">
            <a:avLst/>
          </a:prstGeom>
          <a:noFill/>
          <a:ln>
            <a:noFill/>
          </a:ln>
        </p:spPr>
        <p:style>
          <a:lnRef idx="0"/>
          <a:fillRef idx="0"/>
          <a:effectRef idx="0"/>
          <a:fontRef idx="minor"/>
        </p:style>
      </p:sp>
      <p:sp>
        <p:nvSpPr>
          <p:cNvPr id="1146"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47"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לקוחות&gt; כרטיס לקוח</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148"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pic>
        <p:nvPicPr>
          <p:cNvPr id="1149" name="תמונה 12" descr=""/>
          <p:cNvPicPr/>
          <p:nvPr/>
        </p:nvPicPr>
        <p:blipFill>
          <a:blip r:embed="rId1"/>
          <a:stretch/>
        </p:blipFill>
        <p:spPr>
          <a:xfrm>
            <a:off x="1452240" y="1608120"/>
            <a:ext cx="574560" cy="574560"/>
          </a:xfrm>
          <a:prstGeom prst="rect">
            <a:avLst/>
          </a:prstGeom>
          <a:ln>
            <a:noFill/>
          </a:ln>
        </p:spPr>
      </p:pic>
      <p:sp>
        <p:nvSpPr>
          <p:cNvPr id="1150" name="CustomShape 8"/>
          <p:cNvSpPr/>
          <p:nvPr/>
        </p:nvSpPr>
        <p:spPr>
          <a:xfrm>
            <a:off x="3466080" y="1732320"/>
            <a:ext cx="594684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p>
            <a:pPr algn="r" rtl="1">
              <a:lnSpc>
                <a:spcPct val="100000"/>
              </a:lnSpc>
            </a:pPr>
            <a:r>
              <a:rPr b="0" lang="en-US" sz="4400" spc="-1" strike="noStrike">
                <a:solidFill>
                  <a:srgbClr val="ffffff"/>
                </a:solidFill>
                <a:uFill>
                  <a:solidFill>
                    <a:srgbClr val="ffffff"/>
                  </a:solidFill>
                </a:uFill>
                <a:latin typeface="Calibri"/>
              </a:rPr>
              <a:t>כרטיס לקוח</a:t>
            </a:r>
            <a:endParaRPr b="0" lang="en-US" sz="1800" spc="-1" strike="noStrike">
              <a:solidFill>
                <a:srgbClr val="000000"/>
              </a:solidFill>
              <a:uFill>
                <a:solidFill>
                  <a:srgbClr val="ffffff"/>
                </a:solidFill>
              </a:uFill>
              <a:latin typeface="Arial"/>
            </a:endParaRPr>
          </a:p>
        </p:txBody>
      </p:sp>
      <p:sp>
        <p:nvSpPr>
          <p:cNvPr id="1151" name="CustomShape 9"/>
          <p:cNvSpPr/>
          <p:nvPr/>
        </p:nvSpPr>
        <p:spPr>
          <a:xfrm>
            <a:off x="3080520" y="2481120"/>
            <a:ext cx="7398720" cy="3046680"/>
          </a:xfrm>
          <a:prstGeom prst="rect">
            <a:avLst/>
          </a:prstGeom>
          <a:solidFill>
            <a:srgbClr val="5b9bd5"/>
          </a:solidFill>
          <a:ln w="12600">
            <a:solidFill>
              <a:srgbClr val="43729d"/>
            </a:solidFill>
            <a:miter/>
          </a:ln>
        </p:spPr>
        <p:style>
          <a:lnRef idx="0"/>
          <a:fillRef idx="0"/>
          <a:effectRef idx="0"/>
          <a:fontRef idx="minor"/>
        </p:style>
      </p:sp>
      <p:sp>
        <p:nvSpPr>
          <p:cNvPr id="1152" name="CustomShape 10"/>
          <p:cNvSpPr/>
          <p:nvPr/>
        </p:nvSpPr>
        <p:spPr>
          <a:xfrm>
            <a:off x="3080520" y="2473560"/>
            <a:ext cx="9360720" cy="3016440"/>
          </a:xfrm>
          <a:prstGeom prst="rect">
            <a:avLst/>
          </a:prstGeom>
          <a:noFill/>
          <a:ln>
            <a:noFill/>
          </a:ln>
        </p:spPr>
        <p:style>
          <a:lnRef idx="0"/>
          <a:fillRef idx="0"/>
          <a:effectRef idx="0"/>
          <a:fontRef idx="minor"/>
        </p:style>
        <p:txBody>
          <a:bodyPr lIns="90000" rIns="90000" tIns="45000" bIns="45000"/>
          <a:p>
            <a:pPr marL="2286000" algn="r" rtl="1">
              <a:lnSpc>
                <a:spcPct val="100000"/>
              </a:lnSpc>
            </a:pPr>
            <a:r>
              <a:rPr b="0" lang="en-US" sz="2400" spc="-1" strike="noStrike">
                <a:solidFill>
                  <a:srgbClr val="000000"/>
                </a:solidFill>
                <a:uFill>
                  <a:solidFill>
                    <a:srgbClr val="ffffff"/>
                  </a:solidFill>
                </a:uFill>
                <a:latin typeface="Calibri"/>
              </a:rPr>
              <a:t>כתובת-רחוב:_________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כתובת-מספר:_______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כתובת-עיר:_____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טלפון:__________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פלאפון:_________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מייל:___________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הערות:__________</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אחוז הנחה:______</a:t>
            </a:r>
            <a:endParaRPr b="0" lang="en-US" sz="1800" spc="-1" strike="noStrike">
              <a:solidFill>
                <a:srgbClr val="000000"/>
              </a:solidFill>
              <a:uFill>
                <a:solidFill>
                  <a:srgbClr val="ffffff"/>
                </a:solidFill>
              </a:uFill>
              <a:latin typeface="Arial"/>
            </a:endParaRPr>
          </a:p>
        </p:txBody>
      </p:sp>
      <p:sp>
        <p:nvSpPr>
          <p:cNvPr id="1153" name="CustomShape 11"/>
          <p:cNvSpPr/>
          <p:nvPr/>
        </p:nvSpPr>
        <p:spPr>
          <a:xfrm>
            <a:off x="2394720" y="5640840"/>
            <a:ext cx="8033760" cy="1852920"/>
          </a:xfrm>
          <a:prstGeom prst="rect">
            <a:avLst/>
          </a:prstGeom>
          <a:solidFill>
            <a:srgbClr val="5b9bd5"/>
          </a:solidFill>
          <a:ln w="12600">
            <a:solidFill>
              <a:srgbClr val="43729d"/>
            </a:solidFill>
            <a:miter/>
          </a:ln>
        </p:spPr>
        <p:style>
          <a:lnRef idx="0"/>
          <a:fillRef idx="0"/>
          <a:effectRef idx="0"/>
          <a:fontRef idx="minor"/>
        </p:style>
      </p:sp>
      <p:sp>
        <p:nvSpPr>
          <p:cNvPr id="1154" name="CustomShape 12"/>
          <p:cNvSpPr/>
          <p:nvPr/>
        </p:nvSpPr>
        <p:spPr>
          <a:xfrm>
            <a:off x="3851280" y="5799600"/>
            <a:ext cx="6758280" cy="1552680"/>
          </a:xfrm>
          <a:prstGeom prst="rect">
            <a:avLst/>
          </a:prstGeom>
          <a:noFill/>
          <a:ln>
            <a:noFill/>
          </a:ln>
        </p:spPr>
        <p:style>
          <a:lnRef idx="0"/>
          <a:fillRef idx="0"/>
          <a:effectRef idx="0"/>
          <a:fontRef idx="minor"/>
        </p:style>
        <p:txBody>
          <a:bodyPr lIns="90000" rIns="90000" tIns="45000" bIns="45000"/>
          <a:p>
            <a:pPr marL="2286000" algn="r" rtl="1">
              <a:lnSpc>
                <a:spcPct val="100000"/>
              </a:lnSpc>
            </a:pPr>
            <a:r>
              <a:rPr b="0" lang="en-US" sz="2400" spc="-1" strike="noStrike">
                <a:solidFill>
                  <a:srgbClr val="000000"/>
                </a:solidFill>
                <a:uFill>
                  <a:solidFill>
                    <a:srgbClr val="ffffff"/>
                  </a:solidFill>
                </a:uFill>
                <a:latin typeface="Calibri"/>
              </a:rPr>
              <a:t>רשימת הזמנות</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רשימת תעודות משלוח</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רשימת תקבולים</a:t>
            </a:r>
            <a:endParaRPr b="0" lang="en-US" sz="1800" spc="-1" strike="noStrike">
              <a:solidFill>
                <a:srgbClr val="000000"/>
              </a:solidFill>
              <a:uFill>
                <a:solidFill>
                  <a:srgbClr val="ffffff"/>
                </a:solidFill>
              </a:uFill>
              <a:latin typeface="Arial"/>
            </a:endParaRPr>
          </a:p>
          <a:p>
            <a:pPr marL="2286000" algn="r" rtl="1">
              <a:lnSpc>
                <a:spcPct val="100000"/>
              </a:lnSpc>
            </a:pPr>
            <a:r>
              <a:rPr b="0" lang="en-US" sz="2400" spc="-1" strike="noStrike">
                <a:solidFill>
                  <a:srgbClr val="000000"/>
                </a:solidFill>
                <a:uFill>
                  <a:solidFill>
                    <a:srgbClr val="ffffff"/>
                  </a:solidFill>
                </a:uFill>
                <a:latin typeface="Calibri"/>
              </a:rPr>
              <a:t>**אפשר לצפות בכל אחד</a:t>
            </a:r>
            <a:endParaRPr b="0" lang="en-US" sz="1800" spc="-1" strike="noStrike">
              <a:solidFill>
                <a:srgbClr val="000000"/>
              </a:solidFill>
              <a:uFill>
                <a:solidFill>
                  <a:srgbClr val="ffffff"/>
                </a:solidFill>
              </a:uFill>
              <a:latin typeface="Arial"/>
            </a:endParaRPr>
          </a:p>
        </p:txBody>
      </p:sp>
      <p:graphicFrame>
        <p:nvGraphicFramePr>
          <p:cNvPr id="1155" name="Table 13"/>
          <p:cNvGraphicFramePr/>
          <p:nvPr/>
        </p:nvGraphicFramePr>
        <p:xfrm>
          <a:off x="1232280" y="2258280"/>
          <a:ext cx="4509000" cy="4300920"/>
        </p:xfrm>
        <a:graphic>
          <a:graphicData uri="http://schemas.openxmlformats.org/drawingml/2006/table">
            <a:tbl>
              <a:tblPr/>
              <a:tblGrid>
                <a:gridCol w="996840"/>
                <a:gridCol w="3512520"/>
              </a:tblGrid>
              <a:tr h="4575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661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תאריך הזמנה אחרונה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661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מס הזמנות הלקוח לשנה נוכחית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404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מס מוצרים שנמכרו ללקוח בשנה הנוכחית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661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מס הזמנות ע"י לקוח</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661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מס הזמנות ע"י מנהל</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661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מס הזמנות סך הכל</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6"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157"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58"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59" name="CustomShape 4"/>
          <p:cNvSpPr/>
          <p:nvPr/>
        </p:nvSpPr>
        <p:spPr>
          <a:xfrm>
            <a:off x="1528200" y="100080"/>
            <a:ext cx="12191760" cy="456840"/>
          </a:xfrm>
          <a:prstGeom prst="rect">
            <a:avLst/>
          </a:prstGeom>
          <a:noFill/>
          <a:ln>
            <a:noFill/>
          </a:ln>
        </p:spPr>
        <p:style>
          <a:lnRef idx="0"/>
          <a:fillRef idx="0"/>
          <a:effectRef idx="0"/>
          <a:fontRef idx="minor"/>
        </p:style>
      </p:sp>
      <p:sp>
        <p:nvSpPr>
          <p:cNvPr id="1160"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61"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עובדים</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162"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graphicFrame>
        <p:nvGraphicFramePr>
          <p:cNvPr id="1163" name="Table 8"/>
          <p:cNvGraphicFramePr/>
          <p:nvPr/>
        </p:nvGraphicFramePr>
        <p:xfrm>
          <a:off x="3971880" y="1974960"/>
          <a:ext cx="5802120" cy="3167280"/>
        </p:xfrm>
        <a:graphic>
          <a:graphicData uri="http://schemas.openxmlformats.org/drawingml/2006/table">
            <a:tbl>
              <a:tblPr/>
              <a:tblGrid>
                <a:gridCol w="864000"/>
                <a:gridCol w="1107720"/>
                <a:gridCol w="1850040"/>
                <a:gridCol w="1980720"/>
              </a:tblGrid>
              <a:tr h="595080">
                <a:tc>
                  <a:txBody>
                    <a:bodyPr/>
                    <a:p>
                      <a:pPr algn="r" rtl="1">
                        <a:lnSpc>
                          <a:spcPct val="100000"/>
                        </a:lnSpc>
                      </a:pPr>
                      <a:r>
                        <a:rPr b="1" lang="en-US" sz="1800" spc="-1" strike="noStrike">
                          <a:solidFill>
                            <a:srgbClr val="ffffff"/>
                          </a:solidFill>
                          <a:uFill>
                            <a:solidFill>
                              <a:srgbClr val="ffffff"/>
                            </a:solidFill>
                          </a:uFill>
                          <a:latin typeface="Calibri"/>
                        </a:rPr>
                        <a:t>שם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תפקיד</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לצפייה מלאה</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ffffff"/>
                          </a:solidFill>
                          <a:uFill>
                            <a:solidFill>
                              <a:srgbClr val="ffffff"/>
                            </a:solidFill>
                          </a:uFill>
                          <a:latin typeface="Calibri"/>
                        </a:rPr>
                        <a:t>בפרטי עובד</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לצפייה ביומן עובד</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pic>
        <p:nvPicPr>
          <p:cNvPr id="1164" name="תמונה 12" descr=""/>
          <p:cNvPicPr/>
          <p:nvPr/>
        </p:nvPicPr>
        <p:blipFill>
          <a:blip r:embed="rId1"/>
          <a:stretch/>
        </p:blipFill>
        <p:spPr>
          <a:xfrm>
            <a:off x="1452240" y="1608120"/>
            <a:ext cx="574560" cy="574560"/>
          </a:xfrm>
          <a:prstGeom prst="rect">
            <a:avLst/>
          </a:prstGeom>
          <a:ln>
            <a:noFill/>
          </a:ln>
        </p:spPr>
      </p:pic>
      <p:pic>
        <p:nvPicPr>
          <p:cNvPr id="1165" name="תמונה 1" descr=""/>
          <p:cNvPicPr/>
          <p:nvPr/>
        </p:nvPicPr>
        <p:blipFill>
          <a:blip r:embed="rId2"/>
          <a:stretch/>
        </p:blipFill>
        <p:spPr>
          <a:xfrm>
            <a:off x="1452240" y="2373840"/>
            <a:ext cx="552240" cy="599400"/>
          </a:xfrm>
          <a:prstGeom prst="rect">
            <a:avLst/>
          </a:prstGeom>
          <a:ln>
            <a:noFill/>
          </a:ln>
        </p:spPr>
      </p:pic>
      <p:sp>
        <p:nvSpPr>
          <p:cNvPr id="1166" name="CustomShape 9"/>
          <p:cNvSpPr/>
          <p:nvPr/>
        </p:nvSpPr>
        <p:spPr>
          <a:xfrm>
            <a:off x="1112760" y="2855520"/>
            <a:ext cx="130896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ייצא לאקסל</a:t>
            </a:r>
            <a:endParaRPr b="0" lang="en-US" sz="1800" spc="-1" strike="noStrike">
              <a:solidFill>
                <a:srgbClr val="000000"/>
              </a:solidFill>
              <a:uFill>
                <a:solidFill>
                  <a:srgbClr val="ffffff"/>
                </a:solidFill>
              </a:uFill>
              <a:latin typeface="Arial"/>
            </a:endParaRPr>
          </a:p>
        </p:txBody>
      </p:sp>
      <p:sp>
        <p:nvSpPr>
          <p:cNvPr id="1167" name="CustomShape 10"/>
          <p:cNvSpPr/>
          <p:nvPr/>
        </p:nvSpPr>
        <p:spPr>
          <a:xfrm>
            <a:off x="4332240" y="264996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168" name="CustomShape 11"/>
          <p:cNvSpPr/>
          <p:nvPr/>
        </p:nvSpPr>
        <p:spPr>
          <a:xfrm>
            <a:off x="4332240" y="302292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169" name="CustomShape 12"/>
          <p:cNvSpPr/>
          <p:nvPr/>
        </p:nvSpPr>
        <p:spPr>
          <a:xfrm>
            <a:off x="4332240" y="339228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170" name="CustomShape 13"/>
          <p:cNvSpPr/>
          <p:nvPr/>
        </p:nvSpPr>
        <p:spPr>
          <a:xfrm>
            <a:off x="4332240" y="378612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171" name="CustomShape 14"/>
          <p:cNvSpPr/>
          <p:nvPr/>
        </p:nvSpPr>
        <p:spPr>
          <a:xfrm>
            <a:off x="6213600" y="268488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172" name="CustomShape 15"/>
          <p:cNvSpPr/>
          <p:nvPr/>
        </p:nvSpPr>
        <p:spPr>
          <a:xfrm>
            <a:off x="6213600" y="305784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173" name="CustomShape 16"/>
          <p:cNvSpPr/>
          <p:nvPr/>
        </p:nvSpPr>
        <p:spPr>
          <a:xfrm>
            <a:off x="6213600" y="342720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174" name="CustomShape 17"/>
          <p:cNvSpPr/>
          <p:nvPr/>
        </p:nvSpPr>
        <p:spPr>
          <a:xfrm>
            <a:off x="6213600" y="382104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175" name="CustomShape 18"/>
          <p:cNvSpPr/>
          <p:nvPr/>
        </p:nvSpPr>
        <p:spPr>
          <a:xfrm>
            <a:off x="5692680" y="4960440"/>
            <a:ext cx="4058640" cy="369720"/>
          </a:xfrm>
          <a:prstGeom prst="roundRect">
            <a:avLst>
              <a:gd name="adj" fmla="val 16667"/>
            </a:avLst>
          </a:prstGeom>
          <a:solidFill>
            <a:srgbClr val="ed7d31"/>
          </a:solidFill>
          <a:ln w="12600">
            <a:solidFill>
              <a:srgbClr val="af5c24"/>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הצג רק עובדים שהיו פעילים השנה</a:t>
            </a:r>
            <a:endParaRPr b="0" lang="en-US" sz="1800" spc="-1" strike="noStrike">
              <a:solidFill>
                <a:srgbClr val="000000"/>
              </a:solidFill>
              <a:uFill>
                <a:solidFill>
                  <a:srgbClr val="ffffff"/>
                </a:solidFill>
              </a:uFill>
              <a:latin typeface="Arial"/>
            </a:endParaRPr>
          </a:p>
        </p:txBody>
      </p:sp>
      <p:sp>
        <p:nvSpPr>
          <p:cNvPr id="1176" name="CustomShape 19"/>
          <p:cNvSpPr/>
          <p:nvPr/>
        </p:nvSpPr>
        <p:spPr>
          <a:xfrm flipV="1">
            <a:off x="9014040" y="2238840"/>
            <a:ext cx="200160" cy="13464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77" name="CustomShape 20"/>
          <p:cNvSpPr/>
          <p:nvPr/>
        </p:nvSpPr>
        <p:spPr>
          <a:xfrm>
            <a:off x="9014040" y="2051280"/>
            <a:ext cx="200160" cy="13464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78" name="CustomShape 21"/>
          <p:cNvSpPr/>
          <p:nvPr/>
        </p:nvSpPr>
        <p:spPr>
          <a:xfrm flipV="1">
            <a:off x="7886880" y="2238840"/>
            <a:ext cx="200160" cy="134640"/>
          </a:xfrm>
          <a:prstGeom prst="triangle">
            <a:avLst>
              <a:gd name="adj" fmla="val 50000"/>
            </a:avLst>
          </a:prstGeom>
          <a:solidFill>
            <a:srgbClr val="5b9bd5"/>
          </a:solidFill>
          <a:ln w="12600">
            <a:solidFill>
              <a:srgbClr val="43729d"/>
            </a:solidFill>
            <a:miter/>
          </a:ln>
        </p:spPr>
        <p:style>
          <a:lnRef idx="0"/>
          <a:fillRef idx="0"/>
          <a:effectRef idx="0"/>
          <a:fontRef idx="minor"/>
        </p:style>
      </p:sp>
      <p:sp>
        <p:nvSpPr>
          <p:cNvPr id="1179" name="CustomShape 22"/>
          <p:cNvSpPr/>
          <p:nvPr/>
        </p:nvSpPr>
        <p:spPr>
          <a:xfrm>
            <a:off x="7886880" y="2051280"/>
            <a:ext cx="200160" cy="134640"/>
          </a:xfrm>
          <a:prstGeom prst="triangle">
            <a:avLst>
              <a:gd name="adj" fmla="val 50000"/>
            </a:avLst>
          </a:prstGeom>
          <a:solidFill>
            <a:srgbClr val="5b9bd5"/>
          </a:solidFill>
          <a:ln w="12600">
            <a:solidFill>
              <a:srgbClr val="43729d"/>
            </a:solidFill>
            <a:miter/>
          </a:ln>
        </p:spPr>
        <p:style>
          <a:lnRef idx="0"/>
          <a:fillRef idx="0"/>
          <a:effectRef idx="0"/>
          <a:fontRef idx="minor"/>
        </p:style>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0"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181"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82"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83" name="CustomShape 4"/>
          <p:cNvSpPr/>
          <p:nvPr/>
        </p:nvSpPr>
        <p:spPr>
          <a:xfrm>
            <a:off x="1528200" y="100080"/>
            <a:ext cx="12191760" cy="456840"/>
          </a:xfrm>
          <a:prstGeom prst="rect">
            <a:avLst/>
          </a:prstGeom>
          <a:noFill/>
          <a:ln>
            <a:noFill/>
          </a:ln>
        </p:spPr>
        <p:style>
          <a:lnRef idx="0"/>
          <a:fillRef idx="0"/>
          <a:effectRef idx="0"/>
          <a:fontRef idx="minor"/>
        </p:style>
      </p:sp>
      <p:sp>
        <p:nvSpPr>
          <p:cNvPr id="1184"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85"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עובדים &gt; כרטיס עובד</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186"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pic>
        <p:nvPicPr>
          <p:cNvPr id="1187" name="תמונה 12" descr=""/>
          <p:cNvPicPr/>
          <p:nvPr/>
        </p:nvPicPr>
        <p:blipFill>
          <a:blip r:embed="rId1"/>
          <a:stretch/>
        </p:blipFill>
        <p:spPr>
          <a:xfrm>
            <a:off x="1452240" y="1608120"/>
            <a:ext cx="574560" cy="574560"/>
          </a:xfrm>
          <a:prstGeom prst="rect">
            <a:avLst/>
          </a:prstGeom>
          <a:ln>
            <a:noFill/>
          </a:ln>
        </p:spPr>
      </p:pic>
      <p:sp>
        <p:nvSpPr>
          <p:cNvPr id="1188" name="CustomShape 8"/>
          <p:cNvSpPr/>
          <p:nvPr/>
        </p:nvSpPr>
        <p:spPr>
          <a:xfrm>
            <a:off x="3466080" y="1732320"/>
            <a:ext cx="594684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r" rtl="1">
              <a:lnSpc>
                <a:spcPct val="100000"/>
              </a:lnSpc>
            </a:pPr>
            <a:r>
              <a:rPr b="0" lang="en-US" sz="4400" spc="-1" strike="noStrike">
                <a:solidFill>
                  <a:srgbClr val="ffffff"/>
                </a:solidFill>
                <a:uFill>
                  <a:solidFill>
                    <a:srgbClr val="ffffff"/>
                  </a:solidFill>
                </a:uFill>
                <a:latin typeface="Calibri"/>
              </a:rPr>
              <a:t>כרטיס עובד</a:t>
            </a:r>
            <a:endParaRPr b="0" lang="en-US" sz="1800" spc="-1" strike="noStrike">
              <a:solidFill>
                <a:srgbClr val="000000"/>
              </a:solidFill>
              <a:uFill>
                <a:solidFill>
                  <a:srgbClr val="ffffff"/>
                </a:solidFill>
              </a:uFill>
              <a:latin typeface="Arial"/>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9"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190"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91"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92" name="CustomShape 4"/>
          <p:cNvSpPr/>
          <p:nvPr/>
        </p:nvSpPr>
        <p:spPr>
          <a:xfrm>
            <a:off x="1528200" y="100080"/>
            <a:ext cx="12191760" cy="456840"/>
          </a:xfrm>
          <a:prstGeom prst="rect">
            <a:avLst/>
          </a:prstGeom>
          <a:noFill/>
          <a:ln>
            <a:noFill/>
          </a:ln>
        </p:spPr>
        <p:style>
          <a:lnRef idx="0"/>
          <a:fillRef idx="0"/>
          <a:effectRef idx="0"/>
          <a:fontRef idx="minor"/>
        </p:style>
      </p:sp>
      <p:sp>
        <p:nvSpPr>
          <p:cNvPr id="1193"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194"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בסיס נתונים &gt; עובדים &gt; יומן עובד</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195"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
        <p:nvSpPr>
          <p:cNvPr id="1196" name="CustomShape 8"/>
          <p:cNvSpPr/>
          <p:nvPr/>
        </p:nvSpPr>
        <p:spPr>
          <a:xfrm>
            <a:off x="4997520" y="1559880"/>
            <a:ext cx="5946840" cy="323244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nchor="ctr"/>
          <a:p>
            <a:pPr algn="r" rtl="1">
              <a:lnSpc>
                <a:spcPct val="100000"/>
              </a:lnSpc>
            </a:pPr>
            <a:r>
              <a:rPr b="0" lang="en-US" sz="4400" spc="-1" strike="noStrike">
                <a:solidFill>
                  <a:srgbClr val="ffffff"/>
                </a:solidFill>
                <a:uFill>
                  <a:solidFill>
                    <a:srgbClr val="ffffff"/>
                  </a:solidFill>
                </a:uFill>
                <a:latin typeface="Calibri"/>
              </a:rPr>
              <a:t>יומן</a:t>
            </a:r>
            <a:endParaRPr b="0" lang="en-US" sz="1800" spc="-1" strike="noStrike">
              <a:solidFill>
                <a:srgbClr val="000000"/>
              </a:solidFill>
              <a:uFill>
                <a:solidFill>
                  <a:srgbClr val="ffffff"/>
                </a:solidFill>
              </a:uFill>
              <a:latin typeface="Arial"/>
            </a:endParaRPr>
          </a:p>
          <a:p>
            <a:pPr algn="r" rtl="1">
              <a:lnSpc>
                <a:spcPct val="100000"/>
              </a:lnSpc>
            </a:pPr>
            <a:r>
              <a:rPr b="0" lang="en-US" sz="4400" spc="-1" strike="noStrike">
                <a:solidFill>
                  <a:srgbClr val="ffffff"/>
                </a:solidFill>
                <a:uFill>
                  <a:solidFill>
                    <a:srgbClr val="ffffff"/>
                  </a:solidFill>
                </a:uFill>
                <a:latin typeface="Calibri"/>
              </a:rPr>
              <a:t>עובד</a:t>
            </a:r>
            <a:endParaRPr b="0" lang="en-US" sz="1800" spc="-1" strike="noStrike">
              <a:solidFill>
                <a:srgbClr val="000000"/>
              </a:solidFill>
              <a:uFill>
                <a:solidFill>
                  <a:srgbClr val="ffffff"/>
                </a:solidFill>
              </a:uFill>
              <a:latin typeface="Arial"/>
            </a:endParaRPr>
          </a:p>
        </p:txBody>
      </p:sp>
      <p:sp>
        <p:nvSpPr>
          <p:cNvPr id="1197" name="CustomShape 9"/>
          <p:cNvSpPr/>
          <p:nvPr/>
        </p:nvSpPr>
        <p:spPr>
          <a:xfrm>
            <a:off x="5589720" y="1766160"/>
            <a:ext cx="2233440" cy="3351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עובד שם עובד</a:t>
            </a:r>
            <a:endParaRPr b="0" lang="en-US" sz="1800" spc="-1" strike="noStrike">
              <a:solidFill>
                <a:srgbClr val="000000"/>
              </a:solidFill>
              <a:uFill>
                <a:solidFill>
                  <a:srgbClr val="ffffff"/>
                </a:solidFill>
              </a:uFill>
              <a:latin typeface="Arial"/>
            </a:endParaRPr>
          </a:p>
        </p:txBody>
      </p:sp>
      <p:graphicFrame>
        <p:nvGraphicFramePr>
          <p:cNvPr id="1198" name="Table 10"/>
          <p:cNvGraphicFramePr/>
          <p:nvPr/>
        </p:nvGraphicFramePr>
        <p:xfrm>
          <a:off x="2627640" y="2280240"/>
          <a:ext cx="6575760" cy="2305440"/>
        </p:xfrm>
        <a:graphic>
          <a:graphicData uri="http://schemas.openxmlformats.org/drawingml/2006/table">
            <a:tbl>
              <a:tblPr/>
              <a:tblGrid>
                <a:gridCol w="827280"/>
                <a:gridCol w="827280"/>
                <a:gridCol w="827280"/>
                <a:gridCol w="827280"/>
                <a:gridCol w="827280"/>
                <a:gridCol w="827280"/>
                <a:gridCol w="827280"/>
                <a:gridCol w="785160"/>
              </a:tblGrid>
              <a:tr h="846720">
                <a:tc>
                  <a:txBody>
                    <a:bodyPr/>
                    <a:p>
                      <a:pPr algn="r" rtl="1">
                        <a:lnSpc>
                          <a:spcPct val="100000"/>
                        </a:lnSpc>
                      </a:pPr>
                      <a:r>
                        <a:rPr b="1" lang="en-US" sz="1800" spc="-1" strike="noStrike">
                          <a:solidFill>
                            <a:srgbClr val="ffffff"/>
                          </a:solidFill>
                          <a:uFill>
                            <a:solidFill>
                              <a:srgbClr val="ffffff"/>
                            </a:solidFill>
                          </a:uFill>
                          <a:latin typeface="Calibri"/>
                        </a:rPr>
                        <a:t>תאריך</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משעה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מיקום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עד תאריך</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עד שעה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מיקום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סך הכל שעות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ודקות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1/3/18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22:00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2/3/18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1:38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38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1/3/18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22:00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2/3/18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סה"כ</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28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pic>
        <p:nvPicPr>
          <p:cNvPr id="1199" name="תמונה 18" descr=""/>
          <p:cNvPicPr/>
          <p:nvPr/>
        </p:nvPicPr>
        <p:blipFill>
          <a:blip r:embed="rId1"/>
          <a:stretch/>
        </p:blipFill>
        <p:spPr>
          <a:xfrm>
            <a:off x="1452240" y="1608120"/>
            <a:ext cx="574560" cy="574560"/>
          </a:xfrm>
          <a:prstGeom prst="rect">
            <a:avLst/>
          </a:prstGeom>
          <a:ln>
            <a:noFill/>
          </a:ln>
        </p:spPr>
      </p:pic>
      <p:pic>
        <p:nvPicPr>
          <p:cNvPr id="1200" name="תמונה 21" descr=""/>
          <p:cNvPicPr/>
          <p:nvPr/>
        </p:nvPicPr>
        <p:blipFill>
          <a:blip r:embed="rId2"/>
          <a:stretch/>
        </p:blipFill>
        <p:spPr>
          <a:xfrm>
            <a:off x="1452240" y="2373840"/>
            <a:ext cx="552240" cy="599400"/>
          </a:xfrm>
          <a:prstGeom prst="rect">
            <a:avLst/>
          </a:prstGeom>
          <a:ln>
            <a:noFill/>
          </a:ln>
        </p:spPr>
      </p:pic>
      <p:sp>
        <p:nvSpPr>
          <p:cNvPr id="1201" name="CustomShape 11"/>
          <p:cNvSpPr/>
          <p:nvPr/>
        </p:nvSpPr>
        <p:spPr>
          <a:xfrm>
            <a:off x="1112760" y="2855520"/>
            <a:ext cx="130896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ייצא לאקסל</a:t>
            </a:r>
            <a:endParaRPr b="0" lang="en-US" sz="1800" spc="-1" strike="noStrike">
              <a:solidFill>
                <a:srgbClr val="000000"/>
              </a:solidFill>
              <a:uFill>
                <a:solidFill>
                  <a:srgbClr val="ffffff"/>
                </a:solidFill>
              </a:uFill>
              <a:latin typeface="Arial"/>
            </a:endParaRPr>
          </a:p>
        </p:txBody>
      </p:sp>
      <p:sp>
        <p:nvSpPr>
          <p:cNvPr id="1202" name="CustomShape 12"/>
          <p:cNvSpPr/>
          <p:nvPr/>
        </p:nvSpPr>
        <p:spPr>
          <a:xfrm>
            <a:off x="2627640" y="47869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לתשלום:_________</a:t>
            </a:r>
            <a:endParaRPr b="0" lang="en-US" sz="1800" spc="-1" strike="noStrike">
              <a:solidFill>
                <a:srgbClr val="000000"/>
              </a:solidFill>
              <a:uFill>
                <a:solidFill>
                  <a:srgbClr val="ffffff"/>
                </a:solidFill>
              </a:uFill>
              <a:latin typeface="Arial"/>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3"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204"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05"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06" name="CustomShape 4"/>
          <p:cNvSpPr/>
          <p:nvPr/>
        </p:nvSpPr>
        <p:spPr>
          <a:xfrm>
            <a:off x="1528200" y="100080"/>
            <a:ext cx="12191760" cy="456840"/>
          </a:xfrm>
          <a:prstGeom prst="rect">
            <a:avLst/>
          </a:prstGeom>
          <a:noFill/>
          <a:ln>
            <a:noFill/>
          </a:ln>
        </p:spPr>
        <p:style>
          <a:lnRef idx="0"/>
          <a:fillRef idx="0"/>
          <a:effectRef idx="0"/>
          <a:fontRef idx="minor"/>
        </p:style>
      </p:sp>
      <p:sp>
        <p:nvSpPr>
          <p:cNvPr id="1207"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08"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מוצרים</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209"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graphicFrame>
        <p:nvGraphicFramePr>
          <p:cNvPr id="1210" name="Table 8"/>
          <p:cNvGraphicFramePr/>
          <p:nvPr/>
        </p:nvGraphicFramePr>
        <p:xfrm>
          <a:off x="5001480" y="1935360"/>
          <a:ext cx="5007960" cy="3429720"/>
        </p:xfrm>
        <a:graphic>
          <a:graphicData uri="http://schemas.openxmlformats.org/drawingml/2006/table">
            <a:tbl>
              <a:tblPr/>
              <a:tblGrid>
                <a:gridCol w="1681920"/>
                <a:gridCol w="1027080"/>
                <a:gridCol w="1353240"/>
                <a:gridCol w="946080"/>
              </a:tblGrid>
              <a:tr h="428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211" name="תמונה 12" descr=""/>
          <p:cNvPicPr/>
          <p:nvPr/>
        </p:nvPicPr>
        <p:blipFill>
          <a:blip r:embed="rId1"/>
          <a:stretch/>
        </p:blipFill>
        <p:spPr>
          <a:xfrm>
            <a:off x="1452240" y="1608120"/>
            <a:ext cx="574560" cy="574560"/>
          </a:xfrm>
          <a:prstGeom prst="rect">
            <a:avLst/>
          </a:prstGeom>
          <a:ln>
            <a:noFill/>
          </a:ln>
        </p:spPr>
      </p:pic>
      <p:pic>
        <p:nvPicPr>
          <p:cNvPr id="1212" name="תמונה 1" descr=""/>
          <p:cNvPicPr/>
          <p:nvPr/>
        </p:nvPicPr>
        <p:blipFill>
          <a:blip r:embed="rId2"/>
          <a:stretch/>
        </p:blipFill>
        <p:spPr>
          <a:xfrm>
            <a:off x="1452240" y="2373840"/>
            <a:ext cx="552240" cy="599400"/>
          </a:xfrm>
          <a:prstGeom prst="rect">
            <a:avLst/>
          </a:prstGeom>
          <a:ln>
            <a:noFill/>
          </a:ln>
        </p:spPr>
      </p:pic>
      <p:sp>
        <p:nvSpPr>
          <p:cNvPr id="1213" name="CustomShape 9"/>
          <p:cNvSpPr/>
          <p:nvPr/>
        </p:nvSpPr>
        <p:spPr>
          <a:xfrm>
            <a:off x="1112760" y="2855520"/>
            <a:ext cx="130896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ייצא לאקסל</a:t>
            </a:r>
            <a:endParaRPr b="0" lang="en-US" sz="1800" spc="-1" strike="noStrike">
              <a:solidFill>
                <a:srgbClr val="000000"/>
              </a:solidFill>
              <a:uFill>
                <a:solidFill>
                  <a:srgbClr val="ffffff"/>
                </a:solidFill>
              </a:uFill>
              <a:latin typeface="Arial"/>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4"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215"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16"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17" name="CustomShape 4"/>
          <p:cNvSpPr/>
          <p:nvPr/>
        </p:nvSpPr>
        <p:spPr>
          <a:xfrm>
            <a:off x="1528200" y="100080"/>
            <a:ext cx="12191760" cy="456840"/>
          </a:xfrm>
          <a:prstGeom prst="rect">
            <a:avLst/>
          </a:prstGeom>
          <a:noFill/>
          <a:ln>
            <a:noFill/>
          </a:ln>
        </p:spPr>
        <p:style>
          <a:lnRef idx="0"/>
          <a:fillRef idx="0"/>
          <a:effectRef idx="0"/>
          <a:fontRef idx="minor"/>
        </p:style>
      </p:sp>
      <p:sp>
        <p:nvSpPr>
          <p:cNvPr id="1218"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19"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קניה - קניות מספקים</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220"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graphicFrame>
        <p:nvGraphicFramePr>
          <p:cNvPr id="1221" name="Table 8"/>
          <p:cNvGraphicFramePr/>
          <p:nvPr/>
        </p:nvGraphicFramePr>
        <p:xfrm>
          <a:off x="2949480" y="1932840"/>
          <a:ext cx="7059960" cy="3861360"/>
        </p:xfrm>
        <a:graphic>
          <a:graphicData uri="http://schemas.openxmlformats.org/drawingml/2006/table">
            <a:tbl>
              <a:tblPr/>
              <a:tblGrid>
                <a:gridCol w="1681920"/>
                <a:gridCol w="1027080"/>
                <a:gridCol w="1353240"/>
                <a:gridCol w="945720"/>
                <a:gridCol w="2052360"/>
              </a:tblGrid>
              <a:tr h="8604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לצפייה מלאה</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ffffff"/>
                          </a:solidFill>
                          <a:uFill>
                            <a:solidFill>
                              <a:srgbClr val="ffffff"/>
                            </a:solidFill>
                          </a:uFill>
                          <a:latin typeface="Calibri"/>
                        </a:rPr>
                        <a:t>בפרטי</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222" name="תמונה 12" descr=""/>
          <p:cNvPicPr/>
          <p:nvPr/>
        </p:nvPicPr>
        <p:blipFill>
          <a:blip r:embed="rId1"/>
          <a:stretch/>
        </p:blipFill>
        <p:spPr>
          <a:xfrm>
            <a:off x="1452240" y="1608120"/>
            <a:ext cx="574560" cy="574560"/>
          </a:xfrm>
          <a:prstGeom prst="rect">
            <a:avLst/>
          </a:prstGeom>
          <a:ln>
            <a:noFill/>
          </a:ln>
        </p:spPr>
      </p:pic>
      <p:pic>
        <p:nvPicPr>
          <p:cNvPr id="1223" name="תמונה 1" descr=""/>
          <p:cNvPicPr/>
          <p:nvPr/>
        </p:nvPicPr>
        <p:blipFill>
          <a:blip r:embed="rId2"/>
          <a:stretch/>
        </p:blipFill>
        <p:spPr>
          <a:xfrm>
            <a:off x="1452240" y="2373840"/>
            <a:ext cx="552240" cy="599400"/>
          </a:xfrm>
          <a:prstGeom prst="rect">
            <a:avLst/>
          </a:prstGeom>
          <a:ln>
            <a:noFill/>
          </a:ln>
        </p:spPr>
      </p:pic>
      <p:sp>
        <p:nvSpPr>
          <p:cNvPr id="1224" name="CustomShape 9"/>
          <p:cNvSpPr/>
          <p:nvPr/>
        </p:nvSpPr>
        <p:spPr>
          <a:xfrm>
            <a:off x="1112760" y="2855520"/>
            <a:ext cx="130896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ייצא לאקסל</a:t>
            </a:r>
            <a:endParaRPr b="0" lang="en-US" sz="1800" spc="-1" strike="noStrike">
              <a:solidFill>
                <a:srgbClr val="000000"/>
              </a:solidFill>
              <a:uFill>
                <a:solidFill>
                  <a:srgbClr val="ffffff"/>
                </a:solidFill>
              </a:uFill>
              <a:latin typeface="Arial"/>
            </a:endParaRPr>
          </a:p>
        </p:txBody>
      </p:sp>
      <p:sp>
        <p:nvSpPr>
          <p:cNvPr id="1225" name="CustomShape 10"/>
          <p:cNvSpPr/>
          <p:nvPr/>
        </p:nvSpPr>
        <p:spPr>
          <a:xfrm>
            <a:off x="3294360" y="285552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26" name="CustomShape 11"/>
          <p:cNvSpPr/>
          <p:nvPr/>
        </p:nvSpPr>
        <p:spPr>
          <a:xfrm>
            <a:off x="3294360" y="324000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27" name="CustomShape 12"/>
          <p:cNvSpPr/>
          <p:nvPr/>
        </p:nvSpPr>
        <p:spPr>
          <a:xfrm>
            <a:off x="3294360" y="360936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28" name="CustomShape 13"/>
          <p:cNvSpPr/>
          <p:nvPr/>
        </p:nvSpPr>
        <p:spPr>
          <a:xfrm>
            <a:off x="3294360" y="400320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29" name="CustomShape 14"/>
          <p:cNvSpPr/>
          <p:nvPr/>
        </p:nvSpPr>
        <p:spPr>
          <a:xfrm>
            <a:off x="8405640" y="1491840"/>
            <a:ext cx="160416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סנן ע"פ ספק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1230" name="CustomShape 15"/>
          <p:cNvSpPr/>
          <p:nvPr/>
        </p:nvSpPr>
        <p:spPr>
          <a:xfrm>
            <a:off x="6749640" y="1491840"/>
            <a:ext cx="160416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מיין לפי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1145880" y="443160"/>
            <a:ext cx="9889920" cy="6027840"/>
          </a:xfrm>
          <a:prstGeom prst="rect">
            <a:avLst/>
          </a:prstGeom>
          <a:solidFill>
            <a:srgbClr val="ffc000"/>
          </a:solidFill>
          <a:ln w="12600">
            <a:solidFill>
              <a:srgbClr val="bc8e00"/>
            </a:solidFill>
            <a:miter/>
          </a:ln>
        </p:spPr>
        <p:style>
          <a:lnRef idx="0"/>
          <a:fillRef idx="0"/>
          <a:effectRef idx="0"/>
          <a:fontRef idx="minor"/>
        </p:style>
      </p:sp>
      <p:sp>
        <p:nvSpPr>
          <p:cNvPr id="275" name="CustomShape 2"/>
          <p:cNvSpPr/>
          <p:nvPr/>
        </p:nvSpPr>
        <p:spPr>
          <a:xfrm>
            <a:off x="1145880" y="541800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76" name="CustomShape 3"/>
          <p:cNvSpPr/>
          <p:nvPr/>
        </p:nvSpPr>
        <p:spPr>
          <a:xfrm>
            <a:off x="1121760" y="45612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77" name="CustomShape 4"/>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278" name="TextShape 5"/>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לקוחות &gt; ניהול חשבון &gt; הזמנות</a:t>
            </a:r>
            <a:endParaRPr b="0" lang="en-US" sz="3200" spc="-1" strike="noStrike">
              <a:solidFill>
                <a:srgbClr val="000000"/>
              </a:solidFill>
              <a:uFill>
                <a:solidFill>
                  <a:srgbClr val="ffffff"/>
                </a:solidFill>
              </a:uFill>
              <a:latin typeface="Arial"/>
            </a:endParaRPr>
          </a:p>
        </p:txBody>
      </p:sp>
      <p:sp>
        <p:nvSpPr>
          <p:cNvPr id="279" name="CustomShape 6"/>
          <p:cNvSpPr/>
          <p:nvPr/>
        </p:nvSpPr>
        <p:spPr>
          <a:xfrm>
            <a:off x="3262320" y="1610640"/>
            <a:ext cx="6428880" cy="3525480"/>
          </a:xfrm>
          <a:prstGeom prst="rect">
            <a:avLst/>
          </a:prstGeom>
          <a:solidFill>
            <a:srgbClr val="5b9bd5"/>
          </a:solidFill>
          <a:ln w="12600">
            <a:solidFill>
              <a:srgbClr val="43729d"/>
            </a:solidFill>
            <a:miter/>
          </a:ln>
        </p:spPr>
        <p:style>
          <a:lnRef idx="0"/>
          <a:fillRef idx="0"/>
          <a:effectRef idx="0"/>
          <a:fontRef idx="minor"/>
        </p:style>
        <p:txBody>
          <a:bodyPr lIns="90000" rIns="90000" tIns="45000" bIns="45000"/>
          <a:p>
            <a:pPr algn="ctr" rtl="1">
              <a:lnSpc>
                <a:spcPct val="100000"/>
              </a:lnSpc>
            </a:pPr>
            <a:r>
              <a:rPr b="0" lang="en-US" sz="3600" spc="-1" strike="noStrike">
                <a:solidFill>
                  <a:srgbClr val="ffffff"/>
                </a:solidFill>
                <a:uFill>
                  <a:solidFill>
                    <a:srgbClr val="ffffff"/>
                  </a:solidFill>
                </a:uFill>
                <a:latin typeface="Calibri"/>
              </a:rPr>
              <a:t>להציג את כל רשימת ההזמנות של לקוח זה</a:t>
            </a:r>
            <a:endParaRPr b="0" lang="en-US" sz="1800" spc="-1" strike="noStrike">
              <a:solidFill>
                <a:srgbClr val="000000"/>
              </a:solidFill>
              <a:uFill>
                <a:solidFill>
                  <a:srgbClr val="ffffff"/>
                </a:solidFill>
              </a:uFill>
              <a:latin typeface="Arial"/>
            </a:endParaRPr>
          </a:p>
          <a:p>
            <a:pPr algn="ctr" rtl="1">
              <a:lnSpc>
                <a:spcPct val="100000"/>
              </a:lnSpc>
            </a:pPr>
            <a:r>
              <a:rPr b="0" lang="en-US" sz="3600" spc="-1" strike="noStrike">
                <a:solidFill>
                  <a:srgbClr val="ffffff"/>
                </a:solidFill>
                <a:uFill>
                  <a:solidFill>
                    <a:srgbClr val="ffffff"/>
                  </a:solidFill>
                </a:uFill>
                <a:latin typeface="Calibri"/>
              </a:rPr>
              <a:t>וליד כל הזמנה יש כפתור "בקשה לביטול הזמנה זו"</a:t>
            </a:r>
            <a:endParaRPr b="0" lang="en-US" sz="1800" spc="-1" strike="noStrike">
              <a:solidFill>
                <a:srgbClr val="000000"/>
              </a:solidFill>
              <a:uFill>
                <a:solidFill>
                  <a:srgbClr val="ffffff"/>
                </a:solidFill>
              </a:uFill>
              <a:latin typeface="Arial"/>
            </a:endParaRPr>
          </a:p>
          <a:p>
            <a:pPr algn="ctr" rtl="1">
              <a:lnSpc>
                <a:spcPct val="100000"/>
              </a:lnSpc>
            </a:pPr>
            <a:r>
              <a:rPr b="0" lang="en-US" sz="3600" spc="-1" strike="noStrike">
                <a:solidFill>
                  <a:srgbClr val="ffffff"/>
                </a:solidFill>
                <a:uFill>
                  <a:solidFill>
                    <a:srgbClr val="ffffff"/>
                  </a:solidFill>
                </a:uFill>
                <a:latin typeface="Calibri"/>
              </a:rPr>
              <a:t>ו ”צפה בפרטי הזמנה”</a:t>
            </a:r>
            <a:endParaRPr b="0" lang="en-US" sz="1800" spc="-1" strike="noStrike">
              <a:solidFill>
                <a:srgbClr val="000000"/>
              </a:solidFill>
              <a:uFill>
                <a:solidFill>
                  <a:srgbClr val="ffffff"/>
                </a:solidFill>
              </a:uFill>
              <a:latin typeface="Arial"/>
            </a:endParaRPr>
          </a:p>
        </p:txBody>
      </p:sp>
      <p:sp>
        <p:nvSpPr>
          <p:cNvPr id="280" name="CustomShape 7"/>
          <p:cNvSpPr/>
          <p:nvPr/>
        </p:nvSpPr>
        <p:spPr>
          <a:xfrm>
            <a:off x="1232280" y="97524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שם לקוח, </a:t>
            </a:r>
            <a:r>
              <a:rPr b="0" lang="en-US" sz="1800" spc="-1" strike="noStrike" u="sng">
                <a:solidFill>
                  <a:srgbClr val="0070c0"/>
                </a:solidFill>
                <a:uFill>
                  <a:solidFill>
                    <a:srgbClr val="ffffff"/>
                  </a:solidFill>
                </a:uFill>
                <a:latin typeface="Calibri"/>
              </a:rPr>
              <a:t>יציאה</a:t>
            </a:r>
            <a:endParaRPr b="0" lang="en-US" sz="1800" spc="-1" strike="noStrike">
              <a:solidFill>
                <a:srgbClr val="000000"/>
              </a:solidFill>
              <a:uFill>
                <a:solidFill>
                  <a:srgbClr val="ffffff"/>
                </a:solidFill>
              </a:uFill>
              <a:latin typeface="Arial"/>
            </a:endParaRPr>
          </a:p>
        </p:txBody>
      </p:sp>
      <p:pic>
        <p:nvPicPr>
          <p:cNvPr id="281" name="תמונה 22" descr=""/>
          <p:cNvPicPr/>
          <p:nvPr/>
        </p:nvPicPr>
        <p:blipFill>
          <a:blip r:embed="rId1"/>
          <a:stretch/>
        </p:blipFill>
        <p:spPr>
          <a:xfrm>
            <a:off x="1452240" y="1608120"/>
            <a:ext cx="574560" cy="574560"/>
          </a:xfrm>
          <a:prstGeom prst="rect">
            <a:avLst/>
          </a:prstGeom>
          <a:ln>
            <a:noFill/>
          </a:ln>
        </p:spPr>
      </p:pic>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1"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232"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33"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34" name="CustomShape 4"/>
          <p:cNvSpPr/>
          <p:nvPr/>
        </p:nvSpPr>
        <p:spPr>
          <a:xfrm>
            <a:off x="1528200" y="100080"/>
            <a:ext cx="12191760" cy="456840"/>
          </a:xfrm>
          <a:prstGeom prst="rect">
            <a:avLst/>
          </a:prstGeom>
          <a:noFill/>
          <a:ln>
            <a:noFill/>
          </a:ln>
        </p:spPr>
        <p:style>
          <a:lnRef idx="0"/>
          <a:fillRef idx="0"/>
          <a:effectRef idx="0"/>
          <a:fontRef idx="minor"/>
        </p:style>
      </p:sp>
      <p:sp>
        <p:nvSpPr>
          <p:cNvPr id="1235"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36"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קניה - ניהול חסרים</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237"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graphicFrame>
        <p:nvGraphicFramePr>
          <p:cNvPr id="1238" name="Table 8"/>
          <p:cNvGraphicFramePr/>
          <p:nvPr/>
        </p:nvGraphicFramePr>
        <p:xfrm>
          <a:off x="3087720" y="1897920"/>
          <a:ext cx="7059960" cy="3861360"/>
        </p:xfrm>
        <a:graphic>
          <a:graphicData uri="http://schemas.openxmlformats.org/drawingml/2006/table">
            <a:tbl>
              <a:tblPr/>
              <a:tblGrid>
                <a:gridCol w="1681920"/>
                <a:gridCol w="1027080"/>
                <a:gridCol w="1353240"/>
                <a:gridCol w="945720"/>
                <a:gridCol w="2052360"/>
              </a:tblGrid>
              <a:tr h="860400">
                <a:tc>
                  <a:txBody>
                    <a:bodyPr/>
                    <a:p>
                      <a:pPr algn="r" rtl="1">
                        <a:lnSpc>
                          <a:spcPct val="100000"/>
                        </a:lnSpc>
                      </a:pPr>
                      <a:r>
                        <a:rPr b="1" lang="en-US" sz="1800" spc="-1" strike="noStrike">
                          <a:solidFill>
                            <a:srgbClr val="ffffff"/>
                          </a:solidFill>
                          <a:uFill>
                            <a:solidFill>
                              <a:srgbClr val="ffffff"/>
                            </a:solidFill>
                          </a:uFill>
                          <a:latin typeface="Calibri"/>
                        </a:rPr>
                        <a:t>מוצר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ספק</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לצפייה מלאה</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ffffff"/>
                          </a:solidFill>
                          <a:uFill>
                            <a:solidFill>
                              <a:srgbClr val="ffffff"/>
                            </a:solidFill>
                          </a:uFill>
                          <a:latin typeface="Calibri"/>
                        </a:rPr>
                        <a:t>בפרטי</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239" name="תמונה 12" descr=""/>
          <p:cNvPicPr/>
          <p:nvPr/>
        </p:nvPicPr>
        <p:blipFill>
          <a:blip r:embed="rId1"/>
          <a:stretch/>
        </p:blipFill>
        <p:spPr>
          <a:xfrm>
            <a:off x="1452240" y="1608120"/>
            <a:ext cx="574560" cy="574560"/>
          </a:xfrm>
          <a:prstGeom prst="rect">
            <a:avLst/>
          </a:prstGeom>
          <a:ln>
            <a:noFill/>
          </a:ln>
        </p:spPr>
      </p:pic>
      <p:pic>
        <p:nvPicPr>
          <p:cNvPr id="1240" name="תמונה 1" descr=""/>
          <p:cNvPicPr/>
          <p:nvPr/>
        </p:nvPicPr>
        <p:blipFill>
          <a:blip r:embed="rId2"/>
          <a:stretch/>
        </p:blipFill>
        <p:spPr>
          <a:xfrm>
            <a:off x="1452240" y="2373840"/>
            <a:ext cx="552240" cy="599400"/>
          </a:xfrm>
          <a:prstGeom prst="rect">
            <a:avLst/>
          </a:prstGeom>
          <a:ln>
            <a:noFill/>
          </a:ln>
        </p:spPr>
      </p:pic>
      <p:sp>
        <p:nvSpPr>
          <p:cNvPr id="1241" name="CustomShape 9"/>
          <p:cNvSpPr/>
          <p:nvPr/>
        </p:nvSpPr>
        <p:spPr>
          <a:xfrm>
            <a:off x="1112760" y="2855520"/>
            <a:ext cx="130896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ייצא לאקסל</a:t>
            </a:r>
            <a:endParaRPr b="0" lang="en-US" sz="1800" spc="-1" strike="noStrike">
              <a:solidFill>
                <a:srgbClr val="000000"/>
              </a:solidFill>
              <a:uFill>
                <a:solidFill>
                  <a:srgbClr val="ffffff"/>
                </a:solidFill>
              </a:uFill>
              <a:latin typeface="Arial"/>
            </a:endParaRPr>
          </a:p>
        </p:txBody>
      </p:sp>
      <p:sp>
        <p:nvSpPr>
          <p:cNvPr id="1242" name="CustomShape 10"/>
          <p:cNvSpPr/>
          <p:nvPr/>
        </p:nvSpPr>
        <p:spPr>
          <a:xfrm>
            <a:off x="3444120" y="280728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43" name="CustomShape 11"/>
          <p:cNvSpPr/>
          <p:nvPr/>
        </p:nvSpPr>
        <p:spPr>
          <a:xfrm>
            <a:off x="3444120" y="319176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44" name="CustomShape 12"/>
          <p:cNvSpPr/>
          <p:nvPr/>
        </p:nvSpPr>
        <p:spPr>
          <a:xfrm>
            <a:off x="3444120" y="356112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45" name="CustomShape 13"/>
          <p:cNvSpPr/>
          <p:nvPr/>
        </p:nvSpPr>
        <p:spPr>
          <a:xfrm>
            <a:off x="3444120" y="395496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46" name="CustomShape 14"/>
          <p:cNvSpPr/>
          <p:nvPr/>
        </p:nvSpPr>
        <p:spPr>
          <a:xfrm>
            <a:off x="6684480" y="1502640"/>
            <a:ext cx="160416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סנן ע"פ ספק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1247" name="CustomShape 15"/>
          <p:cNvSpPr/>
          <p:nvPr/>
        </p:nvSpPr>
        <p:spPr>
          <a:xfrm>
            <a:off x="4977360" y="1467720"/>
            <a:ext cx="160416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מיין לפי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1248" name="CustomShape 16"/>
          <p:cNvSpPr/>
          <p:nvPr/>
        </p:nvSpPr>
        <p:spPr>
          <a:xfrm>
            <a:off x="8391600" y="1477800"/>
            <a:ext cx="175644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סנן ע"פ מוצר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9"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250"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51"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52" name="CustomShape 4"/>
          <p:cNvSpPr/>
          <p:nvPr/>
        </p:nvSpPr>
        <p:spPr>
          <a:xfrm>
            <a:off x="1528200" y="100080"/>
            <a:ext cx="12191760" cy="456840"/>
          </a:xfrm>
          <a:prstGeom prst="rect">
            <a:avLst/>
          </a:prstGeom>
          <a:noFill/>
          <a:ln>
            <a:noFill/>
          </a:ln>
        </p:spPr>
        <p:style>
          <a:lnRef idx="0"/>
          <a:fillRef idx="0"/>
          <a:effectRef idx="0"/>
          <a:fontRef idx="minor"/>
        </p:style>
      </p:sp>
      <p:sp>
        <p:nvSpPr>
          <p:cNvPr id="1253"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54"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מכירה - הזמנות </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255"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pic>
        <p:nvPicPr>
          <p:cNvPr id="1256" name="תמונה 12" descr=""/>
          <p:cNvPicPr/>
          <p:nvPr/>
        </p:nvPicPr>
        <p:blipFill>
          <a:blip r:embed="rId1"/>
          <a:stretch/>
        </p:blipFill>
        <p:spPr>
          <a:xfrm>
            <a:off x="1452240" y="1608120"/>
            <a:ext cx="574560" cy="574560"/>
          </a:xfrm>
          <a:prstGeom prst="rect">
            <a:avLst/>
          </a:prstGeom>
          <a:ln>
            <a:noFill/>
          </a:ln>
        </p:spPr>
      </p:pic>
      <p:pic>
        <p:nvPicPr>
          <p:cNvPr id="1257" name="תמונה 1" descr=""/>
          <p:cNvPicPr/>
          <p:nvPr/>
        </p:nvPicPr>
        <p:blipFill>
          <a:blip r:embed="rId2"/>
          <a:stretch/>
        </p:blipFill>
        <p:spPr>
          <a:xfrm>
            <a:off x="1452240" y="2373840"/>
            <a:ext cx="552240" cy="599400"/>
          </a:xfrm>
          <a:prstGeom prst="rect">
            <a:avLst/>
          </a:prstGeom>
          <a:ln>
            <a:noFill/>
          </a:ln>
        </p:spPr>
      </p:pic>
      <p:sp>
        <p:nvSpPr>
          <p:cNvPr id="1258" name="CustomShape 8"/>
          <p:cNvSpPr/>
          <p:nvPr/>
        </p:nvSpPr>
        <p:spPr>
          <a:xfrm>
            <a:off x="1112760" y="2855520"/>
            <a:ext cx="130896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ייצא לאקסל</a:t>
            </a:r>
            <a:endParaRPr b="0" lang="en-US" sz="1800" spc="-1" strike="noStrike">
              <a:solidFill>
                <a:srgbClr val="000000"/>
              </a:solidFill>
              <a:uFill>
                <a:solidFill>
                  <a:srgbClr val="ffffff"/>
                </a:solidFill>
              </a:uFill>
              <a:latin typeface="Arial"/>
            </a:endParaRPr>
          </a:p>
        </p:txBody>
      </p:sp>
      <p:graphicFrame>
        <p:nvGraphicFramePr>
          <p:cNvPr id="1259" name="Table 9"/>
          <p:cNvGraphicFramePr/>
          <p:nvPr/>
        </p:nvGraphicFramePr>
        <p:xfrm>
          <a:off x="2661120" y="2040840"/>
          <a:ext cx="8107560" cy="3751560"/>
        </p:xfrm>
        <a:graphic>
          <a:graphicData uri="http://schemas.openxmlformats.org/drawingml/2006/table">
            <a:tbl>
              <a:tblPr/>
              <a:tblGrid>
                <a:gridCol w="1058760"/>
                <a:gridCol w="1058760"/>
                <a:gridCol w="1258200"/>
                <a:gridCol w="914400"/>
                <a:gridCol w="1004040"/>
                <a:gridCol w="2813760"/>
              </a:tblGrid>
              <a:tr h="640440">
                <a:tc>
                  <a:txBody>
                    <a:bodyPr/>
                    <a:p>
                      <a:pPr algn="r" rtl="1">
                        <a:lnSpc>
                          <a:spcPct val="100000"/>
                        </a:lnSpc>
                      </a:pPr>
                      <a:r>
                        <a:rPr b="1" lang="en-US" sz="1800" spc="-1" strike="noStrike">
                          <a:solidFill>
                            <a:srgbClr val="ffffff"/>
                          </a:solidFill>
                          <a:uFill>
                            <a:solidFill>
                              <a:srgbClr val="ffffff"/>
                            </a:solidFill>
                          </a:uFill>
                          <a:latin typeface="Calibri"/>
                        </a:rPr>
                        <a:t>מס' הזמנה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ללקוח</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מס' מוצרים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פעולות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661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rtl="1">
                        <a:lnSpc>
                          <a:spcPct val="100000"/>
                        </a:lnSpc>
                      </a:pPr>
                      <a:r>
                        <a:rPr b="0" lang="en-US" sz="1800" spc="-1" strike="noStrike" u="sng">
                          <a:solidFill>
                            <a:srgbClr val="000000"/>
                          </a:solidFill>
                          <a:uFill>
                            <a:solidFill>
                              <a:srgbClr val="ffffff"/>
                            </a:solidFill>
                          </a:uFill>
                          <a:latin typeface="Calibri"/>
                        </a:rPr>
                        <a:t>צפה בהזמנה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1260" name="CustomShape 10"/>
          <p:cNvSpPr/>
          <p:nvPr/>
        </p:nvSpPr>
        <p:spPr>
          <a:xfrm>
            <a:off x="8773560" y="1573920"/>
            <a:ext cx="173052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סנן ע"פ לקוח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1261" name="CustomShape 11"/>
          <p:cNvSpPr/>
          <p:nvPr/>
        </p:nvSpPr>
        <p:spPr>
          <a:xfrm>
            <a:off x="7058160" y="1573920"/>
            <a:ext cx="160416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מיין לפי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2"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263"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64"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65" name="CustomShape 4"/>
          <p:cNvSpPr/>
          <p:nvPr/>
        </p:nvSpPr>
        <p:spPr>
          <a:xfrm>
            <a:off x="1528200" y="100080"/>
            <a:ext cx="12191760" cy="456840"/>
          </a:xfrm>
          <a:prstGeom prst="rect">
            <a:avLst/>
          </a:prstGeom>
          <a:noFill/>
          <a:ln>
            <a:noFill/>
          </a:ln>
        </p:spPr>
        <p:style>
          <a:lnRef idx="0"/>
          <a:fillRef idx="0"/>
          <a:effectRef idx="0"/>
          <a:fontRef idx="minor"/>
        </p:style>
      </p:sp>
      <p:sp>
        <p:nvSpPr>
          <p:cNvPr id="1266"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67"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מכירה – תעודות משלוח </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268"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graphicFrame>
        <p:nvGraphicFramePr>
          <p:cNvPr id="1269" name="Table 8"/>
          <p:cNvGraphicFramePr/>
          <p:nvPr/>
        </p:nvGraphicFramePr>
        <p:xfrm>
          <a:off x="2916360" y="1904400"/>
          <a:ext cx="7059960" cy="3861360"/>
        </p:xfrm>
        <a:graphic>
          <a:graphicData uri="http://schemas.openxmlformats.org/drawingml/2006/table">
            <a:tbl>
              <a:tblPr/>
              <a:tblGrid>
                <a:gridCol w="1681920"/>
                <a:gridCol w="1027080"/>
                <a:gridCol w="1353240"/>
                <a:gridCol w="945720"/>
                <a:gridCol w="2052360"/>
              </a:tblGrid>
              <a:tr h="8604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לצפייה מלאה</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ffffff"/>
                          </a:solidFill>
                          <a:uFill>
                            <a:solidFill>
                              <a:srgbClr val="ffffff"/>
                            </a:solidFill>
                          </a:uFill>
                          <a:latin typeface="Calibri"/>
                        </a:rPr>
                        <a:t>בפרטי</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270" name="תמונה 12" descr=""/>
          <p:cNvPicPr/>
          <p:nvPr/>
        </p:nvPicPr>
        <p:blipFill>
          <a:blip r:embed="rId1"/>
          <a:stretch/>
        </p:blipFill>
        <p:spPr>
          <a:xfrm>
            <a:off x="1452240" y="1608120"/>
            <a:ext cx="574560" cy="574560"/>
          </a:xfrm>
          <a:prstGeom prst="rect">
            <a:avLst/>
          </a:prstGeom>
          <a:ln>
            <a:noFill/>
          </a:ln>
        </p:spPr>
      </p:pic>
      <p:pic>
        <p:nvPicPr>
          <p:cNvPr id="1271" name="תמונה 1" descr=""/>
          <p:cNvPicPr/>
          <p:nvPr/>
        </p:nvPicPr>
        <p:blipFill>
          <a:blip r:embed="rId2"/>
          <a:stretch/>
        </p:blipFill>
        <p:spPr>
          <a:xfrm>
            <a:off x="1452240" y="2373840"/>
            <a:ext cx="552240" cy="599400"/>
          </a:xfrm>
          <a:prstGeom prst="rect">
            <a:avLst/>
          </a:prstGeom>
          <a:ln>
            <a:noFill/>
          </a:ln>
        </p:spPr>
      </p:pic>
      <p:sp>
        <p:nvSpPr>
          <p:cNvPr id="1272" name="CustomShape 9"/>
          <p:cNvSpPr/>
          <p:nvPr/>
        </p:nvSpPr>
        <p:spPr>
          <a:xfrm>
            <a:off x="1112760" y="2855520"/>
            <a:ext cx="130896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ייצא לאקסל</a:t>
            </a:r>
            <a:endParaRPr b="0" lang="en-US" sz="1800" spc="-1" strike="noStrike">
              <a:solidFill>
                <a:srgbClr val="000000"/>
              </a:solidFill>
              <a:uFill>
                <a:solidFill>
                  <a:srgbClr val="ffffff"/>
                </a:solidFill>
              </a:uFill>
              <a:latin typeface="Arial"/>
            </a:endParaRPr>
          </a:p>
        </p:txBody>
      </p:sp>
      <p:sp>
        <p:nvSpPr>
          <p:cNvPr id="1273" name="CustomShape 10"/>
          <p:cNvSpPr/>
          <p:nvPr/>
        </p:nvSpPr>
        <p:spPr>
          <a:xfrm>
            <a:off x="3272760" y="281376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74" name="CustomShape 11"/>
          <p:cNvSpPr/>
          <p:nvPr/>
        </p:nvSpPr>
        <p:spPr>
          <a:xfrm>
            <a:off x="3272760" y="319824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75" name="CustomShape 12"/>
          <p:cNvSpPr/>
          <p:nvPr/>
        </p:nvSpPr>
        <p:spPr>
          <a:xfrm>
            <a:off x="3272760" y="356760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76" name="CustomShape 13"/>
          <p:cNvSpPr/>
          <p:nvPr/>
        </p:nvSpPr>
        <p:spPr>
          <a:xfrm>
            <a:off x="3272760" y="396144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77" name="CustomShape 14"/>
          <p:cNvSpPr/>
          <p:nvPr/>
        </p:nvSpPr>
        <p:spPr>
          <a:xfrm>
            <a:off x="6749640" y="1491840"/>
            <a:ext cx="160416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מיין לפי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1278" name="CustomShape 15"/>
          <p:cNvSpPr/>
          <p:nvPr/>
        </p:nvSpPr>
        <p:spPr>
          <a:xfrm>
            <a:off x="8433720" y="1491840"/>
            <a:ext cx="173052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סנן ע"פ לקוח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9"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280"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81"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82" name="CustomShape 4"/>
          <p:cNvSpPr/>
          <p:nvPr/>
        </p:nvSpPr>
        <p:spPr>
          <a:xfrm>
            <a:off x="1528200" y="100080"/>
            <a:ext cx="12191760" cy="456840"/>
          </a:xfrm>
          <a:prstGeom prst="rect">
            <a:avLst/>
          </a:prstGeom>
          <a:noFill/>
          <a:ln>
            <a:noFill/>
          </a:ln>
        </p:spPr>
        <p:style>
          <a:lnRef idx="0"/>
          <a:fillRef idx="0"/>
          <a:effectRef idx="0"/>
          <a:fontRef idx="minor"/>
        </p:style>
      </p:sp>
      <p:sp>
        <p:nvSpPr>
          <p:cNvPr id="1283"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84"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מכירה – ניהול חסרים </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285"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graphicFrame>
        <p:nvGraphicFramePr>
          <p:cNvPr id="1286" name="Table 8"/>
          <p:cNvGraphicFramePr/>
          <p:nvPr/>
        </p:nvGraphicFramePr>
        <p:xfrm>
          <a:off x="2905200" y="1948680"/>
          <a:ext cx="7059960" cy="3861360"/>
        </p:xfrm>
        <a:graphic>
          <a:graphicData uri="http://schemas.openxmlformats.org/drawingml/2006/table">
            <a:tbl>
              <a:tblPr/>
              <a:tblGrid>
                <a:gridCol w="1681920"/>
                <a:gridCol w="1027080"/>
                <a:gridCol w="1353240"/>
                <a:gridCol w="945720"/>
                <a:gridCol w="2052360"/>
              </a:tblGrid>
              <a:tr h="8604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לצפייה מלאה</a:t>
                      </a:r>
                      <a:endParaRPr b="0" lang="en-US" sz="1800" spc="-1" strike="noStrike">
                        <a:solidFill>
                          <a:srgbClr val="000000"/>
                        </a:solidFill>
                        <a:uFill>
                          <a:solidFill>
                            <a:srgbClr val="ffffff"/>
                          </a:solidFill>
                        </a:uFill>
                        <a:latin typeface="Arial"/>
                      </a:endParaRPr>
                    </a:p>
                    <a:p>
                      <a:pPr algn="r" rtl="1">
                        <a:lnSpc>
                          <a:spcPct val="100000"/>
                        </a:lnSpc>
                      </a:pPr>
                      <a:r>
                        <a:rPr b="1" lang="en-US" sz="1800" spc="-1" strike="noStrike">
                          <a:solidFill>
                            <a:srgbClr val="ffffff"/>
                          </a:solidFill>
                          <a:uFill>
                            <a:solidFill>
                              <a:srgbClr val="ffffff"/>
                            </a:solidFill>
                          </a:uFill>
                          <a:latin typeface="Calibri"/>
                        </a:rPr>
                        <a:t>בפרטי </a:t>
                      </a:r>
                      <a:endParaRPr b="0" lang="en-US" sz="1800" spc="-1" strike="noStrike">
                        <a:solidFill>
                          <a:srgbClr val="000000"/>
                        </a:solidFill>
                        <a:uFill>
                          <a:solidFill>
                            <a:srgbClr val="ffffff"/>
                          </a:solidFill>
                        </a:uFill>
                        <a:latin typeface="Arial"/>
                      </a:endParaRPr>
                    </a:p>
                    <a:p>
                      <a:pPr algn="r" rtl="1">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287" name="תמונה 12" descr=""/>
          <p:cNvPicPr/>
          <p:nvPr/>
        </p:nvPicPr>
        <p:blipFill>
          <a:blip r:embed="rId1"/>
          <a:stretch/>
        </p:blipFill>
        <p:spPr>
          <a:xfrm>
            <a:off x="1452240" y="1608120"/>
            <a:ext cx="574560" cy="574560"/>
          </a:xfrm>
          <a:prstGeom prst="rect">
            <a:avLst/>
          </a:prstGeom>
          <a:ln>
            <a:noFill/>
          </a:ln>
        </p:spPr>
      </p:pic>
      <p:pic>
        <p:nvPicPr>
          <p:cNvPr id="1288" name="תמונה 1" descr=""/>
          <p:cNvPicPr/>
          <p:nvPr/>
        </p:nvPicPr>
        <p:blipFill>
          <a:blip r:embed="rId2"/>
          <a:stretch/>
        </p:blipFill>
        <p:spPr>
          <a:xfrm>
            <a:off x="1452240" y="2373840"/>
            <a:ext cx="552240" cy="599400"/>
          </a:xfrm>
          <a:prstGeom prst="rect">
            <a:avLst/>
          </a:prstGeom>
          <a:ln>
            <a:noFill/>
          </a:ln>
        </p:spPr>
      </p:pic>
      <p:sp>
        <p:nvSpPr>
          <p:cNvPr id="1289" name="CustomShape 9"/>
          <p:cNvSpPr/>
          <p:nvPr/>
        </p:nvSpPr>
        <p:spPr>
          <a:xfrm>
            <a:off x="1112760" y="2855520"/>
            <a:ext cx="130896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ייצא לאקסל</a:t>
            </a:r>
            <a:endParaRPr b="0" lang="en-US" sz="1800" spc="-1" strike="noStrike">
              <a:solidFill>
                <a:srgbClr val="000000"/>
              </a:solidFill>
              <a:uFill>
                <a:solidFill>
                  <a:srgbClr val="ffffff"/>
                </a:solidFill>
              </a:uFill>
              <a:latin typeface="Arial"/>
            </a:endParaRPr>
          </a:p>
        </p:txBody>
      </p:sp>
      <p:sp>
        <p:nvSpPr>
          <p:cNvPr id="1290" name="CustomShape 10"/>
          <p:cNvSpPr/>
          <p:nvPr/>
        </p:nvSpPr>
        <p:spPr>
          <a:xfrm>
            <a:off x="3261600" y="285804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91" name="CustomShape 11"/>
          <p:cNvSpPr/>
          <p:nvPr/>
        </p:nvSpPr>
        <p:spPr>
          <a:xfrm>
            <a:off x="3261600" y="324252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92" name="CustomShape 12"/>
          <p:cNvSpPr/>
          <p:nvPr/>
        </p:nvSpPr>
        <p:spPr>
          <a:xfrm>
            <a:off x="3261600" y="361188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93" name="CustomShape 13"/>
          <p:cNvSpPr/>
          <p:nvPr/>
        </p:nvSpPr>
        <p:spPr>
          <a:xfrm>
            <a:off x="3261600" y="4005720"/>
            <a:ext cx="1319040" cy="320400"/>
          </a:xfrm>
          <a:prstGeom prst="roundRect">
            <a:avLst>
              <a:gd name="adj" fmla="val 16667"/>
            </a:avLst>
          </a:prstGeom>
          <a:solidFill>
            <a:srgbClr val="ed7d31"/>
          </a:solidFill>
          <a:ln w="12600">
            <a:solidFill>
              <a:srgbClr val="af5c24"/>
            </a:solidFill>
            <a:miter/>
          </a:ln>
        </p:spPr>
        <p:style>
          <a:lnRef idx="0"/>
          <a:fillRef idx="0"/>
          <a:effectRef idx="0"/>
          <a:fontRef idx="minor"/>
        </p:style>
      </p:sp>
      <p:sp>
        <p:nvSpPr>
          <p:cNvPr id="1294" name="CustomShape 14"/>
          <p:cNvSpPr/>
          <p:nvPr/>
        </p:nvSpPr>
        <p:spPr>
          <a:xfrm>
            <a:off x="6581880" y="1502640"/>
            <a:ext cx="170676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סנן ע"פ לקוח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1295" name="CustomShape 15"/>
          <p:cNvSpPr/>
          <p:nvPr/>
        </p:nvSpPr>
        <p:spPr>
          <a:xfrm>
            <a:off x="4831200" y="1502640"/>
            <a:ext cx="160416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מיין לפי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1296" name="CustomShape 16"/>
          <p:cNvSpPr/>
          <p:nvPr/>
        </p:nvSpPr>
        <p:spPr>
          <a:xfrm>
            <a:off x="8391600" y="1477800"/>
            <a:ext cx="175644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סנן ע"פ מוצר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7"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298"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299"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300" name="CustomShape 4"/>
          <p:cNvSpPr/>
          <p:nvPr/>
        </p:nvSpPr>
        <p:spPr>
          <a:xfrm>
            <a:off x="1528200" y="100080"/>
            <a:ext cx="12191760" cy="456840"/>
          </a:xfrm>
          <a:prstGeom prst="rect">
            <a:avLst/>
          </a:prstGeom>
          <a:noFill/>
          <a:ln>
            <a:noFill/>
          </a:ln>
        </p:spPr>
        <p:style>
          <a:lnRef idx="0"/>
          <a:fillRef idx="0"/>
          <a:effectRef idx="0"/>
          <a:fontRef idx="minor"/>
        </p:style>
      </p:sp>
      <p:sp>
        <p:nvSpPr>
          <p:cNvPr id="1301"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302"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תקבולים</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303"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graphicFrame>
        <p:nvGraphicFramePr>
          <p:cNvPr id="1304" name="Table 8"/>
          <p:cNvGraphicFramePr/>
          <p:nvPr/>
        </p:nvGraphicFramePr>
        <p:xfrm>
          <a:off x="4957200" y="1948680"/>
          <a:ext cx="5007960" cy="3429720"/>
        </p:xfrm>
        <a:graphic>
          <a:graphicData uri="http://schemas.openxmlformats.org/drawingml/2006/table">
            <a:tbl>
              <a:tblPr/>
              <a:tblGrid>
                <a:gridCol w="1681920"/>
                <a:gridCol w="1027080"/>
                <a:gridCol w="1353240"/>
                <a:gridCol w="946080"/>
              </a:tblGrid>
              <a:tr h="4287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305" name="תמונה 12" descr=""/>
          <p:cNvPicPr/>
          <p:nvPr/>
        </p:nvPicPr>
        <p:blipFill>
          <a:blip r:embed="rId1"/>
          <a:stretch/>
        </p:blipFill>
        <p:spPr>
          <a:xfrm>
            <a:off x="1452240" y="1608120"/>
            <a:ext cx="574560" cy="574560"/>
          </a:xfrm>
          <a:prstGeom prst="rect">
            <a:avLst/>
          </a:prstGeom>
          <a:ln>
            <a:noFill/>
          </a:ln>
        </p:spPr>
      </p:pic>
      <p:pic>
        <p:nvPicPr>
          <p:cNvPr id="1306" name="תמונה 1" descr=""/>
          <p:cNvPicPr/>
          <p:nvPr/>
        </p:nvPicPr>
        <p:blipFill>
          <a:blip r:embed="rId2"/>
          <a:stretch/>
        </p:blipFill>
        <p:spPr>
          <a:xfrm>
            <a:off x="1452240" y="2373840"/>
            <a:ext cx="552240" cy="599400"/>
          </a:xfrm>
          <a:prstGeom prst="rect">
            <a:avLst/>
          </a:prstGeom>
          <a:ln>
            <a:noFill/>
          </a:ln>
        </p:spPr>
      </p:pic>
      <p:sp>
        <p:nvSpPr>
          <p:cNvPr id="1307" name="CustomShape 9"/>
          <p:cNvSpPr/>
          <p:nvPr/>
        </p:nvSpPr>
        <p:spPr>
          <a:xfrm>
            <a:off x="1112760" y="2855520"/>
            <a:ext cx="130896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ייצא לאקסל</a:t>
            </a:r>
            <a:endParaRPr b="0" lang="en-US" sz="1800" spc="-1" strike="noStrike">
              <a:solidFill>
                <a:srgbClr val="000000"/>
              </a:solidFill>
              <a:uFill>
                <a:solidFill>
                  <a:srgbClr val="ffffff"/>
                </a:solidFill>
              </a:uFill>
              <a:latin typeface="Arial"/>
            </a:endParaRPr>
          </a:p>
        </p:txBody>
      </p:sp>
      <p:sp>
        <p:nvSpPr>
          <p:cNvPr id="1308" name="CustomShape 10"/>
          <p:cNvSpPr/>
          <p:nvPr/>
        </p:nvSpPr>
        <p:spPr>
          <a:xfrm>
            <a:off x="8258760" y="1497960"/>
            <a:ext cx="170676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סנן ע"פ לקוח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1309" name="CustomShape 11"/>
          <p:cNvSpPr/>
          <p:nvPr/>
        </p:nvSpPr>
        <p:spPr>
          <a:xfrm>
            <a:off x="6508080" y="1497960"/>
            <a:ext cx="160416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מיין לפי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0"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311"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312"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313" name="CustomShape 4"/>
          <p:cNvSpPr/>
          <p:nvPr/>
        </p:nvSpPr>
        <p:spPr>
          <a:xfrm>
            <a:off x="1528200" y="100080"/>
            <a:ext cx="12191760" cy="456840"/>
          </a:xfrm>
          <a:prstGeom prst="rect">
            <a:avLst/>
          </a:prstGeom>
          <a:noFill/>
          <a:ln>
            <a:noFill/>
          </a:ln>
        </p:spPr>
        <p:style>
          <a:lnRef idx="0"/>
          <a:fillRef idx="0"/>
          <a:effectRef idx="0"/>
          <a:fontRef idx="minor"/>
        </p:style>
      </p:sp>
      <p:sp>
        <p:nvSpPr>
          <p:cNvPr id="1314"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315"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דוחות &gt; מלאי</a:t>
            </a:r>
            <a:endParaRPr b="0" lang="en-US" sz="3200" spc="-1" strike="noStrike">
              <a:solidFill>
                <a:srgbClr val="000000"/>
              </a:solidFill>
              <a:uFill>
                <a:solidFill>
                  <a:srgbClr val="ffffff"/>
                </a:solidFill>
              </a:uFill>
              <a:latin typeface="Arial"/>
            </a:endParaRPr>
          </a:p>
        </p:txBody>
      </p:sp>
      <p:sp>
        <p:nvSpPr>
          <p:cNvPr id="1316"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graphicFrame>
        <p:nvGraphicFramePr>
          <p:cNvPr id="1317" name="Table 8"/>
          <p:cNvGraphicFramePr/>
          <p:nvPr/>
        </p:nvGraphicFramePr>
        <p:xfrm>
          <a:off x="2286000" y="1951560"/>
          <a:ext cx="8312760" cy="3425400"/>
        </p:xfrm>
        <a:graphic>
          <a:graphicData uri="http://schemas.openxmlformats.org/drawingml/2006/table">
            <a:tbl>
              <a:tblPr/>
              <a:tblGrid>
                <a:gridCol w="928080"/>
                <a:gridCol w="928080"/>
                <a:gridCol w="928080"/>
                <a:gridCol w="928080"/>
                <a:gridCol w="928080"/>
                <a:gridCol w="928080"/>
                <a:gridCol w="928080"/>
                <a:gridCol w="1816560"/>
              </a:tblGrid>
              <a:tr h="595080">
                <a:tc>
                  <a:txBody>
                    <a:bodyPr/>
                    <a:p>
                      <a:pPr algn="r" rtl="1">
                        <a:lnSpc>
                          <a:spcPct val="100000"/>
                        </a:lnSpc>
                      </a:pPr>
                      <a:r>
                        <a:rPr b="1" lang="en-US" sz="1800" spc="-1" strike="noStrike">
                          <a:solidFill>
                            <a:srgbClr val="ffffff"/>
                          </a:solidFill>
                          <a:uFill>
                            <a:solidFill>
                              <a:srgbClr val="ffffff"/>
                            </a:solidFill>
                          </a:uFill>
                          <a:latin typeface="Calibri"/>
                        </a:rPr>
                        <a:t>קוד מוצר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שם</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קטגוריה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כמות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r" rtl="1">
                        <a:lnSpc>
                          <a:spcPct val="100000"/>
                        </a:lnSpc>
                      </a:pPr>
                      <a:r>
                        <a:rPr b="1" lang="en-US" sz="1800" spc="-1" strike="noStrike">
                          <a:solidFill>
                            <a:srgbClr val="ffffff"/>
                          </a:solidFill>
                          <a:uFill>
                            <a:solidFill>
                              <a:srgbClr val="ffffff"/>
                            </a:solidFill>
                          </a:uFill>
                          <a:latin typeface="Calibri"/>
                        </a:rPr>
                        <a:t>כמות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111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500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112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r" rtl="1">
                        <a:lnSpc>
                          <a:spcPct val="100000"/>
                        </a:lnSpc>
                      </a:pPr>
                      <a:r>
                        <a:rPr b="0" lang="en-US" sz="1800" spc="-1" strike="noStrike">
                          <a:solidFill>
                            <a:srgbClr val="000000"/>
                          </a:solidFill>
                          <a:uFill>
                            <a:solidFill>
                              <a:srgbClr val="ffffff"/>
                            </a:solidFill>
                          </a:uFill>
                          <a:latin typeface="Calibri"/>
                        </a:rPr>
                        <a:t>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pic>
        <p:nvPicPr>
          <p:cNvPr id="1318" name="תמונה 12" descr=""/>
          <p:cNvPicPr/>
          <p:nvPr/>
        </p:nvPicPr>
        <p:blipFill>
          <a:blip r:embed="rId1"/>
          <a:stretch/>
        </p:blipFill>
        <p:spPr>
          <a:xfrm>
            <a:off x="1452240" y="1608120"/>
            <a:ext cx="574560" cy="574560"/>
          </a:xfrm>
          <a:prstGeom prst="rect">
            <a:avLst/>
          </a:prstGeom>
          <a:ln>
            <a:noFill/>
          </a:ln>
        </p:spPr>
      </p:pic>
      <p:pic>
        <p:nvPicPr>
          <p:cNvPr id="1319" name="תמונה 1" descr=""/>
          <p:cNvPicPr/>
          <p:nvPr/>
        </p:nvPicPr>
        <p:blipFill>
          <a:blip r:embed="rId2"/>
          <a:stretch/>
        </p:blipFill>
        <p:spPr>
          <a:xfrm>
            <a:off x="1452240" y="2373840"/>
            <a:ext cx="552240" cy="599400"/>
          </a:xfrm>
          <a:prstGeom prst="rect">
            <a:avLst/>
          </a:prstGeom>
          <a:ln>
            <a:noFill/>
          </a:ln>
        </p:spPr>
      </p:pic>
      <p:sp>
        <p:nvSpPr>
          <p:cNvPr id="1320" name="CustomShape 9"/>
          <p:cNvSpPr/>
          <p:nvPr/>
        </p:nvSpPr>
        <p:spPr>
          <a:xfrm>
            <a:off x="1112760" y="2855520"/>
            <a:ext cx="1308960" cy="364680"/>
          </a:xfrm>
          <a:prstGeom prst="rect">
            <a:avLst/>
          </a:prstGeom>
          <a:noFill/>
          <a:ln>
            <a:noFill/>
          </a:ln>
        </p:spPr>
        <p:style>
          <a:lnRef idx="0"/>
          <a:fillRef idx="0"/>
          <a:effectRef idx="0"/>
          <a:fontRef idx="minor"/>
        </p:style>
        <p:txBody>
          <a:bodyPr wrap="none" lIns="90000" rIns="90000" tIns="45000" bIns="45000"/>
          <a:p>
            <a:pPr algn="ctr" rtl="1">
              <a:lnSpc>
                <a:spcPct val="100000"/>
              </a:lnSpc>
            </a:pPr>
            <a:r>
              <a:rPr b="0" lang="en-US" sz="1800" spc="-1" strike="noStrike">
                <a:solidFill>
                  <a:srgbClr val="000000"/>
                </a:solidFill>
                <a:uFill>
                  <a:solidFill>
                    <a:srgbClr val="ffffff"/>
                  </a:solidFill>
                </a:uFill>
                <a:latin typeface="Calibri"/>
              </a:rPr>
              <a:t>ייצא לאקסל</a:t>
            </a:r>
            <a:endParaRPr b="0" lang="en-US" sz="1800" spc="-1" strike="noStrike">
              <a:solidFill>
                <a:srgbClr val="000000"/>
              </a:solidFill>
              <a:uFill>
                <a:solidFill>
                  <a:srgbClr val="ffffff"/>
                </a:solidFill>
              </a:uFill>
              <a:latin typeface="Arial"/>
            </a:endParaRPr>
          </a:p>
        </p:txBody>
      </p:sp>
      <p:sp>
        <p:nvSpPr>
          <p:cNvPr id="1321" name="CustomShape 10"/>
          <p:cNvSpPr/>
          <p:nvPr/>
        </p:nvSpPr>
        <p:spPr>
          <a:xfrm>
            <a:off x="8405640" y="1491840"/>
            <a:ext cx="160416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סנן ע"פ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
        <p:nvSpPr>
          <p:cNvPr id="1322" name="CustomShape 11"/>
          <p:cNvSpPr/>
          <p:nvPr/>
        </p:nvSpPr>
        <p:spPr>
          <a:xfrm>
            <a:off x="6749640" y="1491840"/>
            <a:ext cx="1604160" cy="369720"/>
          </a:xfrm>
          <a:prstGeom prst="roundRect">
            <a:avLst>
              <a:gd name="adj" fmla="val 16667"/>
            </a:avLst>
          </a:prstGeom>
          <a:solidFill>
            <a:srgbClr val="000000"/>
          </a:solidFill>
          <a:ln w="12600">
            <a:solidFill>
              <a:srgbClr val="000000"/>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ffffff"/>
                </a:solidFill>
                <a:uFill>
                  <a:solidFill>
                    <a:srgbClr val="ffffff"/>
                  </a:solidFill>
                </a:uFill>
                <a:latin typeface="Calibri"/>
              </a:rPr>
              <a:t>מיין לפי </a:t>
            </a:r>
            <a:r>
              <a:rPr b="0" lang="en-US" sz="1800" spc="-1" strike="noStrike">
                <a:solidFill>
                  <a:srgbClr val="ffffff"/>
                </a:solidFill>
                <a:uFill>
                  <a:solidFill>
                    <a:srgbClr val="ffffff"/>
                  </a:solidFill>
                </a:uFill>
                <a:latin typeface="Wingdings"/>
              </a:rPr>
              <a:t></a:t>
            </a:r>
            <a:endParaRPr b="0" lang="en-US" sz="1800" spc="-1" strike="noStrike">
              <a:solidFill>
                <a:srgbClr val="000000"/>
              </a:solidFill>
              <a:uFill>
                <a:solidFill>
                  <a:srgbClr val="ffffff"/>
                </a:solidFill>
              </a:uFill>
              <a:latin typeface="Arial"/>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3" name="TextShape 1"/>
          <p:cNvSpPr txBox="1"/>
          <p:nvPr/>
        </p:nvSpPr>
        <p:spPr>
          <a:xfrm>
            <a:off x="838080" y="365040"/>
            <a:ext cx="10515240" cy="1325160"/>
          </a:xfrm>
          <a:prstGeom prst="rect">
            <a:avLst/>
          </a:prstGeom>
          <a:noFill/>
          <a:ln>
            <a:noFill/>
          </a:ln>
        </p:spPr>
        <p:txBody>
          <a:bodyPr anchor="ctr"/>
          <a:p>
            <a:pPr algn="r" rtl="1">
              <a:lnSpc>
                <a:spcPct val="90000"/>
              </a:lnSpc>
            </a:pPr>
            <a:r>
              <a:rPr b="0" lang="he-IL" sz="4400" spc="-1" strike="noStrike">
                <a:solidFill>
                  <a:srgbClr val="000000"/>
                </a:solidFill>
                <a:uFill>
                  <a:solidFill>
                    <a:srgbClr val="ffffff"/>
                  </a:solidFill>
                </a:uFill>
                <a:latin typeface="Calibri Light"/>
              </a:rPr>
              <a:t>סטטיסטיקה</a:t>
            </a:r>
            <a:r>
              <a:rPr b="0" lang="he-IL" sz="4400" spc="-1" strike="noStrike">
                <a:solidFill>
                  <a:srgbClr val="000000"/>
                </a:solidFill>
                <a:uFill>
                  <a:solidFill>
                    <a:srgbClr val="ffffff"/>
                  </a:solidFill>
                </a:uFill>
                <a:latin typeface="Calibri Light"/>
              </a:rPr>
              <a:t>
</a:t>
            </a:r>
            <a:r>
              <a:rPr b="0" lang="he-IL" sz="2800" spc="-1" strike="noStrike">
                <a:solidFill>
                  <a:srgbClr val="000000"/>
                </a:solidFill>
                <a:uFill>
                  <a:solidFill>
                    <a:srgbClr val="ffffff"/>
                  </a:solidFill>
                </a:uFill>
                <a:latin typeface="Calibri Light"/>
              </a:rPr>
              <a:t>מנהל</a:t>
            </a:r>
            <a:endParaRPr b="0" lang="he-IL" sz="1800" spc="-1" strike="noStrike">
              <a:solidFill>
                <a:srgbClr val="000000"/>
              </a:solidFill>
              <a:uFill>
                <a:solidFill>
                  <a:srgbClr val="ffffff"/>
                </a:solidFill>
              </a:uFill>
              <a:latin typeface="Calibri"/>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4" name="CustomShape 1"/>
          <p:cNvSpPr/>
          <p:nvPr/>
        </p:nvSpPr>
        <p:spPr>
          <a:xfrm>
            <a:off x="1162800" y="415080"/>
            <a:ext cx="9889920" cy="6027840"/>
          </a:xfrm>
          <a:prstGeom prst="rect">
            <a:avLst/>
          </a:prstGeom>
          <a:solidFill>
            <a:srgbClr val="ffc000"/>
          </a:solidFill>
          <a:ln w="12600">
            <a:solidFill>
              <a:srgbClr val="bc8e00"/>
            </a:solidFill>
            <a:miter/>
          </a:ln>
        </p:spPr>
        <p:style>
          <a:lnRef idx="0"/>
          <a:fillRef idx="0"/>
          <a:effectRef idx="0"/>
          <a:fontRef idx="minor"/>
        </p:style>
      </p:sp>
      <p:sp>
        <p:nvSpPr>
          <p:cNvPr id="1325" name="CustomShape 2"/>
          <p:cNvSpPr/>
          <p:nvPr/>
        </p:nvSpPr>
        <p:spPr>
          <a:xfrm>
            <a:off x="1162800" y="5389560"/>
            <a:ext cx="9889200" cy="10274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Footer</a:t>
            </a: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326" name="CustomShape 3"/>
          <p:cNvSpPr/>
          <p:nvPr/>
        </p:nvSpPr>
        <p:spPr>
          <a:xfrm>
            <a:off x="1139040" y="427680"/>
            <a:ext cx="9889200" cy="989640"/>
          </a:xfrm>
          <a:prstGeom prst="rect">
            <a:avLst/>
          </a:prstGeom>
          <a:solidFill>
            <a:srgbClr val="ffc000"/>
          </a:solidFill>
          <a:ln w="12600">
            <a:solidFill>
              <a:srgbClr val="bc8e00"/>
            </a:solidFill>
            <a:miter/>
          </a:ln>
        </p:spPr>
        <p:style>
          <a:lnRef idx="0"/>
          <a:fillRef idx="0"/>
          <a:effectRef idx="0"/>
          <a:fontRef idx="minor"/>
        </p:style>
        <p:txBody>
          <a:bodyPr anchor="ctr"/>
          <a:p>
            <a:pPr algn="ctr" rtl="1">
              <a:lnSpc>
                <a:spcPct val="107000"/>
              </a:lnSpc>
            </a:pPr>
            <a:r>
              <a:rPr b="0" lang="en-US" sz="1100" spc="-1" strike="noStrike">
                <a:solidFill>
                  <a:srgbClr val="ffffff"/>
                </a:solidFill>
                <a:uFill>
                  <a:solidFill>
                    <a:srgbClr val="ffffff"/>
                  </a:solidFill>
                </a:uFill>
                <a:latin typeface="Calibri"/>
                <a:ea typeface="Calibri"/>
              </a:rPr>
              <a:t>Header</a:t>
            </a:r>
            <a:endParaRPr b="0" lang="en-US" sz="1800" spc="-1" strike="noStrike">
              <a:solidFill>
                <a:srgbClr val="000000"/>
              </a:solidFill>
              <a:uFill>
                <a:solidFill>
                  <a:srgbClr val="ffffff"/>
                </a:solidFill>
              </a:uFill>
              <a:latin typeface="Arial"/>
            </a:endParaRPr>
          </a:p>
          <a:p>
            <a:pPr algn="ctr" rtl="1">
              <a:lnSpc>
                <a:spcPct val="107000"/>
              </a:lnSpc>
            </a:pPr>
            <a:r>
              <a:rPr b="0" lang="en-US" sz="1100" spc="-1" strike="noStrike">
                <a:solidFill>
                  <a:srgbClr val="ffffff"/>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327" name="CustomShape 4"/>
          <p:cNvSpPr/>
          <p:nvPr/>
        </p:nvSpPr>
        <p:spPr>
          <a:xfrm>
            <a:off x="1528200" y="100080"/>
            <a:ext cx="12191760" cy="456840"/>
          </a:xfrm>
          <a:prstGeom prst="rect">
            <a:avLst/>
          </a:prstGeom>
          <a:noFill/>
          <a:ln>
            <a:noFill/>
          </a:ln>
        </p:spPr>
        <p:style>
          <a:lnRef idx="0"/>
          <a:fillRef idx="0"/>
          <a:effectRef idx="0"/>
          <a:fontRef idx="minor"/>
        </p:style>
      </p:sp>
      <p:sp>
        <p:nvSpPr>
          <p:cNvPr id="1328" name="CustomShape 5"/>
          <p:cNvSpPr/>
          <p:nvPr/>
        </p:nvSpPr>
        <p:spPr>
          <a:xfrm>
            <a:off x="7531920" y="154080"/>
            <a:ext cx="183960" cy="806760"/>
          </a:xfrm>
          <a:prstGeom prst="rect">
            <a:avLst/>
          </a:prstGeom>
          <a:noFill/>
          <a:ln>
            <a:noFill/>
          </a:ln>
        </p:spPr>
        <p:style>
          <a:lnRef idx="0"/>
          <a:fillRef idx="0"/>
          <a:effectRef idx="0"/>
          <a:fontRef idx="minor"/>
        </p:style>
        <p:txBody>
          <a:bodyPr wrap="none"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Calibri"/>
              </a:rPr>
              <a:t>
</a:t>
            </a:r>
            <a:endParaRPr b="0" lang="en-US" sz="1800" spc="-1" strike="noStrike">
              <a:solidFill>
                <a:srgbClr val="000000"/>
              </a:solidFill>
              <a:uFill>
                <a:solidFill>
                  <a:srgbClr val="ffffff"/>
                </a:solidFill>
              </a:uFill>
              <a:latin typeface="Arial"/>
            </a:endParaRPr>
          </a:p>
        </p:txBody>
      </p:sp>
      <p:sp>
        <p:nvSpPr>
          <p:cNvPr id="1329" name="TextShape 6"/>
          <p:cNvSpPr txBox="1"/>
          <p:nvPr/>
        </p:nvSpPr>
        <p:spPr>
          <a:xfrm>
            <a:off x="1232280" y="1119600"/>
            <a:ext cx="9367200" cy="297360"/>
          </a:xfrm>
          <a:prstGeom prst="rect">
            <a:avLst/>
          </a:prstGeom>
          <a:noFill/>
          <a:ln>
            <a:noFill/>
          </a:ln>
        </p:spPr>
        <p:txBody>
          <a:bodyPr/>
          <a:p>
            <a:pPr algn="r" rtl="1">
              <a:lnSpc>
                <a:spcPct val="100000"/>
              </a:lnSpc>
            </a:pPr>
            <a:r>
              <a:rPr b="0" lang="en-US" sz="1600" spc="-1" strike="noStrike">
                <a:solidFill>
                  <a:srgbClr val="000000"/>
                </a:solidFill>
                <a:uFill>
                  <a:solidFill>
                    <a:srgbClr val="ffffff"/>
                  </a:solidFill>
                </a:uFill>
                <a:latin typeface="Calibri"/>
              </a:rPr>
              <a:t>בית &gt; מנהל &gt; סטטיסטיקה</a:t>
            </a:r>
            <a:endParaRPr b="0" lang="en-US" sz="3200" spc="-1" strike="noStrike">
              <a:solidFill>
                <a:srgbClr val="000000"/>
              </a:solidFill>
              <a:uFill>
                <a:solidFill>
                  <a:srgbClr val="ffffff"/>
                </a:solidFill>
              </a:uFill>
              <a:latin typeface="Arial"/>
            </a:endParaRPr>
          </a:p>
          <a:p>
            <a:pPr algn="r" rtl="1">
              <a:lnSpc>
                <a:spcPct val="100000"/>
              </a:lnSpc>
            </a:pPr>
            <a:endParaRPr b="0" lang="en-US" sz="3200" spc="-1" strike="noStrike">
              <a:solidFill>
                <a:srgbClr val="000000"/>
              </a:solidFill>
              <a:uFill>
                <a:solidFill>
                  <a:srgbClr val="ffffff"/>
                </a:solidFill>
              </a:uFill>
              <a:latin typeface="Arial"/>
            </a:endParaRPr>
          </a:p>
        </p:txBody>
      </p:sp>
      <p:sp>
        <p:nvSpPr>
          <p:cNvPr id="1330" name="CustomShape 7"/>
          <p:cNvSpPr/>
          <p:nvPr/>
        </p:nvSpPr>
        <p:spPr>
          <a:xfrm>
            <a:off x="1207440" y="945720"/>
            <a:ext cx="2496240" cy="347760"/>
          </a:xfrm>
          <a:prstGeom prst="rect">
            <a:avLst/>
          </a:prstGeom>
          <a:solidFill>
            <a:srgbClr val="ffffff"/>
          </a:solidFill>
          <a:ln w="12600">
            <a:solidFill>
              <a:srgbClr val="70ad47"/>
            </a:solidFill>
            <a:miter/>
          </a:ln>
        </p:spPr>
        <p:style>
          <a:lnRef idx="0"/>
          <a:fillRef idx="0"/>
          <a:effectRef idx="0"/>
          <a:fontRef idx="minor"/>
        </p:style>
        <p:txBody>
          <a:bodyPr lIns="90000" rIns="90000" tIns="45000" bIns="45000" anchor="ctr"/>
          <a:p>
            <a:pPr algn="ctr" rtl="1">
              <a:lnSpc>
                <a:spcPct val="100000"/>
              </a:lnSpc>
            </a:pPr>
            <a:r>
              <a:rPr b="0" lang="en-US" sz="1800" spc="-1" strike="noStrike">
                <a:solidFill>
                  <a:srgbClr val="000000"/>
                </a:solidFill>
                <a:uFill>
                  <a:solidFill>
                    <a:srgbClr val="ffffff"/>
                  </a:solidFill>
                </a:uFill>
                <a:latin typeface="Calibri"/>
              </a:rPr>
              <a:t>שלום , </a:t>
            </a:r>
            <a:r>
              <a:rPr b="0" lang="en-US" sz="1800" spc="-1" strike="noStrike">
                <a:solidFill>
                  <a:srgbClr val="ff0000"/>
                </a:solidFill>
                <a:uFill>
                  <a:solidFill>
                    <a:srgbClr val="ffffff"/>
                  </a:solidFill>
                </a:uFill>
                <a:latin typeface="Calibri"/>
              </a:rPr>
              <a:t>מנהל</a:t>
            </a:r>
            <a:endParaRPr b="0" lang="en-US" sz="1800" spc="-1" strike="noStrike">
              <a:solidFill>
                <a:srgbClr val="000000"/>
              </a:solidFill>
              <a:uFill>
                <a:solidFill>
                  <a:srgbClr val="ffffff"/>
                </a:solidFill>
              </a:uFill>
              <a:latin typeface="Arial"/>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31" name="Table 1"/>
          <p:cNvGraphicFramePr/>
          <p:nvPr/>
        </p:nvGraphicFramePr>
        <p:xfrm>
          <a:off x="254520" y="210240"/>
          <a:ext cx="11617560" cy="6326280"/>
        </p:xfrm>
        <a:graphic>
          <a:graphicData uri="http://schemas.openxmlformats.org/drawingml/2006/table">
            <a:tbl>
              <a:tblPr/>
              <a:tblGrid>
                <a:gridCol w="10618200"/>
                <a:gridCol w="999720"/>
              </a:tblGrid>
              <a:tr h="343440">
                <a:tc>
                  <a:txBody>
                    <a:bodyPr/>
                    <a:p>
                      <a:pPr algn="r" rtl="1">
                        <a:lnSpc>
                          <a:spcPct val="100000"/>
                        </a:lnSpc>
                      </a:pPr>
                      <a:r>
                        <a:rPr b="1" lang="en-US" sz="1800" spc="-1" strike="noStrike">
                          <a:solidFill>
                            <a:srgbClr val="ffffff"/>
                          </a:solidFill>
                          <a:uFill>
                            <a:solidFill>
                              <a:srgbClr val="ffffff"/>
                            </a:solidFill>
                          </a:uFill>
                          <a:latin typeface="Calibri"/>
                        </a:rPr>
                        <a:t>שאלות </a:t>
                      </a:r>
                      <a:r>
                        <a:rPr b="1" lang="en-US" sz="1800" spc="-1" strike="noStrike">
                          <a:solidFill>
                            <a:srgbClr val="ff0000"/>
                          </a:solidFill>
                          <a:uFill>
                            <a:solidFill>
                              <a:srgbClr val="ffffff"/>
                            </a:solidFill>
                          </a:uFill>
                          <a:latin typeface="Calibri"/>
                        </a:rPr>
                        <a:t>ללקוח</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לקוחות – להוסיף שדה של קטגורייה :מצות – ארבעת המינים – משותף וכן גלישה אחרונה באתר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95080">
                <a:tc>
                  <a:txBody>
                    <a:bodyPr/>
                    <a:p>
                      <a:pPr algn="r" rtl="1">
                        <a:lnSpc>
                          <a:spcPct val="100000"/>
                        </a:lnSpc>
                      </a:pPr>
                      <a:r>
                        <a:rPr b="0" lang="en-US" sz="1800" spc="-1" strike="noStrike">
                          <a:solidFill>
                            <a:srgbClr val="000000"/>
                          </a:solidFill>
                          <a:uFill>
                            <a:solidFill>
                              <a:srgbClr val="ffffff"/>
                            </a:solidFill>
                          </a:uFill>
                          <a:latin typeface="Calibri"/>
                        </a:rPr>
                        <a:t>האם לאפשר </a:t>
                      </a:r>
                      <a:r>
                        <a:rPr b="0" lang="en-US" sz="1800" spc="-1" strike="noStrike">
                          <a:solidFill>
                            <a:srgbClr val="ff0000"/>
                          </a:solidFill>
                          <a:uFill>
                            <a:solidFill>
                              <a:srgbClr val="ffffff"/>
                            </a:solidFill>
                          </a:uFill>
                          <a:latin typeface="Calibri"/>
                        </a:rPr>
                        <a:t>מחיקה</a:t>
                      </a:r>
                      <a:r>
                        <a:rPr b="0" lang="en-US" sz="1800" spc="-1" strike="noStrike">
                          <a:solidFill>
                            <a:srgbClr val="000000"/>
                          </a:solidFill>
                          <a:uFill>
                            <a:solidFill>
                              <a:srgbClr val="ffffff"/>
                            </a:solidFill>
                          </a:uFill>
                          <a:latin typeface="Calibri"/>
                        </a:rPr>
                        <a:t> של לקוח / ספק / עובד / מוצרים/ הזמנות וכו </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0000"/>
                          </a:solidFill>
                          <a:uFill>
                            <a:solidFill>
                              <a:srgbClr val="ffffff"/>
                            </a:solidFill>
                          </a:uFill>
                          <a:latin typeface="Calibri"/>
                        </a:rPr>
                        <a:t>יש לציין שבעת מחיקת עובד / לקוח וכדו' ימחק כל המידע עליו (כולל הזמנות וכו)</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r" rtl="1">
                        <a:lnSpc>
                          <a:spcPct val="100000"/>
                        </a:lnSpc>
                      </a:pPr>
                      <a:r>
                        <a:rPr b="0" lang="en-US" sz="1800" spc="-1" strike="noStrike">
                          <a:solidFill>
                            <a:srgbClr val="000000"/>
                          </a:solidFill>
                          <a:uFill>
                            <a:solidFill>
                              <a:srgbClr val="ffffff"/>
                            </a:solidFill>
                          </a:uFill>
                          <a:latin typeface="Calibri"/>
                        </a:rPr>
                        <a:t>כן</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95080">
                <a:tc>
                  <a:txBody>
                    <a:bodyPr/>
                    <a:p>
                      <a:pPr algn="r" rtl="1">
                        <a:lnSpc>
                          <a:spcPct val="100000"/>
                        </a:lnSpc>
                      </a:pPr>
                      <a:r>
                        <a:rPr b="0" lang="en-US" sz="1800" spc="-1" strike="noStrike">
                          <a:solidFill>
                            <a:srgbClr val="000000"/>
                          </a:solidFill>
                          <a:uFill>
                            <a:solidFill>
                              <a:srgbClr val="ffffff"/>
                            </a:solidFill>
                          </a:uFill>
                          <a:latin typeface="Calibri"/>
                        </a:rPr>
                        <a:t>לאיזה ישויות (לקוח/עובד וכו') להוסיף שדה "</a:t>
                      </a:r>
                      <a:r>
                        <a:rPr b="0" lang="en-US" sz="1800" spc="-1" strike="noStrike">
                          <a:solidFill>
                            <a:srgbClr val="ff0000"/>
                          </a:solidFill>
                          <a:uFill>
                            <a:solidFill>
                              <a:srgbClr val="ffffff"/>
                            </a:solidFill>
                          </a:uFill>
                          <a:latin typeface="Calibri"/>
                        </a:rPr>
                        <a:t>הערות</a:t>
                      </a:r>
                      <a:r>
                        <a:rPr b="0" lang="en-US" sz="1800" spc="-1" strike="noStrike">
                          <a:solidFill>
                            <a:srgbClr val="000000"/>
                          </a:solidFill>
                          <a:uFill>
                            <a:solidFill>
                              <a:srgbClr val="ffffff"/>
                            </a:solidFill>
                          </a:uFill>
                          <a:latin typeface="Calibri"/>
                        </a:rPr>
                        <a:t>" ועד כמה תווים בערך? לברר שוב כנראה: הזמנה תעודת משלוח וזהו</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xBody>
                    <a:bodyPr/>
                    <a:p>
                      <a:pPr algn="r" rtl="1">
                        <a:lnSpc>
                          <a:spcPct val="100000"/>
                        </a:lnSpc>
                      </a:pPr>
                      <a:r>
                        <a:rPr b="0" lang="en-US" sz="1800" spc="-1" strike="noStrike">
                          <a:solidFill>
                            <a:srgbClr val="ffffff"/>
                          </a:solidFill>
                          <a:uFill>
                            <a:solidFill>
                              <a:srgbClr val="ffffff"/>
                            </a:solidFill>
                          </a:uFill>
                          <a:latin typeface="Calibri"/>
                        </a:rPr>
                        <a:t>הערות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r>
              <a:tr h="595080">
                <a:tc>
                  <a:txBody>
                    <a:bodyPr/>
                    <a:p>
                      <a:pPr algn="r" rtl="1">
                        <a:lnSpc>
                          <a:spcPct val="100000"/>
                        </a:lnSpc>
                      </a:pPr>
                      <a:r>
                        <a:rPr b="0" lang="en-US" sz="1800" spc="-1" strike="noStrike">
                          <a:solidFill>
                            <a:srgbClr val="000000"/>
                          </a:solidFill>
                          <a:uFill>
                            <a:solidFill>
                              <a:srgbClr val="ffffff"/>
                            </a:solidFill>
                          </a:uFill>
                          <a:latin typeface="Calibri"/>
                        </a:rPr>
                        <a:t>אם אפשר לשלוח קובצי אקסל, דגימה מכל סוג ,שנוכל לדעת לתכנן קצת יותר נכון ולראות כיצד יועברו הנתונים לטבלאות.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95080">
                <a:tc>
                  <a:txBody>
                    <a:bodyPr/>
                    <a:p>
                      <a:pPr algn="r" rtl="1">
                        <a:lnSpc>
                          <a:spcPct val="100000"/>
                        </a:lnSpc>
                      </a:pPr>
                      <a:r>
                        <a:rPr b="0" lang="en-US" sz="1800" spc="-1" strike="noStrike">
                          <a:solidFill>
                            <a:srgbClr val="000000"/>
                          </a:solidFill>
                          <a:uFill>
                            <a:solidFill>
                              <a:srgbClr val="ffffff"/>
                            </a:solidFill>
                          </a:uFill>
                          <a:latin typeface="Calibri"/>
                        </a:rPr>
                        <a:t>אם אפשר לעבור על הדוחות ולציין כל דבר שהוא מיותר או צריך שינוי וכן תוספת דברים מתבקשים.</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0000"/>
                          </a:solidFill>
                          <a:uFill>
                            <a:solidFill>
                              <a:srgbClr val="ffffff"/>
                            </a:solidFill>
                          </a:uFill>
                          <a:latin typeface="Calibri"/>
                        </a:rPr>
                        <a:t>אפשר להוסיף כל הגדרות מנהל רצויות.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43440">
                <a:tc>
                  <a:txBody>
                    <a:bodyPr/>
                    <a:p>
                      <a:pPr algn="r" rtl="1">
                        <a:lnSpc>
                          <a:spcPct val="100000"/>
                        </a:lnSpc>
                      </a:pPr>
                      <a:r>
                        <a:rPr b="0" lang="en-US" sz="1800" spc="-1" strike="noStrike">
                          <a:solidFill>
                            <a:srgbClr val="ff0000"/>
                          </a:solidFill>
                          <a:uFill>
                            <a:solidFill>
                              <a:srgbClr val="ffffff"/>
                            </a:solidFill>
                          </a:uFill>
                          <a:latin typeface="Calibri"/>
                        </a:rPr>
                        <a:t>סטטיסטיקה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32" name="Table 1"/>
          <p:cNvGraphicFramePr/>
          <p:nvPr/>
        </p:nvGraphicFramePr>
        <p:xfrm>
          <a:off x="254520" y="210240"/>
          <a:ext cx="11617560" cy="4721040"/>
        </p:xfrm>
        <a:graphic>
          <a:graphicData uri="http://schemas.openxmlformats.org/drawingml/2006/table">
            <a:tbl>
              <a:tblPr/>
              <a:tblGrid>
                <a:gridCol w="10618200"/>
                <a:gridCol w="999720"/>
              </a:tblGrid>
              <a:tr h="343440">
                <a:tc>
                  <a:txBody>
                    <a:bodyPr/>
                    <a:p>
                      <a:pPr algn="r" rtl="1">
                        <a:lnSpc>
                          <a:spcPct val="100000"/>
                        </a:lnSpc>
                      </a:pPr>
                      <a:r>
                        <a:rPr b="1" lang="en-US" sz="1800" spc="-1" strike="noStrike">
                          <a:solidFill>
                            <a:srgbClr val="ffffff"/>
                          </a:solidFill>
                          <a:uFill>
                            <a:solidFill>
                              <a:srgbClr val="ffffff"/>
                            </a:solidFill>
                          </a:uFill>
                          <a:latin typeface="Calibri"/>
                        </a:rPr>
                        <a:t>הערות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2e75b6"/>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2e75b6"/>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להוסיף טבלה לדואר של מנהל : תאריך + שעה, נושא, תוכן או משהו בסגנון, נקרא כן/לא</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להוסיף שדה מחיר במוצרים להזמנות כי יש אפשרות לשנות(ברירת המחדל זה כמו מחיר מכירה של המוצר)</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08760">
                <a:tc>
                  <a:txBody>
                    <a:bodyPr/>
                    <a:p>
                      <a:pPr algn="r" rtl="1">
                        <a:lnSpc>
                          <a:spcPct val="100000"/>
                        </a:lnSpc>
                      </a:pPr>
                      <a:r>
                        <a:rPr b="0" lang="en-US" sz="1800" spc="-1" strike="noStrike">
                          <a:solidFill>
                            <a:srgbClr val="000000"/>
                          </a:solidFill>
                          <a:uFill>
                            <a:solidFill>
                              <a:srgbClr val="ffffff"/>
                            </a:solidFill>
                          </a:uFill>
                          <a:latin typeface="Calibri"/>
                        </a:rPr>
                        <a:t>קובץ </a:t>
                      </a:r>
                      <a:r>
                        <a:rPr b="0" lang="en-US" sz="1800" spc="-1" strike="noStrike">
                          <a:solidFill>
                            <a:srgbClr val="000000"/>
                          </a:solidFill>
                          <a:uFill>
                            <a:solidFill>
                              <a:srgbClr val="ffffff"/>
                            </a:solidFill>
                          </a:uFill>
                          <a:latin typeface="Calibri"/>
                        </a:rPr>
                        <a:t>json</a:t>
                      </a:r>
                      <a:r>
                        <a:rPr b="0" lang="en-US" sz="1800" spc="-1" strike="noStrike">
                          <a:solidFill>
                            <a:srgbClr val="000000"/>
                          </a:solidFill>
                          <a:uFill>
                            <a:solidFill>
                              <a:srgbClr val="ffffff"/>
                            </a:solidFill>
                          </a:uFill>
                          <a:latin typeface="Calibri"/>
                        </a:rPr>
                        <a:t> לשמירת הגדרות מנהל וסיסמת מנהל ומה שקשור לפרטים אישיים  ויחודיים למנהל</a:t>
                      </a:r>
                      <a:endParaRPr b="0" lang="en-US" sz="1800" spc="-1" strike="noStrike">
                        <a:solidFill>
                          <a:srgbClr val="000000"/>
                        </a:solidFill>
                        <a:uFill>
                          <a:solidFill>
                            <a:srgbClr val="ffffff"/>
                          </a:solidFill>
                        </a:uFill>
                        <a:latin typeface="Arial"/>
                      </a:endParaRPr>
                    </a:p>
                    <a:p>
                      <a:pPr algn="r" rtl="1">
                        <a:lnSpc>
                          <a:spcPct val="100000"/>
                        </a:lnSpc>
                      </a:pPr>
                      <a:r>
                        <a:rPr b="0" lang="en-US" sz="1800" spc="-1" strike="noStrike">
                          <a:solidFill>
                            <a:srgbClr val="000000"/>
                          </a:solidFill>
                          <a:uFill>
                            <a:solidFill>
                              <a:srgbClr val="ffffff"/>
                            </a:solidFill>
                          </a:uFill>
                          <a:latin typeface="Calibri"/>
                        </a:rPr>
                        <a:t>כולל הגדרות של דוחות.</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95080">
                <a:tc>
                  <a:txBody>
                    <a:bodyPr/>
                    <a:p>
                      <a:pPr algn="r" rtl="1">
                        <a:lnSpc>
                          <a:spcPct val="100000"/>
                        </a:lnSpc>
                      </a:pPr>
                      <a:r>
                        <a:rPr b="0" lang="en-US" sz="1800" spc="-1" strike="noStrike">
                          <a:solidFill>
                            <a:srgbClr val="000000"/>
                          </a:solidFill>
                          <a:uFill>
                            <a:solidFill>
                              <a:srgbClr val="ffffff"/>
                            </a:solidFill>
                          </a:uFill>
                          <a:latin typeface="Calibri"/>
                        </a:rPr>
                        <a:t>טבלה או משהו שישמור נתונים על הגלישה של הלקוח באתר (מס כניסות ובאיזה שעה, תאריך אחרון לכניסה לחשבון לוודא בטיחות,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43440">
                <a:tc>
                  <a:txBody>
                    <a:bodyPr/>
                    <a:p>
                      <a:pPr algn="r" rtl="1">
                        <a:lnSpc>
                          <a:spcPct val="100000"/>
                        </a:lnSpc>
                      </a:pPr>
                      <a:r>
                        <a:rPr b="0" lang="en-US" sz="1800" spc="-1" strike="noStrike">
                          <a:solidFill>
                            <a:srgbClr val="000000"/>
                          </a:solidFill>
                          <a:uFill>
                            <a:solidFill>
                              <a:srgbClr val="ffffff"/>
                            </a:solidFill>
                          </a:uFill>
                          <a:latin typeface="Calibri"/>
                        </a:rPr>
                        <a:t>להוסיף אפשרות צמחיקה בבסיס נתונים ובהזמנות וכו וכו – עם הודעה ואזהרה לפני המחיקה</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2382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2018-05-14T09:08:46Z</dcterms:created>
  <dc:creator>‏‏משתמש Windows</dc:creator>
  <dc:description/>
  <dc:language>en-US</dc:language>
  <cp:lastModifiedBy/>
  <dcterms:modified xsi:type="dcterms:W3CDTF">2018-08-20T12:53:54Z</dcterms:modified>
  <cp:revision>717</cp:revision>
  <dc:subject/>
  <dc:title>מצגת של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101</vt:i4>
  </property>
  <property fmtid="{D5CDD505-2E9C-101B-9397-08002B2CF9AE}" pid="8" name="PresentationFormat">
    <vt:lpwstr>מסך רחב</vt:lpwstr>
  </property>
  <property fmtid="{D5CDD505-2E9C-101B-9397-08002B2CF9AE}" pid="9" name="ScaleCrop">
    <vt:bool>0</vt:bool>
  </property>
  <property fmtid="{D5CDD505-2E9C-101B-9397-08002B2CF9AE}" pid="10" name="ShareDoc">
    <vt:bool>0</vt:bool>
  </property>
  <property fmtid="{D5CDD505-2E9C-101B-9397-08002B2CF9AE}" pid="11" name="Slides">
    <vt:i4>102</vt:i4>
  </property>
</Properties>
</file>