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>
        <p:scale>
          <a:sx n="98" d="100"/>
          <a:sy n="98" d="100"/>
        </p:scale>
        <p:origin x="111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4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6" r:id="rId6"/>
    <p:sldLayoutId id="2147483751" r:id="rId7"/>
    <p:sldLayoutId id="2147483752" r:id="rId8"/>
    <p:sldLayoutId id="2147483753" r:id="rId9"/>
    <p:sldLayoutId id="2147483755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.cloud-object-storage.appdomain.cloud/cf-courses-data/CognitiveClass/DP0701EN/version-2/Metadata.pdf" TargetMode="External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DE9291-B985-44E1-BB83-A61EA33EF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B4DBF-27AD-9B44-AF76-CD77DA3CE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977753"/>
            <a:ext cx="9078562" cy="2387600"/>
          </a:xfrm>
        </p:spPr>
        <p:txBody>
          <a:bodyPr>
            <a:normAutofit/>
          </a:bodyPr>
          <a:lstStyle/>
          <a:p>
            <a:r>
              <a:rPr lang="en-GB" sz="6100">
                <a:solidFill>
                  <a:schemeClr val="bg1"/>
                </a:solidFill>
              </a:rPr>
              <a:t>Predicting severity level of collisions in Seattle</a:t>
            </a:r>
          </a:p>
        </p:txBody>
      </p:sp>
    </p:spTree>
    <p:extLst>
      <p:ext uri="{BB962C8B-B14F-4D97-AF65-F5344CB8AC3E}">
        <p14:creationId xmlns:p14="http://schemas.microsoft.com/office/powerpoint/2010/main" val="85566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029-A72C-E744-9231-3BD5CF4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Predicting severity level of collision in Seattle is valuable for citizens and local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63FE-918F-BA43-8743-97747177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Predictive model which will provide reasonable prediction if under certain conditions is higher probability of collision with a given severity</a:t>
            </a:r>
          </a:p>
          <a:p>
            <a:r>
              <a:rPr lang="en-GB"/>
              <a:t>Citizens of Seattle should be interested in this problem because knowing the relationships between conditions and likelihood of collision can save their money and life</a:t>
            </a:r>
          </a:p>
          <a:p>
            <a:r>
              <a:rPr lang="en-GB"/>
              <a:t>Goal is to provide them information about current situation on a roads and possible dangers – so it will be possible to avoid them</a:t>
            </a:r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3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50C7-431E-C841-8955-C0997D5D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Data acquisition and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3CAE-9C6C-764C-B8AF-85E92CEF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Dataset Collisions—All Years  provided by SPD and recorded by Traffic Records is available </a:t>
            </a:r>
            <a:r>
              <a:rPr lang="en-GB">
                <a:hlinkClick r:id="rId2"/>
              </a:rPr>
              <a:t>here</a:t>
            </a:r>
            <a:r>
              <a:rPr lang="en-GB"/>
              <a:t> and metadata about the dataset can be found </a:t>
            </a:r>
            <a:r>
              <a:rPr lang="en-GB">
                <a:hlinkClick r:id="rId3"/>
              </a:rPr>
              <a:t>here</a:t>
            </a:r>
            <a:endParaRPr lang="en-GB"/>
          </a:p>
          <a:p>
            <a:r>
              <a:rPr lang="en-GB"/>
              <a:t>Dataset includes all types of collisions. Collisions will display at the intersection or mid-block of a segment. Timeframe: 2004 to Present. </a:t>
            </a:r>
          </a:p>
          <a:p>
            <a:r>
              <a:rPr lang="en-GB"/>
              <a:t>In the raw dataset were 194 673 rows and 38 columns</a:t>
            </a:r>
            <a:r>
              <a:rPr lang="en-SK">
                <a:effectLst/>
              </a:rPr>
              <a:t> </a:t>
            </a:r>
          </a:p>
          <a:p>
            <a:r>
              <a:rPr lang="en-GB"/>
              <a:t>Duplicate, highly similar or highly correlated features were dropped. </a:t>
            </a:r>
            <a:endParaRPr lang="en-GB">
              <a:effectLst/>
            </a:endParaRP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9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E51-F141-CC44-B8A8-94C23A6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Compare counts of SEVERITYCODE 1 and 2 in the dataset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E99775-5E0A-0648-B3C9-479B406D2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69" y="2439988"/>
            <a:ext cx="5778500" cy="34417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D70D5-EB31-7747-BB8E-486B7862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08" y="2492602"/>
            <a:ext cx="5382788" cy="37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63E51-F141-CC44-B8A8-94C23A67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/>
              <a:t>Collisions which happen on a wet or dry road has more outliers and collisions on ice, oil or standing water have similarly average 2 vehicle involved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A940DFE-C3C5-C04F-B4FF-F4BF1381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11" y="625683"/>
            <a:ext cx="621695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E51-F141-CC44-B8A8-94C23A67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3" y="514350"/>
            <a:ext cx="10294794" cy="1314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/>
              <a:t>ADDRTYPE, LOCATION and ROADCONDITION have the biggest impact on SEVERITYCODE according to the matrix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D4619-8998-3949-B922-94D20FE3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87" y="2374899"/>
            <a:ext cx="5588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960-02C9-AD49-9DCF-506EE1A0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Decision tree classifier model performance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F5F0CF-4FC8-E749-8F27-BD03679AA5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3084" y="611395"/>
            <a:ext cx="504622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960-02C9-AD49-9DCF-506EE1A0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Logistics regression model performance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04176-945D-D144-859E-5C218549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99" y="1972176"/>
            <a:ext cx="5343597" cy="15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960-02C9-AD49-9DCF-506EE1A0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80" y="385763"/>
            <a:ext cx="10780569" cy="1197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 and future directions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69EB9-BBCD-C240-987D-73AE9DDBAA50}"/>
              </a:ext>
            </a:extLst>
          </p:cNvPr>
          <p:cNvSpPr txBox="1"/>
          <p:nvPr/>
        </p:nvSpPr>
        <p:spPr>
          <a:xfrm>
            <a:off x="945931" y="2467306"/>
            <a:ext cx="9753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Built useful models to predict severity code according to a given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Accuracy of the models has room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Capture more data about binary conditions, traffic (number of vehicles) and hour of an accident</a:t>
            </a:r>
          </a:p>
          <a:p>
            <a:endParaRPr lang="en-GB" sz="2800">
              <a:effectLst/>
            </a:endParaRPr>
          </a:p>
          <a:p>
            <a:endParaRPr lang="en-GB" sz="2800">
              <a:effectLst/>
            </a:endParaRPr>
          </a:p>
          <a:p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6664434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34D90"/>
      </a:accent1>
      <a:accent2>
        <a:srgbClr val="B13BB0"/>
      </a:accent2>
      <a:accent3>
        <a:srgbClr val="934DC3"/>
      </a:accent3>
      <a:accent4>
        <a:srgbClr val="5B47B6"/>
      </a:accent4>
      <a:accent5>
        <a:srgbClr val="4D69C3"/>
      </a:accent5>
      <a:accent6>
        <a:srgbClr val="3B88B1"/>
      </a:accent6>
      <a:hlink>
        <a:srgbClr val="31935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269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Predicting severity level of collisions in Seattle</vt:lpstr>
      <vt:lpstr>Predicting severity level of collision in Seattle is valuable for citizens and local government</vt:lpstr>
      <vt:lpstr>Data acquisition and cleaning </vt:lpstr>
      <vt:lpstr>Compare counts of SEVERITYCODE 1 and 2 in the dataset</vt:lpstr>
      <vt:lpstr>Collisions which happen on a wet or dry road has more outliers and collisions on ice, oil or standing water have similarly average 2 vehicle involved</vt:lpstr>
      <vt:lpstr>ADDRTYPE, LOCATION and ROADCONDITION have the biggest impact on SEVERITYCODE according to the matrix</vt:lpstr>
      <vt:lpstr>Decision tree classifier model performance</vt:lpstr>
      <vt:lpstr>Logistics regression model performance</vt:lpstr>
      <vt:lpstr>Conclusion and 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level of collision in Seattle</dc:title>
  <dc:creator>Michal Tazky</dc:creator>
  <cp:lastModifiedBy>Michal Tazky</cp:lastModifiedBy>
  <cp:revision>6</cp:revision>
  <dcterms:created xsi:type="dcterms:W3CDTF">2020-08-25T17:10:21Z</dcterms:created>
  <dcterms:modified xsi:type="dcterms:W3CDTF">2020-08-25T17:22:14Z</dcterms:modified>
</cp:coreProperties>
</file>