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2900-48E1-4FC6-B2FE-CB4620C4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30982-DE28-4E02-8EDD-A3DAA171C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F95AF-2261-492C-A666-2636EB49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56E7-DAD1-4DDC-A619-98978EDF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7BAF-60C7-4666-B783-783F2690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153F-5329-48DD-A6E5-E93BF315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22006-84B8-43FA-9B1B-7F318831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5345-9D82-4537-8EF1-AAF3FAF2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C114-D856-4F48-9886-AB57B1C6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6E4E-75F7-414F-9D09-AAABE7FD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2B440-2CC2-4B38-9446-5A17BC9E6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4C58B-B4FF-43B2-A244-57725D8BE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61592-A4C9-4B4B-9B64-595FA187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2951-5899-4ACC-B1E0-80FAF03E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17C05-D9B4-4DBF-AD28-31A97F44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E89B-CCD3-4A92-BDBF-09B05011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0FEC-74A7-492F-985D-1723BB96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ACF5-B883-48BA-9834-A77FFFE9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C418-00A0-47C1-9D31-E70B25BC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720B9-D386-43A7-A8EB-C08DFCE3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7645-8953-4C57-ADEB-BBDDA67D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38A81-E422-4F48-B9ED-6069A288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A0C3-DCAD-45D0-95CA-A92FC6F2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C72-A2A8-4211-9219-CC141599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60CB-4D7F-4FF8-A75A-47C6892F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82B-9240-48A1-8B64-2E9C04E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8F25-A199-466F-A5C6-2C6A7A5F2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A74B7-5956-4517-B30C-C0E12B3E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4DD26-FF11-4C57-8E02-C3A74BCE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9D2D-6970-4C01-98B9-D76F5C39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D17A-1AF7-45EE-932B-6D0D551D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3345-FCFF-4060-A506-EC293DD3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5FB75-BB22-461C-86F9-2ADEE5EC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C5CA-76AC-431C-B330-E28670B16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D421C-0509-48CE-B893-60B5D6D6E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64E35-816E-47C7-BBD0-C4FC89B4B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2BC55-1A89-4788-B5FB-0F33419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70E28-2F80-48CA-B0A3-C6FCD748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44F73-4BE6-4ED1-B394-C9F15E13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27F1-E7A2-40D5-B6DC-73FEB9D4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1D03E-BDDB-4108-9013-E64C9345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EF3AF-FF34-4B07-A882-F3B434C1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E29FB-4F52-4F53-BBE1-E341205B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86C12-6524-4E88-961F-B46A39B6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7188D-1C32-4955-922C-A2451C8B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66553-5B98-4C09-A386-9F5A684A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F2DE-B367-4936-93A4-8234E0FB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2DFA-F7F2-4790-B34D-0C6C6ACB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AC7AF-00AF-4CF8-AA0F-D2C8E0C18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6FD3-6A87-4E16-B460-E931C064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E225A-618E-4CE7-B130-CC4E579E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4109B-7586-4A29-BA6E-70B6295A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9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BC66-9C0B-4DFB-8C05-5EF0A99C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3E80F-BA45-492A-BF8C-473F77AF7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FE201-B0E3-49A9-AE5B-7CD1DB3D5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488EC-273E-479C-A13F-0CAFB798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3189C-C746-4C7E-AC1E-B9668BCF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8D032-5E3D-4F64-AC96-BD77857B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1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E55EA-0434-41FA-A80F-2BC263D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FE7B0-923D-471A-B713-752BA1228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E26B-1769-4DE1-8DBC-05A7E2720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72F8-1870-48D3-B62B-DD499C41D223}" type="datetimeFigureOut">
              <a:rPr lang="en-US" smtClean="0"/>
              <a:t>2021-11-24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AD475-4527-4BAF-BA0B-901EE2410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5A26-261D-4279-B6C1-254268E6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BD02-284D-45AD-AB78-09E1831A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D3A131-E663-4734-9503-CA1CF3344ACC}"/>
              </a:ext>
            </a:extLst>
          </p:cNvPr>
          <p:cNvSpPr/>
          <p:nvPr/>
        </p:nvSpPr>
        <p:spPr>
          <a:xfrm>
            <a:off x="4278594" y="2076628"/>
            <a:ext cx="3634812" cy="3059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 	1 	2 	 </a:t>
            </a:r>
            <a:r>
              <a:rPr lang="en-US" sz="2400" dirty="0">
                <a:highlight>
                  <a:srgbClr val="FF0000"/>
                </a:highlight>
              </a:rPr>
              <a:t> 3 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7	6 	5	4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8	</a:t>
            </a:r>
            <a:r>
              <a:rPr lang="en-US" sz="2400" dirty="0">
                <a:highlight>
                  <a:srgbClr val="800080"/>
                </a:highlight>
              </a:rPr>
              <a:t> 9 </a:t>
            </a:r>
            <a:r>
              <a:rPr lang="en-US" sz="2400" dirty="0"/>
              <a:t>	10	11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highlight>
                  <a:srgbClr val="800080"/>
                </a:highlight>
              </a:rPr>
              <a:t>15</a:t>
            </a:r>
            <a:r>
              <a:rPr lang="en-US" sz="2400" dirty="0"/>
              <a:t>	14	13	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511A87-EC5A-46F7-8076-5BC7698D9F2E}"/>
              </a:ext>
            </a:extLst>
          </p:cNvPr>
          <p:cNvSpPr/>
          <p:nvPr/>
        </p:nvSpPr>
        <p:spPr>
          <a:xfrm>
            <a:off x="4278594" y="2777383"/>
            <a:ext cx="3198976" cy="10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E6F7-383B-4A89-B23D-4E8A0EB60A39}"/>
              </a:ext>
            </a:extLst>
          </p:cNvPr>
          <p:cNvSpPr/>
          <p:nvPr/>
        </p:nvSpPr>
        <p:spPr>
          <a:xfrm>
            <a:off x="4714430" y="3529413"/>
            <a:ext cx="3198976" cy="10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A8B05F-AFB5-47E8-B292-4020E0498454}"/>
              </a:ext>
            </a:extLst>
          </p:cNvPr>
          <p:cNvSpPr/>
          <p:nvPr/>
        </p:nvSpPr>
        <p:spPr>
          <a:xfrm>
            <a:off x="4278594" y="4324171"/>
            <a:ext cx="3198976" cy="10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A15B2-AD08-41EF-8F94-72FFDE111A17}"/>
              </a:ext>
            </a:extLst>
          </p:cNvPr>
          <p:cNvSpPr txBox="1"/>
          <p:nvPr/>
        </p:nvSpPr>
        <p:spPr>
          <a:xfrm>
            <a:off x="4136165" y="5419510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Pedestrian 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44797-CCFB-42D4-849C-ADEEFB0F04C8}"/>
              </a:ext>
            </a:extLst>
          </p:cNvPr>
          <p:cNvSpPr txBox="1"/>
          <p:nvPr/>
        </p:nvSpPr>
        <p:spPr>
          <a:xfrm>
            <a:off x="5794049" y="54195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Disabled</a:t>
            </a:r>
          </a:p>
        </p:txBody>
      </p:sp>
    </p:spTree>
    <p:extLst>
      <p:ext uri="{BB962C8B-B14F-4D97-AF65-F5344CB8AC3E}">
        <p14:creationId xmlns:p14="http://schemas.microsoft.com/office/powerpoint/2010/main" val="257180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R</dc:creator>
  <cp:lastModifiedBy>V R</cp:lastModifiedBy>
  <cp:revision>1</cp:revision>
  <dcterms:created xsi:type="dcterms:W3CDTF">2021-11-24T14:28:26Z</dcterms:created>
  <dcterms:modified xsi:type="dcterms:W3CDTF">2021-11-24T14:28:35Z</dcterms:modified>
</cp:coreProperties>
</file>