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82A89A7-9F0F-4178-9888-59FC9C3A8C4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will we cover today?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Mininet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OpenvSwitch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Flow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Ryu SDN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Tools: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Tcpdump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Nano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Ryu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46320" y="3473280"/>
            <a:ext cx="4937760" cy="384192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6000">
                <a:latin typeface="Arial"/>
              </a:rPr>
              <a:t>流 </a:t>
            </a:r>
            <a:r>
              <a:rPr lang="en-US" sz="3600">
                <a:latin typeface="Arial"/>
              </a:rPr>
              <a:t>(ryu) – “flow”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6000">
                <a:latin typeface="Arial"/>
              </a:rPr>
              <a:t>龍 </a:t>
            </a:r>
            <a:r>
              <a:rPr lang="en-US" sz="3600">
                <a:latin typeface="Arial"/>
              </a:rPr>
              <a:t>(ryu) – Japanese dragon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731520" y="4591800"/>
            <a:ext cx="457200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manages “flow” control to enable intelligent networking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Ryu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9440" y="273600"/>
            <a:ext cx="2468880" cy="192096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SDN  Framework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 platform for building SDN applications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Provides useful libraries and well-defined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 source  software  (Apache  v2)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Fully written in Python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Project site: http://osrg.github.com/ryu/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Ryu application step 1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Ryu Hello World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l2_step1.py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ryu-manager l2_step1.py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66" name="TextShape 3"/>
          <p:cNvSpPr txBox="1"/>
          <p:nvPr/>
        </p:nvSpPr>
        <p:spPr>
          <a:xfrm>
            <a:off x="822960" y="2743200"/>
            <a:ext cx="8229600" cy="2394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from ryu.base import app_manager</a:t>
            </a:r>
            <a:endParaRPr/>
          </a:p>
          <a:p>
            <a:r>
              <a:rPr lang="en-US">
                <a:latin typeface="Arial"/>
              </a:rPr>
              <a:t>from ryu.ofproto import ofproto_v1_3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class L2Switch(app_manager.RyuApp):</a:t>
            </a:r>
            <a:endParaRPr/>
          </a:p>
          <a:p>
            <a:r>
              <a:rPr lang="en-US">
                <a:latin typeface="Arial"/>
              </a:rPr>
              <a:t>    </a:t>
            </a:r>
            <a:r>
              <a:rPr lang="en-US">
                <a:latin typeface="Arial"/>
              </a:rPr>
              <a:t>OFP_VERSIONS = [ofproto_v1_3.OFP_VERSION]</a:t>
            </a:r>
            <a:endParaRPr/>
          </a:p>
          <a:p>
            <a:r>
              <a:rPr lang="en-US">
                <a:latin typeface="Arial"/>
              </a:rPr>
              <a:t>    </a:t>
            </a:r>
            <a:endParaRPr/>
          </a:p>
          <a:p>
            <a:r>
              <a:rPr lang="en-US">
                <a:latin typeface="Arial"/>
              </a:rPr>
              <a:t>    </a:t>
            </a:r>
            <a:r>
              <a:rPr lang="en-US">
                <a:latin typeface="Arial"/>
              </a:rPr>
              <a:t>def __init__(self, *args, **kwargs):</a:t>
            </a:r>
            <a:endParaRPr/>
          </a:p>
          <a:p>
            <a:r>
              <a:rPr lang="en-US">
                <a:latin typeface="Arial"/>
              </a:rPr>
              <a:t>        </a:t>
            </a:r>
            <a:r>
              <a:rPr lang="en-US">
                <a:latin typeface="Arial"/>
              </a:rPr>
              <a:t>super(L2Switch, self).__init__(*args, **kwargs)</a:t>
            </a:r>
            <a:endParaRPr/>
          </a:p>
          <a:p>
            <a:r>
              <a:rPr lang="en-US">
                <a:latin typeface="Arial"/>
              </a:rPr>
              <a:t>        </a:t>
            </a:r>
            <a:r>
              <a:rPr lang="en-US">
                <a:latin typeface="Arial"/>
              </a:rPr>
              <a:t>print "Hello Ryu"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a Ryu application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subclass of ryu.base.app_manager.RyuApp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Ryu application can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Observe events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Generate events</a:t>
            </a:r>
            <a:endParaRPr/>
          </a:p>
        </p:txBody>
      </p:sp>
      <p:sp>
        <p:nvSpPr>
          <p:cNvPr id="69" name="TextShape 3"/>
          <p:cNvSpPr txBox="1"/>
          <p:nvPr/>
        </p:nvSpPr>
        <p:spPr>
          <a:xfrm>
            <a:off x="914400" y="4297680"/>
            <a:ext cx="8229600" cy="2394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from ryu.base import app_manager</a:t>
            </a:r>
            <a:endParaRPr/>
          </a:p>
          <a:p>
            <a:r>
              <a:rPr lang="en-US">
                <a:latin typeface="Arial"/>
              </a:rPr>
              <a:t>from ryu.ofproto import ofproto_v1_3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class L2Switch(app_manager.RyuApp):</a:t>
            </a:r>
            <a:endParaRPr/>
          </a:p>
          <a:p>
            <a:r>
              <a:rPr lang="en-US">
                <a:latin typeface="Arial"/>
              </a:rPr>
              <a:t>    </a:t>
            </a:r>
            <a:r>
              <a:rPr lang="en-US">
                <a:latin typeface="Arial"/>
              </a:rPr>
              <a:t>OFP_VERSIONS = [ofproto_v1_3.OFP_VERSION]</a:t>
            </a:r>
            <a:endParaRPr/>
          </a:p>
          <a:p>
            <a:r>
              <a:rPr lang="en-US">
                <a:latin typeface="Arial"/>
              </a:rPr>
              <a:t>    </a:t>
            </a:r>
            <a:endParaRPr/>
          </a:p>
          <a:p>
            <a:r>
              <a:rPr lang="en-US">
                <a:latin typeface="Arial"/>
              </a:rPr>
              <a:t>    </a:t>
            </a:r>
            <a:r>
              <a:rPr lang="en-US">
                <a:latin typeface="Arial"/>
              </a:rPr>
              <a:t>def __init__(self, *args, **kwargs):</a:t>
            </a:r>
            <a:endParaRPr/>
          </a:p>
          <a:p>
            <a:r>
              <a:rPr lang="en-US">
                <a:latin typeface="Arial"/>
              </a:rPr>
              <a:t>        </a:t>
            </a:r>
            <a:r>
              <a:rPr lang="en-US">
                <a:latin typeface="Arial"/>
              </a:rPr>
              <a:t>super(L2Switch, self).__init__(*args, **kwargs)</a:t>
            </a:r>
            <a:endParaRPr/>
          </a:p>
          <a:p>
            <a:r>
              <a:rPr lang="en-US">
                <a:latin typeface="Arial"/>
              </a:rPr>
              <a:t>        </a:t>
            </a:r>
            <a:r>
              <a:rPr lang="en-US">
                <a:latin typeface="Arial"/>
              </a:rPr>
              <a:t>print "Hello Ryu"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OpenFlow event classes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describes a Ryu event generated in the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Ryu application can register its interest for a specific type of event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It is done by using </a:t>
            </a:r>
            <a:r>
              <a:rPr b="1" lang="en-US" sz="2800">
                <a:latin typeface="Arial"/>
              </a:rPr>
              <a:t>set_ev_cls</a:t>
            </a:r>
            <a:r>
              <a:rPr lang="en-US" sz="2800">
                <a:latin typeface="Arial"/>
              </a:rPr>
              <a:t> (“observe_event”)</a:t>
            </a:r>
            <a:r>
              <a:rPr lang="en-US" sz="2800">
                <a:latin typeface="Arial"/>
              </a:rPr>
              <a:t> decorator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Event class attributes: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msg  - An object which describes the corresponding OpenFlow message.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msg.datapath - A ryu.controller.controller.Datapath instance which describes an OpenFlow switch from which we received this OpenFlow message.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ryu.controller.controller.Datapath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describes an OpenFlow switch connected to this controller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Attributes: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ofproto_v1_3_parser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4864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Controller-to-Switch Messages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Handshake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Switch Configuration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Flow Table Configuration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Modify State Messages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Multipart Messages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Packet-Out 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Barrier 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Role Request 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Set Asynchronous Configuration Message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ofproto_v1_3_parser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4864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Asynchronous Messages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Packet-In 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Flow Removed 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Port Status 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Error Message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Symmetric Messages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Hello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Echo Request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Echo Reply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Experimenter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ofproto_v1_3_parser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4864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Port Structures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ryu.ofproto.ofproto_v1_3_parser.OFPPort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Flow Match Structure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ryu.ofproto.ofproto_v1_3_parser.OFPMatch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Flow Instruction Structures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Action Structures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Updating the MAC Address Table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03880" y="146772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Get the receive port (in_port)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Get destination and sender MAC address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Update MAC address table</a:t>
            </a: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914400" y="3108960"/>
            <a:ext cx="7772400" cy="43768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def _packet_in_handler(self, ev):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…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in_port = msg.match['in_port']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pkt = packet.Packet(msg.data)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eth = pkt.get_protocols(ethernet.ethernet)[0]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dst = eth.dst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src = eth.src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dpid = datapath.id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self.mac_to_port.setdefault(dpid, {})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self.logger.info("packet in %s %s %s %s", dpid, src, dst, in_port)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learn a mac address to avoid FLOOD next time.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self.mac_to_port[dpid][src] = in_port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...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Mininet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network emulator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creates a network of virtual hosts, switches, controllers, and links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network testbed for developing OpenFlow applications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Enables complex topology testing, without the need to wire up a physical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usable out of the box without programming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Provides  a straightforward and extensible Python API 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Choose the transfer destination port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03880" y="146772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Get the destination port from MAC address table (if exists)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If destination MAC not found in MAC address table, flood the packet (OFPP_FLOOD)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If destination MAC is found add entry to the flow table of the switch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280160" y="3657600"/>
            <a:ext cx="7772400" cy="3474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def _packet_in_handler(self, ev):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...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if dst in self.mac_to_port[dpid]: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out_port = self.mac_to_port[dpid][dst]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else: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out_port = ofproto.OFPP_FLOOD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actions = [parser.OFPActionOutput(out_port)]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install a flow to avoid packet_in next time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if out_port != ofproto.OFPP_FLOOD: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match = parser.OFPMatch(in_port=in_port, eth_dst=dst)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self.add_flow(datapath, 1, match, actions)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...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Packet transfer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03880" y="146772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Get the destination port from MAC address table (if exists)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If destination MAC not found in MAC address table, flood the packet (OFPP_FLOOD)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If destination MAC is found add entry to the flow table of the switch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1188720" y="4297680"/>
            <a:ext cx="8686800" cy="3474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def _packet_in_handler(self, ev):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# ...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data = None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if msg.buffer_id == ofproto.OFP_NO_BUFFER: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data = msg.data</a:t>
            </a:r>
            <a:endParaRPr/>
          </a:p>
          <a:p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out = parser.OFPPacketOut(datapath=datapath, buffer_id=msg.buffer_id,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                      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in_port=in_port, actions=actions, data=data)</a:t>
            </a:r>
            <a:endParaRPr/>
          </a:p>
          <a:p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1400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datapath.send_msg(out)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ofproto_v1_3_parser.OFPMatch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class is implementation of the flow match structure having compose/query API.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Arguments: in_port, eth_dst, eth_src, eth_type, vlan_vid, vlan_pcp, ipv4_src, ipv4_dst etc.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Example: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1005840" y="4485960"/>
            <a:ext cx="8412480" cy="1914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&gt;&gt;&gt; # compose</a:t>
            </a:r>
            <a:endParaRPr/>
          </a:p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&gt;&gt;&gt; match = parser.OFPMatch(</a:t>
            </a:r>
            <a:endParaRPr/>
          </a:p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...     in_port=1,</a:t>
            </a:r>
            <a:endParaRPr/>
          </a:p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...     eth_type=0x86dd,</a:t>
            </a:r>
            <a:endParaRPr/>
          </a:p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...     ipv6_src=('2001:db8:bd05:1d2:288a:1fc0:1:10ee',</a:t>
            </a:r>
            <a:endParaRPr/>
          </a:p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...               'ffff:ffff:ffff:ffff::'),</a:t>
            </a:r>
            <a:endParaRPr/>
          </a:p>
          <a:p>
            <a:r>
              <a:rPr lang="en-US">
                <a:latin typeface="Liberation Mono;Cumberland AMT;Cumberland;Courier New;Cousine;Nimbus Mono L;DejaVu Sans Mono;Courier;Lucida Sans Typewriter;Lucida Typewriter;Monaco;Monospaced"/>
                <a:ea typeface="Liberation Mono;Cumberland AMT;Cumberland;Courier New;Cousine;Nimbus Mono L;DejaVu Sans Mono;Courier;Lucida Sans Typewriter;Lucida Typewriter;Monaco;Monospaced"/>
              </a:rPr>
              <a:t>...     ipv6_dst='2001:db8:bd05:1d2:288a:1fc0:1:10ee')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Mininet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Try it!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basic 1 switch topology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sudo mn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Commands: net, nodes, pingall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h1 ping h2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h1 ping -c1 h2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mn --topo single,3 --mac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mn --topo linear,2,2 --switch ovsk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mn --topo linear,2,2 --switch ovsk --controller remote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Open vSwitch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1563480"/>
            <a:ext cx="6800400" cy="5657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Open vSwitch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Why Open vSwitch?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mobility of state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Examples of state: entry in L2 forwarding table, L3 forwarding state, policy routing state, ACLs, QoS policy, monitoring configuration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Responding to network dynamics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 network state database (OVSDB)  supports remote triggers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Open Flow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Hands on time!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Let's try to install some rules to SDN switch in our topology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Start mininet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 mn --topo single,3 --mac --arp --switch ovsk --controller none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Try: h1 ping h2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Does it work?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Hands on time!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Check scripts in 'scripts' folder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Configure switch to OpenFlow 1.3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sudo ovs-vsctl set bridge s1 protocols=OpenFlow13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 a simple flow to switch s1: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sudo ovs-ofctl add-flow s1 -O OpenFlow13 priority=1,in_port=1,dl_dst=00:00:00:00:00:02,actions=output:2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Delete flows from switch s1: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sudo ovs-ofctl -OOpenFlow13 del-flows s$i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Exercise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Make ping between h1 and h2 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Take a look at installFlows1.sh script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cat installFlows1.sh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about larger topology?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connectivity between all node pairs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For n nodes and k switchs: k*2^n flows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Exponential growth of flows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Solution: SDN controller + software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