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17725" l="0" r="0" t="24594"/>
          <a:stretch/>
        </p:blipFill>
        <p:spPr>
          <a:xfrm>
            <a:off x="3338875" y="133349"/>
            <a:ext cx="5805125" cy="245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25" y="2940049"/>
            <a:ext cx="3284174" cy="13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18825"/>
            <a:ext cx="3284175" cy="281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 fatigue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7" y="152400"/>
            <a:ext cx="5805122" cy="326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75" y="1765300"/>
            <a:ext cx="3266524" cy="32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1995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Netscape vs. IE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 applet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475" y="117400"/>
            <a:ext cx="3639775" cy="22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325" y="2585600"/>
            <a:ext cx="3241303" cy="24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312" y="2320075"/>
            <a:ext cx="1857375" cy="14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9147" y="3775022"/>
            <a:ext cx="2145737" cy="130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rendan Eich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Mocha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LiveScript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JavaScript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JScript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227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ECMA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127" y="463550"/>
            <a:ext cx="35528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875" y="2006600"/>
            <a:ext cx="5805124" cy="2966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2.0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7" y="357800"/>
            <a:ext cx="5805122" cy="414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-2490" l="0" r="0" t="2490"/>
          <a:stretch/>
        </p:blipFill>
        <p:spPr>
          <a:xfrm>
            <a:off x="4031027" y="152400"/>
            <a:ext cx="437074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js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930200"/>
            <a:ext cx="5805125" cy="347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bundler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Webpack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Browserify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175" y="1944250"/>
            <a:ext cx="5805124" cy="248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 transpiler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new syntax, right now without waiting for browser support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075" y="1224812"/>
            <a:ext cx="5805126" cy="32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