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6" r:id="rId9"/>
    <p:sldId id="25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da.io/projects/conda/en/4.6.0/_downloads/52a95608c49671267e40c689e0bc00ca/conda-cheat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5AC8D-D209-498F-82BD-550B680E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Bioinformatics</a:t>
            </a:r>
            <a:r>
              <a:rPr lang="pl-PL" dirty="0"/>
              <a:t> </a:t>
            </a:r>
            <a:r>
              <a:rPr lang="pl-PL" dirty="0" err="1"/>
              <a:t>Rotation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8C4FBAD-4E18-48CF-BE6A-56652CA6C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Week1 - </a:t>
            </a:r>
            <a:r>
              <a:rPr lang="pl-PL" dirty="0" err="1"/>
              <a:t>Monday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235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58C443-2148-4BE8-84F0-050B0A6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Excercise</a:t>
            </a:r>
            <a:r>
              <a:rPr lang="pl-PL" dirty="0"/>
              <a:t>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B5A190-4931-41E7-9F2A-9FA8F594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In Your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a folder „</a:t>
            </a:r>
            <a:r>
              <a:rPr lang="pl-PL" dirty="0" err="1"/>
              <a:t>Monday_copy</a:t>
            </a:r>
            <a:r>
              <a:rPr lang="pl-PL" dirty="0"/>
              <a:t>”</a:t>
            </a:r>
          </a:p>
          <a:p>
            <a:r>
              <a:rPr lang="pl-PL" dirty="0"/>
              <a:t>2. </a:t>
            </a:r>
            <a:r>
              <a:rPr lang="pl-PL" dirty="0" err="1"/>
              <a:t>Move</a:t>
            </a:r>
            <a:r>
              <a:rPr lang="pl-PL" dirty="0"/>
              <a:t> Your „Greetings1” file from „</a:t>
            </a:r>
            <a:r>
              <a:rPr lang="pl-PL" dirty="0" err="1"/>
              <a:t>Monday</a:t>
            </a:r>
            <a:r>
              <a:rPr lang="pl-PL" dirty="0"/>
              <a:t>” to „</a:t>
            </a:r>
            <a:r>
              <a:rPr lang="pl-PL" dirty="0" err="1"/>
              <a:t>Monday_copy</a:t>
            </a:r>
            <a:r>
              <a:rPr lang="pl-PL" dirty="0"/>
              <a:t>”</a:t>
            </a:r>
          </a:p>
          <a:p>
            <a:r>
              <a:rPr lang="pl-PL" dirty="0"/>
              <a:t>3. </a:t>
            </a:r>
            <a:r>
              <a:rPr lang="pl-PL" dirty="0" err="1"/>
              <a:t>Copy</a:t>
            </a:r>
            <a:r>
              <a:rPr lang="pl-PL" dirty="0"/>
              <a:t> Your „Greetings2” file from „</a:t>
            </a:r>
            <a:r>
              <a:rPr lang="pl-PL" dirty="0" err="1"/>
              <a:t>Monday</a:t>
            </a:r>
            <a:r>
              <a:rPr lang="pl-PL" dirty="0"/>
              <a:t>” to „</a:t>
            </a:r>
            <a:r>
              <a:rPr lang="pl-PL" dirty="0" err="1"/>
              <a:t>Monday_copy</a:t>
            </a:r>
            <a:r>
              <a:rPr lang="pl-PL" dirty="0"/>
              <a:t>”</a:t>
            </a:r>
          </a:p>
          <a:p>
            <a:r>
              <a:rPr lang="pl-PL" dirty="0"/>
              <a:t>4. </a:t>
            </a:r>
            <a:r>
              <a:rPr lang="pl-PL" dirty="0" err="1"/>
              <a:t>Remove</a:t>
            </a:r>
            <a:r>
              <a:rPr lang="pl-PL" dirty="0"/>
              <a:t> Your „</a:t>
            </a:r>
            <a:r>
              <a:rPr lang="pl-PL" dirty="0" err="1"/>
              <a:t>Monday</a:t>
            </a:r>
            <a:r>
              <a:rPr lang="pl-PL" dirty="0"/>
              <a:t>”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5.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 of „</a:t>
            </a:r>
            <a:r>
              <a:rPr lang="pl-PL" dirty="0" err="1"/>
              <a:t>Monday_copy</a:t>
            </a:r>
            <a:r>
              <a:rPr lang="pl-PL" dirty="0"/>
              <a:t>” to „</a:t>
            </a:r>
            <a:r>
              <a:rPr lang="pl-PL" dirty="0" err="1"/>
              <a:t>Monday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30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58C443-2148-4BE8-84F0-050B0A6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Excercise</a:t>
            </a:r>
            <a:r>
              <a:rPr lang="pl-PL" dirty="0"/>
              <a:t>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B5A190-4931-41E7-9F2A-9FA8F594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Run „</a:t>
            </a:r>
            <a:r>
              <a:rPr lang="pl-PL" dirty="0" err="1"/>
              <a:t>nano</a:t>
            </a:r>
            <a:r>
              <a:rPr lang="pl-PL" dirty="0"/>
              <a:t>” in the </a:t>
            </a:r>
            <a:r>
              <a:rPr lang="pl-PL" dirty="0" err="1"/>
              <a:t>backgound</a:t>
            </a:r>
            <a:endParaRPr lang="pl-PL" dirty="0"/>
          </a:p>
          <a:p>
            <a:r>
              <a:rPr lang="pl-PL" dirty="0"/>
              <a:t>2. Run </a:t>
            </a:r>
            <a:r>
              <a:rPr lang="pl-PL" dirty="0" err="1"/>
              <a:t>htop</a:t>
            </a:r>
            <a:r>
              <a:rPr lang="pl-PL" dirty="0"/>
              <a:t> and </a:t>
            </a:r>
            <a:r>
              <a:rPr lang="pl-PL" dirty="0" err="1"/>
              <a:t>see</a:t>
            </a:r>
            <a:r>
              <a:rPr lang="pl-PL" dirty="0"/>
              <a:t> PID of „</a:t>
            </a:r>
            <a:r>
              <a:rPr lang="pl-PL" dirty="0" err="1"/>
              <a:t>nano</a:t>
            </a:r>
            <a:r>
              <a:rPr lang="pl-PL" dirty="0"/>
              <a:t>” and </a:t>
            </a:r>
            <a:r>
              <a:rPr lang="pl-PL" dirty="0" err="1"/>
              <a:t>it’s</a:t>
            </a:r>
            <a:r>
              <a:rPr lang="pl-PL" dirty="0"/>
              <a:t> performance</a:t>
            </a:r>
          </a:p>
          <a:p>
            <a:r>
              <a:rPr lang="pl-PL" dirty="0"/>
              <a:t>3. </a:t>
            </a:r>
            <a:r>
              <a:rPr lang="pl-PL" dirty="0" err="1"/>
              <a:t>Kill</a:t>
            </a:r>
            <a:r>
              <a:rPr lang="pl-PL" dirty="0"/>
              <a:t> „</a:t>
            </a:r>
            <a:r>
              <a:rPr lang="pl-PL" dirty="0" err="1"/>
              <a:t>nano</a:t>
            </a:r>
            <a:r>
              <a:rPr lang="pl-PL" dirty="0"/>
              <a:t>”</a:t>
            </a:r>
          </a:p>
          <a:p>
            <a:r>
              <a:rPr lang="pl-PL" dirty="0"/>
              <a:t>4.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permissions</a:t>
            </a:r>
            <a:r>
              <a:rPr lang="pl-PL" dirty="0"/>
              <a:t> for „Greetings2” not to be </a:t>
            </a:r>
            <a:r>
              <a:rPr lang="pl-PL" dirty="0" err="1"/>
              <a:t>editable</a:t>
            </a:r>
            <a:r>
              <a:rPr lang="pl-PL" dirty="0"/>
              <a:t> by </a:t>
            </a:r>
            <a:r>
              <a:rPr lang="pl-PL" dirty="0" err="1"/>
              <a:t>anyone</a:t>
            </a:r>
            <a:endParaRPr lang="pl-PL" dirty="0"/>
          </a:p>
          <a:p>
            <a:r>
              <a:rPr lang="pl-PL" dirty="0"/>
              <a:t>5.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firefox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47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54959B-35B8-460C-80AE-CDB65068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Homework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064365-FCC3-4461-81F9-74928E5AD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miniconda</a:t>
            </a:r>
            <a:r>
              <a:rPr lang="pl-PL" dirty="0"/>
              <a:t> with </a:t>
            </a:r>
            <a:r>
              <a:rPr lang="pl-PL" dirty="0" err="1"/>
              <a:t>python</a:t>
            </a:r>
            <a:r>
              <a:rPr lang="pl-PL" dirty="0"/>
              <a:t> 3.7 from this </a:t>
            </a:r>
            <a:r>
              <a:rPr lang="pl-PL" dirty="0" err="1"/>
              <a:t>site</a:t>
            </a:r>
            <a:r>
              <a:rPr lang="pl-PL" dirty="0"/>
              <a:t> - </a:t>
            </a:r>
            <a:r>
              <a:rPr lang="pl-PL" dirty="0">
                <a:hlinkClick r:id="rId2"/>
              </a:rPr>
              <a:t>https://docs.conda.io/en/latest/miniconda.html</a:t>
            </a:r>
            <a:endParaRPr lang="pl-PL" dirty="0"/>
          </a:p>
          <a:p>
            <a:r>
              <a:rPr lang="pl-PL" dirty="0" err="1"/>
              <a:t>Familiarize</a:t>
            </a:r>
            <a:r>
              <a:rPr lang="pl-PL" dirty="0"/>
              <a:t> </a:t>
            </a:r>
            <a:r>
              <a:rPr lang="pl-PL" dirty="0" err="1"/>
              <a:t>Yourselves</a:t>
            </a:r>
            <a:r>
              <a:rPr lang="pl-PL" dirty="0"/>
              <a:t> with </a:t>
            </a:r>
            <a:r>
              <a:rPr lang="pl-PL" dirty="0" err="1"/>
              <a:t>Anaconda</a:t>
            </a:r>
            <a:r>
              <a:rPr lang="pl-PL" dirty="0"/>
              <a:t> nad </a:t>
            </a:r>
            <a:r>
              <a:rPr lang="pl-PL" dirty="0" err="1"/>
              <a:t>Anaconda</a:t>
            </a:r>
            <a:r>
              <a:rPr lang="pl-PL" dirty="0"/>
              <a:t> </a:t>
            </a:r>
            <a:r>
              <a:rPr lang="pl-PL" dirty="0" err="1"/>
              <a:t>cheat</a:t>
            </a:r>
            <a:r>
              <a:rPr lang="pl-PL" dirty="0"/>
              <a:t> </a:t>
            </a:r>
            <a:r>
              <a:rPr lang="pl-PL" dirty="0" err="1"/>
              <a:t>sheet</a:t>
            </a:r>
            <a:r>
              <a:rPr lang="pl-PL" dirty="0"/>
              <a:t> </a:t>
            </a:r>
          </a:p>
          <a:p>
            <a:r>
              <a:rPr lang="pl-PL" dirty="0">
                <a:hlinkClick r:id="rId3"/>
              </a:rPr>
              <a:t>https://anaconda.org/</a:t>
            </a:r>
            <a:endParaRPr lang="pl-PL" dirty="0"/>
          </a:p>
          <a:p>
            <a:r>
              <a:rPr lang="pl-PL" dirty="0">
                <a:hlinkClick r:id="rId4"/>
              </a:rPr>
              <a:t>https://docs.conda.io/projects/conda/en/4.6.0/_downloads/52a95608c49671267e40c689e0bc00ca/conda-cheatsheet.pdf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04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Unix </a:t>
            </a:r>
            <a:r>
              <a:rPr lang="pl-PL" dirty="0" err="1"/>
              <a:t>shell</a:t>
            </a:r>
            <a:r>
              <a:rPr lang="pl-PL" dirty="0"/>
              <a:t> and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language</a:t>
            </a:r>
            <a:endParaRPr lang="pl-PL" dirty="0"/>
          </a:p>
          <a:p>
            <a:r>
              <a:rPr lang="pl-PL" dirty="0" err="1"/>
              <a:t>Allows</a:t>
            </a:r>
            <a:r>
              <a:rPr lang="pl-PL" dirty="0"/>
              <a:t> to run </a:t>
            </a:r>
            <a:r>
              <a:rPr lang="pl-PL" dirty="0" err="1"/>
              <a:t>programs</a:t>
            </a:r>
            <a:r>
              <a:rPr lang="pl-PL" dirty="0"/>
              <a:t>, </a:t>
            </a:r>
            <a:r>
              <a:rPr lang="pl-PL" dirty="0" err="1"/>
              <a:t>operate</a:t>
            </a:r>
            <a:r>
              <a:rPr lang="pl-PL" dirty="0"/>
              <a:t> on </a:t>
            </a:r>
            <a:r>
              <a:rPr lang="pl-PL" dirty="0" err="1"/>
              <a:t>files</a:t>
            </a:r>
            <a:r>
              <a:rPr lang="pl-PL" dirty="0"/>
              <a:t>, </a:t>
            </a:r>
            <a:r>
              <a:rPr lang="pl-PL" dirty="0" err="1"/>
              <a:t>coding</a:t>
            </a:r>
            <a:r>
              <a:rPr lang="pl-PL" dirty="0"/>
              <a:t>, </a:t>
            </a:r>
            <a:r>
              <a:rPr lang="pl-PL" dirty="0" err="1"/>
              <a:t>editing</a:t>
            </a:r>
            <a:r>
              <a:rPr lang="pl-PL" dirty="0"/>
              <a:t>, </a:t>
            </a:r>
            <a:r>
              <a:rPr lang="pl-PL" dirty="0" err="1"/>
              <a:t>creating</a:t>
            </a:r>
            <a:r>
              <a:rPr lang="pl-PL" dirty="0"/>
              <a:t> system scripts</a:t>
            </a:r>
          </a:p>
          <a:p>
            <a:r>
              <a:rPr lang="pl-PL" dirty="0"/>
              <a:t>Basic </a:t>
            </a:r>
            <a:r>
              <a:rPr lang="pl-PL" dirty="0" err="1"/>
              <a:t>skill</a:t>
            </a:r>
            <a:r>
              <a:rPr lang="pl-PL" dirty="0"/>
              <a:t> to </a:t>
            </a:r>
            <a:r>
              <a:rPr lang="pl-PL" dirty="0" err="1"/>
              <a:t>work</a:t>
            </a:r>
            <a:r>
              <a:rPr lang="pl-PL" dirty="0"/>
              <a:t> on </a:t>
            </a:r>
            <a:r>
              <a:rPr lang="pl-PL" dirty="0" err="1"/>
              <a:t>supercomputers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40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- </a:t>
            </a:r>
            <a:r>
              <a:rPr lang="pl-PL" dirty="0" err="1"/>
              <a:t>directiories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~ -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/ - </a:t>
            </a:r>
            <a:r>
              <a:rPr lang="pl-PL" dirty="0" err="1"/>
              <a:t>root</a:t>
            </a:r>
            <a:endParaRPr lang="pl-PL" dirty="0"/>
          </a:p>
          <a:p>
            <a:r>
              <a:rPr lang="pl-PL" dirty="0"/>
              <a:t> . –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.. – </a:t>
            </a:r>
            <a:r>
              <a:rPr lang="pl-PL" dirty="0" err="1"/>
              <a:t>previous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Relative</a:t>
            </a:r>
            <a:r>
              <a:rPr lang="pl-PL" dirty="0"/>
              <a:t> </a:t>
            </a:r>
            <a:r>
              <a:rPr lang="pl-PL" dirty="0" err="1"/>
              <a:t>path</a:t>
            </a:r>
            <a:r>
              <a:rPr lang="pl-PL" dirty="0"/>
              <a:t> - ~/Documents/</a:t>
            </a:r>
          </a:p>
          <a:p>
            <a:r>
              <a:rPr lang="pl-PL" dirty="0"/>
              <a:t> Full </a:t>
            </a:r>
            <a:r>
              <a:rPr lang="pl-PL" dirty="0" err="1"/>
              <a:t>path</a:t>
            </a:r>
            <a:r>
              <a:rPr lang="pl-PL" dirty="0"/>
              <a:t> - /</a:t>
            </a:r>
            <a:r>
              <a:rPr lang="pl-PL" dirty="0" err="1"/>
              <a:t>home</a:t>
            </a:r>
            <a:r>
              <a:rPr lang="pl-PL" dirty="0"/>
              <a:t>/</a:t>
            </a:r>
            <a:r>
              <a:rPr lang="pl-PL" dirty="0" err="1"/>
              <a:t>user</a:t>
            </a:r>
            <a:r>
              <a:rPr lang="pl-PL" dirty="0"/>
              <a:t>/Documents/</a:t>
            </a:r>
          </a:p>
        </p:txBody>
      </p:sp>
    </p:spTree>
    <p:extLst>
      <p:ext uri="{BB962C8B-B14F-4D97-AF65-F5344CB8AC3E}">
        <p14:creationId xmlns:p14="http://schemas.microsoft.com/office/powerpoint/2010/main" val="212877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– </a:t>
            </a:r>
            <a:r>
              <a:rPr lang="pl-PL" dirty="0" err="1"/>
              <a:t>directory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cd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mv – </a:t>
            </a:r>
            <a:r>
              <a:rPr lang="pl-PL" dirty="0" err="1"/>
              <a:t>move</a:t>
            </a:r>
            <a:r>
              <a:rPr lang="pl-PL" dirty="0"/>
              <a:t> file (like </a:t>
            </a:r>
            <a:r>
              <a:rPr lang="pl-PL" dirty="0" err="1"/>
              <a:t>cut</a:t>
            </a:r>
            <a:r>
              <a:rPr lang="pl-PL" dirty="0"/>
              <a:t> and </a:t>
            </a:r>
            <a:r>
              <a:rPr lang="pl-PL" dirty="0" err="1"/>
              <a:t>paste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cp</a:t>
            </a:r>
            <a:r>
              <a:rPr lang="pl-PL" dirty="0"/>
              <a:t> – </a:t>
            </a:r>
            <a:r>
              <a:rPr lang="pl-PL" dirty="0" err="1"/>
              <a:t>copy</a:t>
            </a:r>
            <a:r>
              <a:rPr lang="pl-PL" dirty="0"/>
              <a:t> file (like </a:t>
            </a:r>
            <a:r>
              <a:rPr lang="pl-PL" dirty="0" err="1"/>
              <a:t>copy</a:t>
            </a:r>
            <a:r>
              <a:rPr lang="pl-PL" dirty="0"/>
              <a:t> and </a:t>
            </a:r>
            <a:r>
              <a:rPr lang="pl-PL" dirty="0" err="1"/>
              <a:t>paste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pwd</a:t>
            </a:r>
            <a:r>
              <a:rPr lang="pl-PL" dirty="0"/>
              <a:t> – </a:t>
            </a:r>
            <a:r>
              <a:rPr lang="pl-PL" dirty="0" err="1"/>
              <a:t>print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</a:t>
            </a:r>
            <a:r>
              <a:rPr lang="pl-PL" dirty="0" err="1"/>
              <a:t>directory</a:t>
            </a:r>
            <a:r>
              <a:rPr lang="pl-PL" dirty="0"/>
              <a:t> (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full</a:t>
            </a:r>
            <a:r>
              <a:rPr lang="pl-PL" dirty="0"/>
              <a:t> </a:t>
            </a:r>
            <a:r>
              <a:rPr lang="pl-PL" dirty="0" err="1"/>
              <a:t>path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rm</a:t>
            </a:r>
            <a:r>
              <a:rPr lang="pl-PL" dirty="0"/>
              <a:t> – </a:t>
            </a:r>
            <a:r>
              <a:rPr lang="pl-PL" dirty="0" err="1"/>
              <a:t>remove</a:t>
            </a:r>
            <a:r>
              <a:rPr lang="pl-PL" dirty="0"/>
              <a:t> file</a:t>
            </a:r>
          </a:p>
          <a:p>
            <a:r>
              <a:rPr lang="pl-PL" dirty="0"/>
              <a:t> </a:t>
            </a:r>
            <a:r>
              <a:rPr lang="pl-PL" dirty="0" err="1"/>
              <a:t>mkdir</a:t>
            </a:r>
            <a:r>
              <a:rPr lang="pl-PL" dirty="0"/>
              <a:t> –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ls</a:t>
            </a:r>
            <a:r>
              <a:rPr lang="pl-PL" dirty="0"/>
              <a:t> – list </a:t>
            </a:r>
            <a:r>
              <a:rPr lang="pl-PL" dirty="0" err="1"/>
              <a:t>contents</a:t>
            </a:r>
            <a:r>
              <a:rPr lang="pl-PL" dirty="0"/>
              <a:t> of a </a:t>
            </a:r>
            <a:r>
              <a:rPr lang="pl-PL" dirty="0" err="1"/>
              <a:t>directory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3291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– file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 </a:t>
            </a:r>
            <a:r>
              <a:rPr lang="pl-PL" dirty="0" err="1"/>
              <a:t>man</a:t>
            </a:r>
            <a:r>
              <a:rPr lang="pl-PL" dirty="0"/>
              <a:t> – open a manual for file </a:t>
            </a:r>
            <a:r>
              <a:rPr lang="pl-PL" dirty="0" err="1"/>
              <a:t>or</a:t>
            </a:r>
            <a:r>
              <a:rPr lang="pl-PL" dirty="0"/>
              <a:t> program</a:t>
            </a:r>
          </a:p>
          <a:p>
            <a:r>
              <a:rPr lang="pl-PL" dirty="0"/>
              <a:t> </a:t>
            </a:r>
            <a:r>
              <a:rPr lang="pl-PL" dirty="0" err="1"/>
              <a:t>cat</a:t>
            </a:r>
            <a:r>
              <a:rPr lang="pl-PL" dirty="0"/>
              <a:t> – </a:t>
            </a:r>
            <a:r>
              <a:rPr lang="pl-PL" dirty="0" err="1"/>
              <a:t>concatenate</a:t>
            </a:r>
            <a:r>
              <a:rPr lang="pl-PL" dirty="0"/>
              <a:t> </a:t>
            </a:r>
            <a:r>
              <a:rPr lang="pl-PL" dirty="0" err="1"/>
              <a:t>contents</a:t>
            </a:r>
            <a:r>
              <a:rPr lang="pl-PL" dirty="0"/>
              <a:t> of file and </a:t>
            </a:r>
            <a:r>
              <a:rPr lang="pl-PL" dirty="0" err="1"/>
              <a:t>print</a:t>
            </a:r>
            <a:r>
              <a:rPr lang="pl-PL" dirty="0"/>
              <a:t> on </a:t>
            </a:r>
            <a:r>
              <a:rPr lang="pl-PL" dirty="0" err="1"/>
              <a:t>screen</a:t>
            </a:r>
            <a:endParaRPr lang="pl-PL" dirty="0"/>
          </a:p>
          <a:p>
            <a:r>
              <a:rPr lang="pl-PL" dirty="0"/>
              <a:t> less – </a:t>
            </a:r>
            <a:r>
              <a:rPr lang="pl-PL" dirty="0" err="1"/>
              <a:t>prints</a:t>
            </a:r>
            <a:r>
              <a:rPr lang="pl-PL" dirty="0"/>
              <a:t> out </a:t>
            </a:r>
            <a:r>
              <a:rPr lang="pl-PL" dirty="0" err="1"/>
              <a:t>contents</a:t>
            </a:r>
            <a:r>
              <a:rPr lang="pl-PL" dirty="0"/>
              <a:t> of file with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scroll</a:t>
            </a:r>
            <a:r>
              <a:rPr lang="pl-PL" dirty="0"/>
              <a:t> (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optimized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– </a:t>
            </a:r>
            <a:r>
              <a:rPr lang="pl-PL" dirty="0" err="1"/>
              <a:t>prints</a:t>
            </a:r>
            <a:r>
              <a:rPr lang="pl-PL" dirty="0"/>
              <a:t> out </a:t>
            </a:r>
            <a:r>
              <a:rPr lang="pl-PL" dirty="0" err="1"/>
              <a:t>contents</a:t>
            </a:r>
            <a:r>
              <a:rPr lang="pl-PL" dirty="0"/>
              <a:t> of file </a:t>
            </a:r>
            <a:r>
              <a:rPr lang="pl-PL" dirty="0" err="1"/>
              <a:t>without</a:t>
            </a:r>
            <a:r>
              <a:rPr lang="pl-PL" dirty="0"/>
              <a:t>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scroll</a:t>
            </a:r>
            <a:r>
              <a:rPr lang="pl-PL" dirty="0"/>
              <a:t> (</a:t>
            </a:r>
            <a:r>
              <a:rPr lang="pl-PL" dirty="0" err="1"/>
              <a:t>poorly</a:t>
            </a:r>
            <a:r>
              <a:rPr lang="pl-PL" dirty="0"/>
              <a:t> </a:t>
            </a:r>
            <a:r>
              <a:rPr lang="pl-PL" dirty="0" err="1"/>
              <a:t>optimized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chmod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permissions</a:t>
            </a:r>
            <a:r>
              <a:rPr lang="pl-PL" dirty="0"/>
              <a:t> of a file/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chown</a:t>
            </a:r>
            <a:r>
              <a:rPr lang="pl-PL" dirty="0"/>
              <a:t> –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owner</a:t>
            </a:r>
            <a:r>
              <a:rPr lang="pl-PL" dirty="0"/>
              <a:t> of the file/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 &gt;  - </a:t>
            </a:r>
            <a:r>
              <a:rPr lang="pl-PL" dirty="0" err="1"/>
              <a:t>stream</a:t>
            </a:r>
            <a:r>
              <a:rPr lang="pl-PL" dirty="0"/>
              <a:t> file to </a:t>
            </a:r>
            <a:r>
              <a:rPr lang="pl-PL" dirty="0" err="1"/>
              <a:t>another</a:t>
            </a:r>
            <a:r>
              <a:rPr lang="pl-PL" dirty="0"/>
              <a:t> file</a:t>
            </a:r>
          </a:p>
          <a:p>
            <a:r>
              <a:rPr lang="pl-PL" dirty="0"/>
              <a:t> &amp; - run </a:t>
            </a:r>
            <a:r>
              <a:rPr lang="pl-PL" dirty="0" err="1"/>
              <a:t>process</a:t>
            </a:r>
            <a:r>
              <a:rPr lang="pl-PL" dirty="0"/>
              <a:t> in the </a:t>
            </a:r>
            <a:r>
              <a:rPr lang="pl-PL" dirty="0" err="1"/>
              <a:t>background</a:t>
            </a:r>
            <a:r>
              <a:rPr lang="pl-PL" dirty="0"/>
              <a:t> (</a:t>
            </a:r>
            <a:r>
              <a:rPr lang="pl-PL" dirty="0" err="1"/>
              <a:t>simultaneous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operator)</a:t>
            </a:r>
          </a:p>
          <a:p>
            <a:r>
              <a:rPr lang="pl-PL" dirty="0"/>
              <a:t> | - </a:t>
            </a:r>
            <a:r>
              <a:rPr lang="pl-PL" dirty="0" err="1"/>
              <a:t>chronological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 operator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13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– system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 </a:t>
            </a:r>
            <a:r>
              <a:rPr lang="pl-PL" dirty="0" err="1"/>
              <a:t>whoami</a:t>
            </a:r>
            <a:r>
              <a:rPr lang="pl-PL" dirty="0"/>
              <a:t> – for </a:t>
            </a:r>
            <a:r>
              <a:rPr lang="pl-PL" dirty="0" err="1"/>
              <a:t>people</a:t>
            </a:r>
            <a:r>
              <a:rPr lang="pl-PL" dirty="0"/>
              <a:t> with </a:t>
            </a:r>
            <a:r>
              <a:rPr lang="pl-PL" dirty="0" err="1"/>
              <a:t>identity</a:t>
            </a:r>
            <a:r>
              <a:rPr lang="pl-PL" dirty="0"/>
              <a:t> </a:t>
            </a:r>
            <a:r>
              <a:rPr lang="pl-PL" dirty="0" err="1"/>
              <a:t>crisis</a:t>
            </a:r>
            <a:endParaRPr lang="pl-PL" dirty="0"/>
          </a:p>
          <a:p>
            <a:r>
              <a:rPr lang="pl-PL" dirty="0"/>
              <a:t> top – list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 with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PID’s</a:t>
            </a:r>
            <a:r>
              <a:rPr lang="pl-PL" dirty="0"/>
              <a:t> (</a:t>
            </a:r>
            <a:r>
              <a:rPr lang="pl-PL" dirty="0" err="1"/>
              <a:t>process</a:t>
            </a:r>
            <a:r>
              <a:rPr lang="pl-PL" dirty="0"/>
              <a:t> id)</a:t>
            </a:r>
          </a:p>
          <a:p>
            <a:r>
              <a:rPr lang="pl-PL" dirty="0"/>
              <a:t> </a:t>
            </a:r>
            <a:r>
              <a:rPr lang="pl-PL" dirty="0" err="1"/>
              <a:t>htop</a:t>
            </a:r>
            <a:r>
              <a:rPr lang="pl-PL" dirty="0"/>
              <a:t> – list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processes</a:t>
            </a:r>
            <a:r>
              <a:rPr lang="pl-PL" dirty="0"/>
              <a:t> with the </a:t>
            </a:r>
            <a:r>
              <a:rPr lang="pl-PL" dirty="0" err="1"/>
              <a:t>memory</a:t>
            </a:r>
            <a:r>
              <a:rPr lang="pl-PL" dirty="0"/>
              <a:t> and </a:t>
            </a:r>
            <a:r>
              <a:rPr lang="pl-PL" dirty="0" err="1"/>
              <a:t>cpu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and </a:t>
            </a:r>
            <a:r>
              <a:rPr lang="pl-PL" dirty="0" err="1"/>
              <a:t>PID’s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ssh</a:t>
            </a:r>
            <a:r>
              <a:rPr lang="pl-PL" dirty="0"/>
              <a:t> – </a:t>
            </a:r>
            <a:r>
              <a:rPr lang="pl-PL" dirty="0" err="1"/>
              <a:t>secure</a:t>
            </a:r>
            <a:r>
              <a:rPr lang="pl-PL" dirty="0"/>
              <a:t> </a:t>
            </a:r>
            <a:r>
              <a:rPr lang="pl-PL" dirty="0" err="1"/>
              <a:t>shell</a:t>
            </a:r>
            <a:r>
              <a:rPr lang="pl-PL" dirty="0"/>
              <a:t> </a:t>
            </a:r>
            <a:r>
              <a:rPr lang="pl-PL" dirty="0" err="1"/>
              <a:t>connection</a:t>
            </a:r>
            <a:r>
              <a:rPr lang="pl-PL" dirty="0"/>
              <a:t> to </a:t>
            </a:r>
            <a:r>
              <a:rPr lang="pl-PL" dirty="0" err="1"/>
              <a:t>remote</a:t>
            </a:r>
            <a:r>
              <a:rPr lang="pl-PL" dirty="0"/>
              <a:t> </a:t>
            </a:r>
            <a:r>
              <a:rPr lang="pl-PL" dirty="0" err="1"/>
              <a:t>computer</a:t>
            </a:r>
            <a:r>
              <a:rPr lang="pl-PL" dirty="0"/>
              <a:t> (</a:t>
            </a:r>
            <a:r>
              <a:rPr lang="pl-PL" dirty="0" err="1"/>
              <a:t>server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screen</a:t>
            </a:r>
            <a:r>
              <a:rPr lang="pl-PL" dirty="0"/>
              <a:t> – set </a:t>
            </a:r>
            <a:r>
              <a:rPr lang="pl-PL" dirty="0" err="1"/>
              <a:t>up</a:t>
            </a:r>
            <a:r>
              <a:rPr lang="pl-PL" dirty="0"/>
              <a:t> a </a:t>
            </a:r>
            <a:r>
              <a:rPr lang="pl-PL" dirty="0" err="1"/>
              <a:t>virtual</a:t>
            </a:r>
            <a:r>
              <a:rPr lang="pl-PL" dirty="0"/>
              <a:t> terminal that </a:t>
            </a:r>
            <a:r>
              <a:rPr lang="pl-PL" dirty="0" err="1"/>
              <a:t>will</a:t>
            </a:r>
            <a:r>
              <a:rPr lang="pl-PL" dirty="0"/>
              <a:t> not </a:t>
            </a:r>
            <a:r>
              <a:rPr lang="pl-PL" dirty="0" err="1"/>
              <a:t>shut</a:t>
            </a:r>
            <a:r>
              <a:rPr lang="pl-PL" dirty="0"/>
              <a:t> down </a:t>
            </a:r>
            <a:r>
              <a:rPr lang="pl-PL" dirty="0" err="1"/>
              <a:t>process</a:t>
            </a:r>
            <a:r>
              <a:rPr lang="pl-PL" dirty="0"/>
              <a:t> </a:t>
            </a:r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deattaching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fg</a:t>
            </a:r>
            <a:r>
              <a:rPr lang="pl-PL" dirty="0"/>
              <a:t> – </a:t>
            </a:r>
            <a:r>
              <a:rPr lang="pl-PL" dirty="0" err="1"/>
              <a:t>foregroung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</a:p>
          <a:p>
            <a:r>
              <a:rPr lang="pl-PL" dirty="0"/>
              <a:t> </a:t>
            </a:r>
            <a:r>
              <a:rPr lang="pl-PL" dirty="0" err="1"/>
              <a:t>bg</a:t>
            </a:r>
            <a:r>
              <a:rPr lang="pl-PL" dirty="0"/>
              <a:t> – </a:t>
            </a:r>
            <a:r>
              <a:rPr lang="pl-PL" dirty="0" err="1"/>
              <a:t>background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</a:t>
            </a:r>
          </a:p>
          <a:p>
            <a:r>
              <a:rPr lang="pl-PL" dirty="0"/>
              <a:t> </a:t>
            </a:r>
            <a:r>
              <a:rPr lang="pl-PL" dirty="0" err="1"/>
              <a:t>kill</a:t>
            </a:r>
            <a:r>
              <a:rPr lang="pl-PL" dirty="0"/>
              <a:t> – </a:t>
            </a:r>
            <a:r>
              <a:rPr lang="pl-PL" dirty="0" err="1"/>
              <a:t>kill</a:t>
            </a:r>
            <a:r>
              <a:rPr lang="pl-PL" dirty="0"/>
              <a:t> proces</a:t>
            </a:r>
          </a:p>
          <a:p>
            <a:r>
              <a:rPr lang="pl-PL" dirty="0"/>
              <a:t> </a:t>
            </a:r>
            <a:r>
              <a:rPr lang="pl-PL" dirty="0" err="1"/>
              <a:t>sudo</a:t>
            </a:r>
            <a:r>
              <a:rPr lang="pl-PL" dirty="0"/>
              <a:t> – </a:t>
            </a:r>
            <a:r>
              <a:rPr lang="pl-PL" dirty="0" err="1"/>
              <a:t>superuser</a:t>
            </a:r>
            <a:r>
              <a:rPr lang="pl-PL" dirty="0"/>
              <a:t> („</a:t>
            </a:r>
            <a:r>
              <a:rPr lang="pl-PL" dirty="0" err="1"/>
              <a:t>root</a:t>
            </a:r>
            <a:r>
              <a:rPr lang="pl-PL" dirty="0"/>
              <a:t>”) </a:t>
            </a:r>
            <a:r>
              <a:rPr lang="pl-PL" dirty="0" err="1"/>
              <a:t>command</a:t>
            </a:r>
            <a:endParaRPr lang="pl-PL" dirty="0"/>
          </a:p>
          <a:p>
            <a:r>
              <a:rPr lang="pl-PL" dirty="0"/>
              <a:t> </a:t>
            </a:r>
            <a:r>
              <a:rPr lang="pl-PL" dirty="0" err="1"/>
              <a:t>apt-get</a:t>
            </a:r>
            <a:r>
              <a:rPr lang="pl-PL" dirty="0"/>
              <a:t> –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package</a:t>
            </a:r>
            <a:r>
              <a:rPr lang="pl-PL" dirty="0"/>
              <a:t>/program</a:t>
            </a:r>
          </a:p>
          <a:p>
            <a:r>
              <a:rPr lang="pl-PL" dirty="0"/>
              <a:t> </a:t>
            </a:r>
            <a:r>
              <a:rPr lang="pl-PL" dirty="0" err="1"/>
              <a:t>upgrade</a:t>
            </a:r>
            <a:r>
              <a:rPr lang="pl-PL" dirty="0"/>
              <a:t> – </a:t>
            </a:r>
            <a:r>
              <a:rPr lang="pl-PL" dirty="0" err="1"/>
              <a:t>upgrade</a:t>
            </a:r>
            <a:r>
              <a:rPr lang="pl-PL" dirty="0"/>
              <a:t> system</a:t>
            </a:r>
          </a:p>
          <a:p>
            <a:r>
              <a:rPr lang="pl-PL" dirty="0"/>
              <a:t> update – update system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88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31CE9-330D-435F-B5C5-200CEE07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BASH / SHELL –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editors</a:t>
            </a:r>
            <a:r>
              <a:rPr lang="pl-PL" dirty="0"/>
              <a:t> (not </a:t>
            </a:r>
            <a:r>
              <a:rPr lang="pl-PL" dirty="0" err="1"/>
              <a:t>processors</a:t>
            </a:r>
            <a:r>
              <a:rPr lang="pl-PL" dirty="0"/>
              <a:t>!)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AF030D-6A88-44B5-9BE8-ECB71F0B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 </a:t>
            </a:r>
            <a:r>
              <a:rPr lang="pl-PL" dirty="0" err="1"/>
              <a:t>nano</a:t>
            </a:r>
            <a:r>
              <a:rPr lang="pl-PL" dirty="0"/>
              <a:t> – </a:t>
            </a:r>
            <a:r>
              <a:rPr lang="pl-PL" dirty="0" err="1"/>
              <a:t>very</a:t>
            </a:r>
            <a:r>
              <a:rPr lang="pl-PL" dirty="0"/>
              <a:t> </a:t>
            </a:r>
            <a:r>
              <a:rPr lang="pl-PL" dirty="0" err="1"/>
              <a:t>simple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(one of </a:t>
            </a:r>
            <a:r>
              <a:rPr lang="pl-PL" dirty="0" err="1"/>
              <a:t>basic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)</a:t>
            </a:r>
          </a:p>
          <a:p>
            <a:r>
              <a:rPr lang="pl-PL" dirty="0"/>
              <a:t> </a:t>
            </a:r>
            <a:r>
              <a:rPr lang="pl-PL" dirty="0" err="1"/>
              <a:t>vim</a:t>
            </a:r>
            <a:r>
              <a:rPr lang="pl-PL" dirty="0"/>
              <a:t> –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customizable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editor</a:t>
            </a:r>
            <a:r>
              <a:rPr lang="pl-PL" dirty="0"/>
              <a:t> that </a:t>
            </a:r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block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editing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TEXT EDITORS DO NOT OPERATE ON WYSIWYG STANDARD SO „ENTER” MUST BE WRITTEN AS \n TAB AS \t AND SO 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651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DCFA25-F519-4186-8DC8-DA65B743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Pre-excercise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DE52AA-929C-43A7-91A1-C2215296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Run „</a:t>
            </a:r>
            <a:r>
              <a:rPr lang="pl-PL" dirty="0" err="1"/>
              <a:t>sudo</a:t>
            </a:r>
            <a:r>
              <a:rPr lang="pl-PL" dirty="0"/>
              <a:t> </a:t>
            </a:r>
            <a:r>
              <a:rPr lang="pl-PL" dirty="0" err="1"/>
              <a:t>apt-get</a:t>
            </a:r>
            <a:r>
              <a:rPr lang="pl-PL" dirty="0"/>
              <a:t> update &amp; </a:t>
            </a:r>
            <a:r>
              <a:rPr lang="pl-PL" dirty="0" err="1"/>
              <a:t>apt-get</a:t>
            </a:r>
            <a:r>
              <a:rPr lang="pl-PL" dirty="0"/>
              <a:t> </a:t>
            </a:r>
            <a:r>
              <a:rPr lang="pl-PL" dirty="0" err="1"/>
              <a:t>upgrade</a:t>
            </a:r>
            <a:r>
              <a:rPr lang="pl-PL" dirty="0"/>
              <a:t>” to </a:t>
            </a:r>
            <a:r>
              <a:rPr lang="pl-PL" dirty="0" err="1"/>
              <a:t>have</a:t>
            </a:r>
            <a:r>
              <a:rPr lang="pl-PL" dirty="0"/>
              <a:t> the most recent </a:t>
            </a:r>
            <a:r>
              <a:rPr lang="pl-PL" dirty="0" err="1"/>
              <a:t>verion</a:t>
            </a:r>
            <a:r>
              <a:rPr lang="pl-PL" dirty="0"/>
              <a:t> of system</a:t>
            </a:r>
          </a:p>
        </p:txBody>
      </p:sp>
    </p:spTree>
    <p:extLst>
      <p:ext uri="{BB962C8B-B14F-4D97-AF65-F5344CB8AC3E}">
        <p14:creationId xmlns:p14="http://schemas.microsoft.com/office/powerpoint/2010/main" val="147025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79E90-47AF-40DF-A467-2EEC3521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Excercise</a:t>
            </a:r>
            <a:r>
              <a:rPr lang="pl-PL" dirty="0"/>
              <a:t>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8255A2-6181-4C12-BA3E-E075A62A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Go to Your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directory</a:t>
            </a:r>
            <a:endParaRPr lang="pl-PL" dirty="0"/>
          </a:p>
          <a:p>
            <a:r>
              <a:rPr lang="pl-PL" dirty="0"/>
              <a:t>2.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new</a:t>
            </a:r>
            <a:r>
              <a:rPr lang="pl-PL" dirty="0"/>
              <a:t> folder with </a:t>
            </a:r>
            <a:r>
              <a:rPr lang="pl-PL" dirty="0" err="1"/>
              <a:t>name</a:t>
            </a:r>
            <a:r>
              <a:rPr lang="pl-PL" dirty="0"/>
              <a:t> „</a:t>
            </a:r>
            <a:r>
              <a:rPr lang="pl-PL" dirty="0" err="1"/>
              <a:t>Monday</a:t>
            </a:r>
            <a:r>
              <a:rPr lang="pl-PL" dirty="0"/>
              <a:t>”</a:t>
            </a:r>
          </a:p>
          <a:p>
            <a:r>
              <a:rPr lang="pl-PL" dirty="0"/>
              <a:t>3.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text</a:t>
            </a:r>
            <a:r>
              <a:rPr lang="pl-PL" dirty="0"/>
              <a:t> file with </a:t>
            </a:r>
            <a:r>
              <a:rPr lang="pl-PL" dirty="0" err="1"/>
              <a:t>usage</a:t>
            </a:r>
            <a:r>
              <a:rPr lang="pl-PL" dirty="0"/>
              <a:t> of „</a:t>
            </a:r>
            <a:r>
              <a:rPr lang="pl-PL" dirty="0" err="1"/>
              <a:t>cat</a:t>
            </a:r>
            <a:r>
              <a:rPr lang="pl-PL" dirty="0"/>
              <a:t>” and „&gt;” operator in </a:t>
            </a:r>
            <a:r>
              <a:rPr lang="pl-PL" dirty="0" err="1"/>
              <a:t>which</a:t>
            </a:r>
            <a:r>
              <a:rPr lang="pl-PL" dirty="0"/>
              <a:t> You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greet</a:t>
            </a:r>
            <a:r>
              <a:rPr lang="pl-PL" dirty="0"/>
              <a:t> </a:t>
            </a:r>
            <a:r>
              <a:rPr lang="pl-PL" dirty="0" err="1"/>
              <a:t>yourself</a:t>
            </a:r>
            <a:r>
              <a:rPr lang="pl-PL" dirty="0"/>
              <a:t>. </a:t>
            </a:r>
            <a:r>
              <a:rPr lang="pl-PL" dirty="0" err="1"/>
              <a:t>Name</a:t>
            </a:r>
            <a:r>
              <a:rPr lang="pl-PL" dirty="0"/>
              <a:t> the file „Greetings1”</a:t>
            </a:r>
          </a:p>
          <a:p>
            <a:r>
              <a:rPr lang="pl-PL" dirty="0"/>
              <a:t>4. </a:t>
            </a:r>
            <a:r>
              <a:rPr lang="pl-PL" dirty="0" err="1"/>
              <a:t>Create</a:t>
            </a:r>
            <a:r>
              <a:rPr lang="pl-PL" dirty="0"/>
              <a:t> a </a:t>
            </a:r>
            <a:r>
              <a:rPr lang="pl-PL" dirty="0" err="1"/>
              <a:t>text</a:t>
            </a:r>
            <a:r>
              <a:rPr lang="pl-PL" dirty="0"/>
              <a:t> file with </a:t>
            </a:r>
            <a:r>
              <a:rPr lang="pl-PL" dirty="0" err="1"/>
              <a:t>usage</a:t>
            </a:r>
            <a:r>
              <a:rPr lang="pl-PL" dirty="0"/>
              <a:t> of „</a:t>
            </a:r>
            <a:r>
              <a:rPr lang="pl-PL" dirty="0" err="1"/>
              <a:t>nano</a:t>
            </a:r>
            <a:r>
              <a:rPr lang="pl-PL" dirty="0"/>
              <a:t>” in </a:t>
            </a:r>
            <a:r>
              <a:rPr lang="pl-PL" dirty="0" err="1"/>
              <a:t>which</a:t>
            </a:r>
            <a:r>
              <a:rPr lang="pl-PL" dirty="0"/>
              <a:t> You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greet</a:t>
            </a:r>
            <a:r>
              <a:rPr lang="pl-PL" dirty="0"/>
              <a:t> Your </a:t>
            </a:r>
            <a:r>
              <a:rPr lang="pl-PL" dirty="0" err="1"/>
              <a:t>collegue</a:t>
            </a:r>
            <a:r>
              <a:rPr lang="pl-PL" dirty="0"/>
              <a:t>. </a:t>
            </a:r>
            <a:r>
              <a:rPr lang="pl-PL" dirty="0" err="1"/>
              <a:t>Name</a:t>
            </a:r>
            <a:r>
              <a:rPr lang="pl-PL" dirty="0"/>
              <a:t> the file „Greetings2”</a:t>
            </a:r>
          </a:p>
        </p:txBody>
      </p:sp>
    </p:spTree>
    <p:extLst>
      <p:ext uri="{BB962C8B-B14F-4D97-AF65-F5344CB8AC3E}">
        <p14:creationId xmlns:p14="http://schemas.microsoft.com/office/powerpoint/2010/main" val="4083611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{02AC2D62-F2B2-4C17-B420-B615156422E9}tf03457503</Template>
  <TotalTime>72</TotalTime>
  <Words>709</Words>
  <Application>Microsoft Office PowerPoint</Application>
  <PresentationFormat>Panoramiczny</PresentationFormat>
  <Paragraphs>73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Cytat</vt:lpstr>
      <vt:lpstr>Bioinformatics Rotation</vt:lpstr>
      <vt:lpstr>Basics of BASH / SHELL - introduction</vt:lpstr>
      <vt:lpstr>Basics of BASH / SHELL - directiories</vt:lpstr>
      <vt:lpstr>Basics of BASH / SHELL – directory commands</vt:lpstr>
      <vt:lpstr>Basics of BASH / SHELL – file commands</vt:lpstr>
      <vt:lpstr>Basics of BASH / SHELL – system commands</vt:lpstr>
      <vt:lpstr>Basics of BASH / SHELL – text editors (not processors!)</vt:lpstr>
      <vt:lpstr>Pre-excercise</vt:lpstr>
      <vt:lpstr>Excercise 1</vt:lpstr>
      <vt:lpstr>Excercise 2</vt:lpstr>
      <vt:lpstr>Excercise 3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Rotation</dc:title>
  <dc:creator>Michał Kowalski</dc:creator>
  <cp:lastModifiedBy>Michał Kowalski</cp:lastModifiedBy>
  <cp:revision>6</cp:revision>
  <dcterms:created xsi:type="dcterms:W3CDTF">2020-01-19T15:11:39Z</dcterms:created>
  <dcterms:modified xsi:type="dcterms:W3CDTF">2020-01-19T16:23:59Z</dcterms:modified>
</cp:coreProperties>
</file>