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64" r:id="rId5"/>
    <p:sldId id="258" r:id="rId6"/>
    <p:sldId id="265" r:id="rId7"/>
    <p:sldId id="259" r:id="rId8"/>
    <p:sldId id="266" r:id="rId9"/>
    <p:sldId id="267" r:id="rId10"/>
    <p:sldId id="261"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9" name="Podtytuł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Tytuł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l-PL" smtClean="0"/>
              <a:t>Kliknij, aby edytować styl</a:t>
            </a:r>
            <a:endParaRPr kumimoji="0" lang="en-US"/>
          </a:p>
        </p:txBody>
      </p:sp>
      <p:cxnSp>
        <p:nvCxnSpPr>
          <p:cNvPr id="8" name="Łącznik prostoliniowy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Łącznik prostoliniowy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ipsa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Symbol zastępczy daty 14"/>
          <p:cNvSpPr>
            <a:spLocks noGrp="1"/>
          </p:cNvSpPr>
          <p:nvPr>
            <p:ph type="dt" sz="half" idx="10"/>
          </p:nvPr>
        </p:nvSpPr>
        <p:spPr/>
        <p:txBody>
          <a:bodyPr/>
          <a:lstStyle/>
          <a:p>
            <a:fld id="{CA1A056A-76F6-4435-816B-E23F2FB1C8AE}" type="datetimeFigureOut">
              <a:rPr lang="pl-PL" smtClean="0"/>
              <a:t>16.03.2020</a:t>
            </a:fld>
            <a:endParaRPr lang="pl-PL"/>
          </a:p>
        </p:txBody>
      </p:sp>
      <p:sp>
        <p:nvSpPr>
          <p:cNvPr id="16" name="Symbol zastępczy numeru slajdu 15"/>
          <p:cNvSpPr>
            <a:spLocks noGrp="1"/>
          </p:cNvSpPr>
          <p:nvPr>
            <p:ph type="sldNum" sz="quarter" idx="11"/>
          </p:nvPr>
        </p:nvSpPr>
        <p:spPr/>
        <p:txBody>
          <a:bodyPr/>
          <a:lstStyle/>
          <a:p>
            <a:fld id="{0B71FF19-B272-4E30-845D-5840D539D9C3}" type="slidenum">
              <a:rPr lang="pl-PL" smtClean="0"/>
              <a:t>‹#›</a:t>
            </a:fld>
            <a:endParaRPr lang="pl-PL"/>
          </a:p>
        </p:txBody>
      </p:sp>
      <p:sp>
        <p:nvSpPr>
          <p:cNvPr id="17" name="Symbol zastępczy stopki 16"/>
          <p:cNvSpPr>
            <a:spLocks noGrp="1"/>
          </p:cNvSpPr>
          <p:nvPr>
            <p:ph type="ftr" sz="quarter" idx="12"/>
          </p:nvPr>
        </p:nvSpPr>
        <p:spPr/>
        <p:txBody>
          <a:bodyPr/>
          <a:lstStyle/>
          <a:p>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A1A056A-76F6-4435-816B-E23F2FB1C8AE}" type="datetimeFigureOut">
              <a:rPr lang="pl-PL" smtClean="0"/>
              <a:t>16.03.2020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B71FF19-B272-4E30-845D-5840D539D9C3}"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839200" y="274639"/>
            <a:ext cx="274320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609600" y="274639"/>
            <a:ext cx="80264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A1A056A-76F6-4435-816B-E23F2FB1C8AE}" type="datetimeFigureOut">
              <a:rPr lang="pl-PL" smtClean="0"/>
              <a:t>16.03.2020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B71FF19-B272-4E30-845D-5840D539D9C3}"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9" name="Symbol zastępczy zawartości 8"/>
          <p:cNvSpPr>
            <a:spLocks noGrp="1"/>
          </p:cNvSpPr>
          <p:nvPr>
            <p:ph idx="1"/>
          </p:nvPr>
        </p:nvSpPr>
        <p:spPr>
          <a:xfrm>
            <a:off x="609600" y="1524000"/>
            <a:ext cx="1097280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4" name="Symbol zastępczy daty 13"/>
          <p:cNvSpPr>
            <a:spLocks noGrp="1"/>
          </p:cNvSpPr>
          <p:nvPr>
            <p:ph type="dt" sz="half" idx="14"/>
          </p:nvPr>
        </p:nvSpPr>
        <p:spPr/>
        <p:txBody>
          <a:bodyPr/>
          <a:lstStyle/>
          <a:p>
            <a:fld id="{CA1A056A-76F6-4435-816B-E23F2FB1C8AE}" type="datetimeFigureOut">
              <a:rPr lang="pl-PL" smtClean="0"/>
              <a:t>16.03.2020</a:t>
            </a:fld>
            <a:endParaRPr lang="pl-PL"/>
          </a:p>
        </p:txBody>
      </p:sp>
      <p:sp>
        <p:nvSpPr>
          <p:cNvPr id="15" name="Symbol zastępczy numeru slajdu 14"/>
          <p:cNvSpPr>
            <a:spLocks noGrp="1"/>
          </p:cNvSpPr>
          <p:nvPr>
            <p:ph type="sldNum" sz="quarter" idx="15"/>
          </p:nvPr>
        </p:nvSpPr>
        <p:spPr/>
        <p:txBody>
          <a:bodyPr/>
          <a:lstStyle>
            <a:lvl1pPr algn="ctr">
              <a:defRPr/>
            </a:lvl1pPr>
          </a:lstStyle>
          <a:p>
            <a:fld id="{0B71FF19-B272-4E30-845D-5840D539D9C3}" type="slidenum">
              <a:rPr lang="pl-PL" smtClean="0"/>
              <a:t>‹#›</a:t>
            </a:fld>
            <a:endParaRPr lang="pl-PL"/>
          </a:p>
        </p:txBody>
      </p:sp>
      <p:sp>
        <p:nvSpPr>
          <p:cNvPr id="16" name="Symbol zastępczy stopki 15"/>
          <p:cNvSpPr>
            <a:spLocks noGrp="1"/>
          </p:cNvSpPr>
          <p:nvPr>
            <p:ph type="ftr" sz="quarter" idx="16"/>
          </p:nvPr>
        </p:nvSpPr>
        <p:spPr/>
        <p:txBody>
          <a:bodyPr/>
          <a:lstStyle/>
          <a:p>
            <a:endParaRPr lang="pl-PL"/>
          </a:p>
        </p:txBody>
      </p:sp>
      <p:sp>
        <p:nvSpPr>
          <p:cNvPr id="17" name="Tytuł 16"/>
          <p:cNvSpPr>
            <a:spLocks noGrp="1"/>
          </p:cNvSpPr>
          <p:nvPr>
            <p:ph type="title"/>
          </p:nvPr>
        </p:nvSpPr>
        <p:spPr/>
        <p:txBody>
          <a:bodyPr rtlCol="0" anchor="b" anchorCtr="0"/>
          <a:lstStyle/>
          <a:p>
            <a:r>
              <a:rPr kumimoji="0" lang="pl-PL" smtClean="0"/>
              <a:t>Kliknij, aby edytować styl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4" name="Symbol zastępczy daty 3"/>
          <p:cNvSpPr>
            <a:spLocks noGrp="1"/>
          </p:cNvSpPr>
          <p:nvPr>
            <p:ph type="dt" sz="half" idx="10"/>
          </p:nvPr>
        </p:nvSpPr>
        <p:spPr/>
        <p:txBody>
          <a:bodyPr/>
          <a:lstStyle/>
          <a:p>
            <a:fld id="{CA1A056A-76F6-4435-816B-E23F2FB1C8AE}" type="datetimeFigureOut">
              <a:rPr lang="pl-PL" smtClean="0"/>
              <a:t>16.03.2020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B71FF19-B272-4E30-845D-5840D539D9C3}" type="slidenum">
              <a:rPr lang="pl-PL" smtClean="0"/>
              <a:t>‹#›</a:t>
            </a:fld>
            <a:endParaRPr lang="pl-PL"/>
          </a:p>
        </p:txBody>
      </p:sp>
      <p:sp>
        <p:nvSpPr>
          <p:cNvPr id="2" name="Tytuł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cxnSp>
        <p:nvCxnSpPr>
          <p:cNvPr id="7" name="Łącznik prostoliniowy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5" name="Symbol zastępczy daty 4"/>
          <p:cNvSpPr>
            <a:spLocks noGrp="1"/>
          </p:cNvSpPr>
          <p:nvPr>
            <p:ph type="dt" sz="half" idx="10"/>
          </p:nvPr>
        </p:nvSpPr>
        <p:spPr/>
        <p:txBody>
          <a:bodyPr/>
          <a:lstStyle/>
          <a:p>
            <a:fld id="{CA1A056A-76F6-4435-816B-E23F2FB1C8AE}" type="datetimeFigureOut">
              <a:rPr lang="pl-PL" smtClean="0"/>
              <a:t>16.03.2020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B71FF19-B272-4E30-845D-5840D539D9C3}" type="slidenum">
              <a:rPr lang="pl-PL" smtClean="0"/>
              <a:t>‹#›</a:t>
            </a:fld>
            <a:endParaRPr lang="pl-PL"/>
          </a:p>
        </p:txBody>
      </p:sp>
      <p:sp>
        <p:nvSpPr>
          <p:cNvPr id="2" name="Tytuł 1"/>
          <p:cNvSpPr>
            <a:spLocks noGrp="1"/>
          </p:cNvSpPr>
          <p:nvPr>
            <p:ph type="title"/>
          </p:nvPr>
        </p:nvSpPr>
        <p:spPr/>
        <p:txBody>
          <a:bodyPr/>
          <a:lstStyle/>
          <a:p>
            <a:r>
              <a:rPr kumimoji="0" lang="pl-PL" smtClean="0"/>
              <a:t>Kliknij, aby edytować styl</a:t>
            </a:r>
            <a:endParaRPr kumimoji="0" lang="en-US"/>
          </a:p>
        </p:txBody>
      </p:sp>
      <p:sp>
        <p:nvSpPr>
          <p:cNvPr id="11" name="Symbol zastępczy zawartości 10"/>
          <p:cNvSpPr>
            <a:spLocks noGrp="1"/>
          </p:cNvSpPr>
          <p:nvPr>
            <p:ph sz="half" idx="1"/>
          </p:nvPr>
        </p:nvSpPr>
        <p:spPr>
          <a:xfrm>
            <a:off x="609600" y="1524000"/>
            <a:ext cx="5413248"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3" name="Symbol zastępczy zawartości 12"/>
          <p:cNvSpPr>
            <a:spLocks noGrp="1"/>
          </p:cNvSpPr>
          <p:nvPr>
            <p:ph sz="half" idx="2"/>
          </p:nvPr>
        </p:nvSpPr>
        <p:spPr>
          <a:xfrm>
            <a:off x="6197600" y="1524000"/>
            <a:ext cx="5413248"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9" name="Symbol zastępczy numeru slajdu 8"/>
          <p:cNvSpPr>
            <a:spLocks noGrp="1"/>
          </p:cNvSpPr>
          <p:nvPr>
            <p:ph type="sldNum" sz="quarter" idx="12"/>
          </p:nvPr>
        </p:nvSpPr>
        <p:spPr/>
        <p:txBody>
          <a:bodyPr/>
          <a:lstStyle/>
          <a:p>
            <a:fld id="{0B71FF19-B272-4E30-845D-5840D539D9C3}" type="slidenum">
              <a:rPr lang="pl-PL" smtClean="0"/>
              <a:t>‹#›</a:t>
            </a:fld>
            <a:endParaRPr lang="pl-PL"/>
          </a:p>
        </p:txBody>
      </p:sp>
      <p:sp>
        <p:nvSpPr>
          <p:cNvPr id="8" name="Symbol zastępczy stopki 7"/>
          <p:cNvSpPr>
            <a:spLocks noGrp="1"/>
          </p:cNvSpPr>
          <p:nvPr>
            <p:ph type="ftr" sz="quarter" idx="11"/>
          </p:nvPr>
        </p:nvSpPr>
        <p:spPr/>
        <p:txBody>
          <a:bodyPr/>
          <a:lstStyle/>
          <a:p>
            <a:endParaRPr lang="pl-PL"/>
          </a:p>
        </p:txBody>
      </p:sp>
      <p:sp>
        <p:nvSpPr>
          <p:cNvPr id="7" name="Symbol zastępczy daty 6"/>
          <p:cNvSpPr>
            <a:spLocks noGrp="1"/>
          </p:cNvSpPr>
          <p:nvPr>
            <p:ph type="dt" sz="half" idx="10"/>
          </p:nvPr>
        </p:nvSpPr>
        <p:spPr/>
        <p:txBody>
          <a:bodyPr/>
          <a:lstStyle/>
          <a:p>
            <a:fld id="{CA1A056A-76F6-4435-816B-E23F2FB1C8AE}" type="datetimeFigureOut">
              <a:rPr lang="pl-PL" smtClean="0"/>
              <a:t>16.03.2020</a:t>
            </a:fld>
            <a:endParaRPr lang="pl-PL"/>
          </a:p>
        </p:txBody>
      </p:sp>
      <p:sp>
        <p:nvSpPr>
          <p:cNvPr id="3" name="Symbol zastępczy tekstu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32" name="Symbol zastępczy zawartości 31"/>
          <p:cNvSpPr>
            <a:spLocks noGrp="1"/>
          </p:cNvSpPr>
          <p:nvPr>
            <p:ph sz="half" idx="2"/>
          </p:nvPr>
        </p:nvSpPr>
        <p:spPr>
          <a:xfrm>
            <a:off x="609600" y="2201896"/>
            <a:ext cx="5384800" cy="391363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34" name="Symbol zastępczy zawartości 33"/>
          <p:cNvSpPr>
            <a:spLocks noGrp="1"/>
          </p:cNvSpPr>
          <p:nvPr>
            <p:ph sz="quarter" idx="4"/>
          </p:nvPr>
        </p:nvSpPr>
        <p:spPr>
          <a:xfrm>
            <a:off x="6199717" y="2201896"/>
            <a:ext cx="5384800" cy="391363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 name="Tytuł 1"/>
          <p:cNvSpPr>
            <a:spLocks noGrp="1"/>
          </p:cNvSpPr>
          <p:nvPr>
            <p:ph type="title"/>
          </p:nvPr>
        </p:nvSpPr>
        <p:spPr>
          <a:xfrm>
            <a:off x="609600" y="155448"/>
            <a:ext cx="10972800" cy="1143000"/>
          </a:xfrm>
        </p:spPr>
        <p:txBody>
          <a:bodyPr anchor="b" anchorCtr="0"/>
          <a:lstStyle>
            <a:lvl1pPr>
              <a:defRPr/>
            </a:lvl1pPr>
          </a:lstStyle>
          <a:p>
            <a:r>
              <a:rPr kumimoji="0" lang="pl-PL" smtClean="0"/>
              <a:t>Kliknij, aby edytować styl</a:t>
            </a:r>
            <a:endParaRPr kumimoji="0" lang="en-US"/>
          </a:p>
        </p:txBody>
      </p:sp>
      <p:sp>
        <p:nvSpPr>
          <p:cNvPr id="12" name="Symbol zastępczy tekstu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cxnSp>
        <p:nvCxnSpPr>
          <p:cNvPr id="10" name="Łącznik prostoliniowy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Łącznik prostoliniowy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3" name="Symbol zastępczy daty 2"/>
          <p:cNvSpPr>
            <a:spLocks noGrp="1"/>
          </p:cNvSpPr>
          <p:nvPr>
            <p:ph type="dt" sz="half" idx="10"/>
          </p:nvPr>
        </p:nvSpPr>
        <p:spPr/>
        <p:txBody>
          <a:bodyPr/>
          <a:lstStyle/>
          <a:p>
            <a:fld id="{CA1A056A-76F6-4435-816B-E23F2FB1C8AE}" type="datetimeFigureOut">
              <a:rPr lang="pl-PL" smtClean="0"/>
              <a:t>16.03.2020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B71FF19-B272-4E30-845D-5840D539D9C3}" type="slidenum">
              <a:rPr lang="pl-PL" smtClean="0"/>
              <a:t>‹#›</a:t>
            </a:fld>
            <a:endParaRPr lang="pl-PL"/>
          </a:p>
        </p:txBody>
      </p:sp>
      <p:sp>
        <p:nvSpPr>
          <p:cNvPr id="2" name="Tytuł 1"/>
          <p:cNvSpPr>
            <a:spLocks noGrp="1"/>
          </p:cNvSpPr>
          <p:nvPr>
            <p:ph type="title"/>
          </p:nvPr>
        </p:nvSpPr>
        <p:spPr/>
        <p:txBody>
          <a:bodyPr/>
          <a:lstStyle/>
          <a:p>
            <a:r>
              <a:rPr kumimoji="0" lang="pl-PL" smtClean="0"/>
              <a:t>Kliknij, aby edytować styl</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CA1A056A-76F6-4435-816B-E23F2FB1C8AE}" type="datetimeFigureOut">
              <a:rPr lang="pl-PL" smtClean="0"/>
              <a:t>16.03.2020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B71FF19-B272-4E30-845D-5840D539D9C3}"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9" name="Symbol zastępczy zawartości 28"/>
          <p:cNvSpPr>
            <a:spLocks noGrp="1"/>
          </p:cNvSpPr>
          <p:nvPr>
            <p:ph sz="quarter" idx="1"/>
          </p:nvPr>
        </p:nvSpPr>
        <p:spPr>
          <a:xfrm>
            <a:off x="609600" y="457200"/>
            <a:ext cx="8331200" cy="5715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3" name="Symbol zastępczy tekstu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31" name="Tytuł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l-PL" smtClean="0"/>
              <a:t>Kliknij, aby edytować styl</a:t>
            </a:r>
            <a:endParaRPr kumimoji="0" lang="en-US"/>
          </a:p>
        </p:txBody>
      </p:sp>
      <p:sp>
        <p:nvSpPr>
          <p:cNvPr id="8" name="Symbol zastępczy daty 7"/>
          <p:cNvSpPr>
            <a:spLocks noGrp="1"/>
          </p:cNvSpPr>
          <p:nvPr>
            <p:ph type="dt" sz="half" idx="14"/>
          </p:nvPr>
        </p:nvSpPr>
        <p:spPr/>
        <p:txBody>
          <a:bodyPr/>
          <a:lstStyle/>
          <a:p>
            <a:fld id="{CA1A056A-76F6-4435-816B-E23F2FB1C8AE}" type="datetimeFigureOut">
              <a:rPr lang="pl-PL" smtClean="0"/>
              <a:t>16.03.2020</a:t>
            </a:fld>
            <a:endParaRPr lang="pl-PL"/>
          </a:p>
        </p:txBody>
      </p:sp>
      <p:sp>
        <p:nvSpPr>
          <p:cNvPr id="9" name="Symbol zastępczy numeru slajdu 8"/>
          <p:cNvSpPr>
            <a:spLocks noGrp="1"/>
          </p:cNvSpPr>
          <p:nvPr>
            <p:ph type="sldNum" sz="quarter" idx="15"/>
          </p:nvPr>
        </p:nvSpPr>
        <p:spPr/>
        <p:txBody>
          <a:bodyPr/>
          <a:lstStyle/>
          <a:p>
            <a:fld id="{0B71FF19-B272-4E30-845D-5840D539D9C3}" type="slidenum">
              <a:rPr lang="pl-PL" smtClean="0"/>
              <a:t>‹#›</a:t>
            </a:fld>
            <a:endParaRPr lang="pl-PL"/>
          </a:p>
        </p:txBody>
      </p:sp>
      <p:sp>
        <p:nvSpPr>
          <p:cNvPr id="10" name="Symbol zastępczy stopki 9"/>
          <p:cNvSpPr>
            <a:spLocks noGrp="1"/>
          </p:cNvSpPr>
          <p:nvPr>
            <p:ph type="ftr" sz="quarter" idx="16"/>
          </p:nvPr>
        </p:nvSpPr>
        <p:spPr/>
        <p:txBody>
          <a:bodyPr/>
          <a:lstStyle/>
          <a:p>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l-PL" smtClean="0"/>
              <a:t>Kliknij ikonę, aby dodać obraz</a:t>
            </a:r>
            <a:endParaRPr kumimoji="0" lang="en-US"/>
          </a:p>
        </p:txBody>
      </p:sp>
      <p:sp>
        <p:nvSpPr>
          <p:cNvPr id="4" name="Symbol zastępczy tekstu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8" name="Symbol zastępczy daty 7"/>
          <p:cNvSpPr>
            <a:spLocks noGrp="1"/>
          </p:cNvSpPr>
          <p:nvPr>
            <p:ph type="dt" sz="half" idx="10"/>
          </p:nvPr>
        </p:nvSpPr>
        <p:spPr/>
        <p:txBody>
          <a:bodyPr/>
          <a:lstStyle/>
          <a:p>
            <a:fld id="{CA1A056A-76F6-4435-816B-E23F2FB1C8AE}" type="datetimeFigureOut">
              <a:rPr lang="pl-PL" smtClean="0"/>
              <a:t>16.03.2020</a:t>
            </a:fld>
            <a:endParaRPr lang="pl-PL"/>
          </a:p>
        </p:txBody>
      </p:sp>
      <p:sp>
        <p:nvSpPr>
          <p:cNvPr id="9" name="Symbol zastępczy numeru slajdu 8"/>
          <p:cNvSpPr>
            <a:spLocks noGrp="1"/>
          </p:cNvSpPr>
          <p:nvPr>
            <p:ph type="sldNum" sz="quarter" idx="11"/>
          </p:nvPr>
        </p:nvSpPr>
        <p:spPr/>
        <p:txBody>
          <a:bodyPr/>
          <a:lstStyle/>
          <a:p>
            <a:fld id="{0B71FF19-B272-4E30-845D-5840D539D9C3}" type="slidenum">
              <a:rPr lang="pl-PL" smtClean="0"/>
              <a:t>‹#›</a:t>
            </a:fld>
            <a:endParaRPr lang="pl-PL"/>
          </a:p>
        </p:txBody>
      </p:sp>
      <p:sp>
        <p:nvSpPr>
          <p:cNvPr id="10" name="Symbol zastępczy stopki 9"/>
          <p:cNvSpPr>
            <a:spLocks noGrp="1"/>
          </p:cNvSpPr>
          <p:nvPr>
            <p:ph type="ftr" sz="quarter" idx="12"/>
          </p:nvPr>
        </p:nvSpPr>
        <p:spPr/>
        <p:txBody>
          <a:bodyPr/>
          <a:lstStyle/>
          <a:p>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Symbol zastępczy tekstu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4" name="Symbol zastępczy daty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CA1A056A-76F6-4435-816B-E23F2FB1C8AE}" type="datetimeFigureOut">
              <a:rPr lang="pl-PL" smtClean="0"/>
              <a:t>16.03.2020</a:t>
            </a:fld>
            <a:endParaRPr lang="pl-PL"/>
          </a:p>
        </p:txBody>
      </p:sp>
      <p:sp>
        <p:nvSpPr>
          <p:cNvPr id="10" name="Symbol zastępczy stopki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pl-PL"/>
          </a:p>
        </p:txBody>
      </p:sp>
      <p:sp>
        <p:nvSpPr>
          <p:cNvPr id="22" name="Symbol zastępczy numeru slajdu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B71FF19-B272-4E30-845D-5840D539D9C3}" type="slidenum">
              <a:rPr lang="pl-PL" smtClean="0"/>
              <a:t>‹#›</a:t>
            </a:fld>
            <a:endParaRPr lang="pl-PL"/>
          </a:p>
        </p:txBody>
      </p:sp>
      <p:sp>
        <p:nvSpPr>
          <p:cNvPr id="5" name="Symbol zastępczy tytułu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pl-PL" smtClean="0"/>
              <a:t>Kliknij, aby edytować styl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rojekt-zespolowy-pwsz/projekt_zespolow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p:txBody>
          <a:bodyPr/>
          <a:lstStyle/>
          <a:p>
            <a:endParaRPr lang="pl-PL" dirty="0"/>
          </a:p>
        </p:txBody>
      </p:sp>
      <p:sp>
        <p:nvSpPr>
          <p:cNvPr id="2" name="Tytuł 1"/>
          <p:cNvSpPr>
            <a:spLocks noGrp="1"/>
          </p:cNvSpPr>
          <p:nvPr>
            <p:ph type="ctrTitle"/>
          </p:nvPr>
        </p:nvSpPr>
        <p:spPr/>
        <p:txBody>
          <a:bodyPr/>
          <a:lstStyle/>
          <a:p>
            <a:r>
              <a:rPr lang="pl-PL" dirty="0" smtClean="0"/>
              <a:t>Przeglądarkowa gra RPG</a:t>
            </a:r>
            <a:endParaRPr lang="pl-PL" dirty="0"/>
          </a:p>
        </p:txBody>
      </p:sp>
    </p:spTree>
    <p:extLst>
      <p:ext uri="{BB962C8B-B14F-4D97-AF65-F5344CB8AC3E}">
        <p14:creationId xmlns:p14="http://schemas.microsoft.com/office/powerpoint/2010/main" val="380899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endParaRPr lang="pl-PL" dirty="0" smtClean="0"/>
          </a:p>
          <a:p>
            <a:pPr marL="0" indent="0">
              <a:buNone/>
            </a:pPr>
            <a:r>
              <a:rPr lang="pl-PL" dirty="0" smtClean="0"/>
              <a:t>Wojownik				</a:t>
            </a:r>
            <a:r>
              <a:rPr lang="pl-PL" dirty="0"/>
              <a:t> </a:t>
            </a:r>
            <a:r>
              <a:rPr lang="pl-PL" dirty="0" smtClean="0"/>
              <a:t>  </a:t>
            </a:r>
            <a:r>
              <a:rPr lang="pl-PL" dirty="0" smtClean="0"/>
              <a:t>Mag</a:t>
            </a:r>
            <a:r>
              <a:rPr lang="pl-PL" dirty="0" smtClean="0"/>
              <a:t>					Łucznik</a:t>
            </a:r>
            <a:br>
              <a:rPr lang="pl-PL" dirty="0" smtClean="0"/>
            </a:br>
            <a:endParaRPr lang="pl-PL" dirty="0"/>
          </a:p>
          <a:p>
            <a:pPr marL="0" indent="0">
              <a:buNone/>
            </a:pPr>
            <a:endParaRPr lang="pl-PL" dirty="0" smtClean="0"/>
          </a:p>
          <a:p>
            <a:endParaRPr lang="pl-PL" dirty="0"/>
          </a:p>
          <a:p>
            <a:endParaRPr lang="pl-PL" dirty="0"/>
          </a:p>
          <a:p>
            <a:pPr marL="0" indent="0">
              <a:buNone/>
            </a:pPr>
            <a:r>
              <a:rPr lang="pl-PL" sz="2000" dirty="0" smtClean="0"/>
              <a:t>Walczy bronią białą		           Używa magii		  	        Strzela z dystansu</a:t>
            </a:r>
          </a:p>
          <a:p>
            <a:pPr marL="0" indent="0">
              <a:buNone/>
            </a:pPr>
            <a:r>
              <a:rPr lang="pl-PL" sz="2000" dirty="0" smtClean="0"/>
              <a:t>Posiada dużo punktów życia	           Posiada </a:t>
            </a:r>
            <a:r>
              <a:rPr lang="pl-PL" sz="2000" dirty="0" err="1" smtClean="0"/>
              <a:t>mane</a:t>
            </a:r>
            <a:r>
              <a:rPr lang="pl-PL" sz="2000" dirty="0" smtClean="0"/>
              <a:t>  		   	        Jest zręczny	</a:t>
            </a:r>
          </a:p>
          <a:p>
            <a:pPr marL="0" indent="0">
              <a:buNone/>
            </a:pPr>
            <a:endParaRPr lang="pl-PL" sz="2000" dirty="0"/>
          </a:p>
        </p:txBody>
      </p:sp>
      <p:sp>
        <p:nvSpPr>
          <p:cNvPr id="2" name="Tytuł 1"/>
          <p:cNvSpPr>
            <a:spLocks noGrp="1"/>
          </p:cNvSpPr>
          <p:nvPr>
            <p:ph type="title"/>
          </p:nvPr>
        </p:nvSpPr>
        <p:spPr/>
        <p:txBody>
          <a:bodyPr/>
          <a:lstStyle/>
          <a:p>
            <a:pPr algn="ctr"/>
            <a:r>
              <a:rPr lang="pl-PL" dirty="0" smtClean="0"/>
              <a:t>Klasy </a:t>
            </a:r>
            <a:r>
              <a:rPr lang="pl-PL" dirty="0" smtClean="0"/>
              <a:t>postaci</a:t>
            </a:r>
            <a:endParaRPr lang="pl-PL" dirty="0"/>
          </a:p>
        </p:txBody>
      </p:sp>
      <p:pic>
        <p:nvPicPr>
          <p:cNvPr id="1028" name="Picture 4" descr="https://scontent.xx.fbcdn.net/v/t1.15752-0/p480x480/89467468_253435415670671_2311337530810695680_n.png?_nc_cat=107&amp;_nc_sid=b96e70&amp;_nc_ohc=cfqnGtQ4qEUAX_B-l3n&amp;_nc_ad=z-m&amp;_nc_cid=0&amp;_nc_zor=9&amp;_nc_ht=scontent.xx&amp;oh=e71403aea52506d52c21e2c925a3eb84&amp;oe=5E9373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729" y="2766493"/>
            <a:ext cx="1530377" cy="15303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content.xx.fbcdn.net/v/t1.15752-9/65640449_436467257084379_6106021568679247872_n.png?_nc_cat=105&amp;_nc_sid=b96e70&amp;_nc_ohc=MKJdLigzgtYAX_Q89qT&amp;_nc_ad=z-m&amp;_nc_cid=0&amp;_nc_zor=9&amp;_nc_ht=scontent.xx&amp;oh=f287327165feccca27e79caafc4f94fb&amp;oe=5E96557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6294" y="2709849"/>
            <a:ext cx="1843159" cy="184316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scontent.xx.fbcdn.net/v/t1.15752-0/p480x480/89551315_614537575795880_282802765850214400_n.png?_nc_cat=111&amp;_nc_sid=b96e70&amp;_nc_ohc=5eACAvu7ufIAX_tMFi6&amp;_nc_ad=z-m&amp;_nc_cid=0&amp;_nc_zor=9&amp;_nc_ht=scontent.xx&amp;oh=6b1d6e52b3bb224ae8f849162a031b2b&amp;oe=5E944F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1256" y="2567000"/>
            <a:ext cx="1729870" cy="172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1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r>
              <a:rPr lang="pl-PL" dirty="0" smtClean="0"/>
              <a:t>Zlecenia, które dostajemy od napotkanych </a:t>
            </a:r>
            <a:r>
              <a:rPr lang="pl-PL" dirty="0" smtClean="0"/>
              <a:t>ludzi </a:t>
            </a:r>
            <a:r>
              <a:rPr lang="pl-PL" dirty="0" smtClean="0"/>
              <a:t>w tawernie.</a:t>
            </a:r>
          </a:p>
          <a:p>
            <a:pPr marL="0" indent="0">
              <a:buNone/>
            </a:pPr>
            <a:r>
              <a:rPr lang="pl-PL" dirty="0" smtClean="0"/>
              <a:t>Podczas wyprawy mamy szanse na wypadnięcie losowego przedmiotu.</a:t>
            </a:r>
          </a:p>
          <a:p>
            <a:pPr marL="0" indent="0">
              <a:buNone/>
            </a:pPr>
            <a:r>
              <a:rPr lang="pl-PL" dirty="0" smtClean="0"/>
              <a:t>Po ukończeniu każdej z misji dostajemy doświadczenie za zabite stwory oraz zapłatę za wykonanie zadania.</a:t>
            </a:r>
            <a:endParaRPr lang="pl-PL" dirty="0"/>
          </a:p>
        </p:txBody>
      </p:sp>
      <p:sp>
        <p:nvSpPr>
          <p:cNvPr id="2" name="Tytuł 1"/>
          <p:cNvSpPr>
            <a:spLocks noGrp="1"/>
          </p:cNvSpPr>
          <p:nvPr>
            <p:ph type="title"/>
          </p:nvPr>
        </p:nvSpPr>
        <p:spPr/>
        <p:txBody>
          <a:bodyPr/>
          <a:lstStyle/>
          <a:p>
            <a:pPr algn="ctr"/>
            <a:r>
              <a:rPr lang="pl-PL" dirty="0" smtClean="0"/>
              <a:t>Wyprawy</a:t>
            </a:r>
            <a:endParaRPr lang="pl-PL" dirty="0"/>
          </a:p>
        </p:txBody>
      </p:sp>
    </p:spTree>
    <p:extLst>
      <p:ext uri="{BB962C8B-B14F-4D97-AF65-F5344CB8AC3E}">
        <p14:creationId xmlns:p14="http://schemas.microsoft.com/office/powerpoint/2010/main" val="75891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35898" y="975961"/>
            <a:ext cx="10515600" cy="4351338"/>
          </a:xfrm>
        </p:spPr>
        <p:txBody>
          <a:bodyPr>
            <a:normAutofit lnSpcReduction="10000"/>
          </a:bodyPr>
          <a:lstStyle/>
          <a:p>
            <a:pPr marL="0" indent="0">
              <a:buNone/>
            </a:pPr>
            <a:r>
              <a:rPr lang="pl-PL" dirty="0" smtClean="0"/>
              <a:t>Naszym pomysłem na projekt zespołowy jest przeglądarkowa gra RPG, w której tworzymy własną postać, którą możemy rozwijać. Możemy poruszać się po mieście, pomagać jej mieszkańcom i uczestniczyć w życiu osady. Budynki w mieście będę umożliwiać różne czynności.</a:t>
            </a:r>
          </a:p>
          <a:p>
            <a:pPr marL="0" indent="0">
              <a:buNone/>
            </a:pPr>
            <a:endParaRPr lang="pl-PL" dirty="0" smtClean="0"/>
          </a:p>
          <a:p>
            <a:pPr marL="0" indent="0">
              <a:buNone/>
            </a:pPr>
            <a:r>
              <a:rPr lang="pl-PL" dirty="0" smtClean="0"/>
              <a:t>Nasz projekt jest publiczny, więc można go zobaczyć bez wymaganego tworzenia konta na portalu lub logowania.</a:t>
            </a:r>
          </a:p>
          <a:p>
            <a:pPr marL="0" indent="0">
              <a:buNone/>
            </a:pPr>
            <a:endParaRPr lang="pl-PL" dirty="0"/>
          </a:p>
          <a:p>
            <a:pPr marL="0" indent="0">
              <a:buNone/>
            </a:pPr>
            <a:r>
              <a:rPr lang="pl-PL" dirty="0" smtClean="0"/>
              <a:t>Link do projektu na portalu </a:t>
            </a:r>
            <a:r>
              <a:rPr lang="pl-PL" dirty="0" err="1" smtClean="0"/>
              <a:t>Github</a:t>
            </a:r>
            <a:r>
              <a:rPr lang="pl-PL" dirty="0" smtClean="0"/>
              <a:t>:</a:t>
            </a:r>
          </a:p>
          <a:p>
            <a:pPr marL="0" indent="0">
              <a:buNone/>
            </a:pPr>
            <a:r>
              <a:rPr lang="pl-PL" dirty="0">
                <a:hlinkClick r:id="rId2"/>
              </a:rPr>
              <a:t>https://</a:t>
            </a:r>
            <a:r>
              <a:rPr lang="pl-PL" dirty="0" smtClean="0">
                <a:hlinkClick r:id="rId2"/>
              </a:rPr>
              <a:t>github.com/projekt-zespolowy-pwsz/projekt_zespolowy</a:t>
            </a:r>
            <a:endParaRPr lang="pl-PL" dirty="0" smtClean="0"/>
          </a:p>
          <a:p>
            <a:pPr marL="0" indent="0">
              <a:buNone/>
            </a:pPr>
            <a:endParaRPr lang="pl-PL" dirty="0"/>
          </a:p>
        </p:txBody>
      </p:sp>
    </p:spTree>
    <p:extLst>
      <p:ext uri="{BB962C8B-B14F-4D97-AF65-F5344CB8AC3E}">
        <p14:creationId xmlns:p14="http://schemas.microsoft.com/office/powerpoint/2010/main" val="59237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err="1" smtClean="0"/>
              <a:t>Html</a:t>
            </a:r>
            <a:endParaRPr lang="pl-PL" dirty="0" smtClean="0"/>
          </a:p>
          <a:p>
            <a:pPr marL="0" indent="0">
              <a:buNone/>
            </a:pPr>
            <a:r>
              <a:rPr lang="pl-PL" dirty="0" smtClean="0"/>
              <a:t>Szkielet aplikacji internetowej</a:t>
            </a:r>
          </a:p>
          <a:p>
            <a:pPr marL="0" indent="0">
              <a:buNone/>
            </a:pPr>
            <a:endParaRPr lang="pl-PL" dirty="0"/>
          </a:p>
          <a:p>
            <a:r>
              <a:rPr lang="pl-PL" dirty="0" err="1" smtClean="0"/>
              <a:t>Css</a:t>
            </a:r>
            <a:endParaRPr lang="pl-PL" dirty="0"/>
          </a:p>
          <a:p>
            <a:pPr marL="0" indent="0">
              <a:buNone/>
            </a:pPr>
            <a:r>
              <a:rPr lang="pl-PL" dirty="0" smtClean="0"/>
              <a:t>Odpowiada za wygląd i prezentacje strony</a:t>
            </a:r>
          </a:p>
          <a:p>
            <a:pPr marL="0" indent="0">
              <a:buNone/>
            </a:pPr>
            <a:endParaRPr lang="pl-PL" dirty="0"/>
          </a:p>
          <a:p>
            <a:r>
              <a:rPr lang="pl-PL" dirty="0" err="1" smtClean="0"/>
              <a:t>Javascript</a:t>
            </a:r>
            <a:endParaRPr lang="pl-PL" dirty="0" smtClean="0"/>
          </a:p>
          <a:p>
            <a:pPr marL="0" indent="0">
              <a:buNone/>
            </a:pPr>
            <a:r>
              <a:rPr lang="pl-PL" dirty="0" smtClean="0"/>
              <a:t>Język programowania, umożliwiający tworzenie skryptów</a:t>
            </a:r>
          </a:p>
          <a:p>
            <a:pPr marL="0" indent="0">
              <a:buNone/>
            </a:pPr>
            <a:endParaRPr lang="pl-PL" dirty="0"/>
          </a:p>
        </p:txBody>
      </p:sp>
      <p:sp>
        <p:nvSpPr>
          <p:cNvPr id="2" name="Tytuł 1"/>
          <p:cNvSpPr>
            <a:spLocks noGrp="1"/>
          </p:cNvSpPr>
          <p:nvPr>
            <p:ph type="title"/>
          </p:nvPr>
        </p:nvSpPr>
        <p:spPr/>
        <p:txBody>
          <a:bodyPr/>
          <a:lstStyle/>
          <a:p>
            <a:r>
              <a:rPr lang="pl-PL" dirty="0" smtClean="0"/>
              <a:t>Używane technologie</a:t>
            </a:r>
            <a:endParaRPr lang="pl-PL" dirty="0"/>
          </a:p>
        </p:txBody>
      </p:sp>
    </p:spTree>
    <p:extLst>
      <p:ext uri="{BB962C8B-B14F-4D97-AF65-F5344CB8AC3E}">
        <p14:creationId xmlns:p14="http://schemas.microsoft.com/office/powerpoint/2010/main" val="118315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p:txBody>
          <a:bodyPr/>
          <a:lstStyle/>
          <a:p>
            <a:endParaRPr lang="pl-PL"/>
          </a:p>
        </p:txBody>
      </p:sp>
      <p:sp>
        <p:nvSpPr>
          <p:cNvPr id="2" name="Tytuł 1"/>
          <p:cNvSpPr>
            <a:spLocks noGrp="1"/>
          </p:cNvSpPr>
          <p:nvPr>
            <p:ph type="ctrTitle"/>
          </p:nvPr>
        </p:nvSpPr>
        <p:spPr/>
        <p:txBody>
          <a:bodyPr/>
          <a:lstStyle/>
          <a:p>
            <a:r>
              <a:rPr lang="pl-PL" dirty="0" smtClean="0"/>
              <a:t>Używane narzędzia</a:t>
            </a:r>
            <a:endParaRPr lang="pl-PL" dirty="0"/>
          </a:p>
        </p:txBody>
      </p:sp>
    </p:spTree>
    <p:extLst>
      <p:ext uri="{BB962C8B-B14F-4D97-AF65-F5344CB8AC3E}">
        <p14:creationId xmlns:p14="http://schemas.microsoft.com/office/powerpoint/2010/main" val="394675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25" y="1771650"/>
            <a:ext cx="7905750" cy="4076700"/>
          </a:xfrm>
        </p:spPr>
      </p:pic>
      <p:sp>
        <p:nvSpPr>
          <p:cNvPr id="2" name="Tytuł 1"/>
          <p:cNvSpPr>
            <a:spLocks noGrp="1"/>
          </p:cNvSpPr>
          <p:nvPr>
            <p:ph type="title"/>
          </p:nvPr>
        </p:nvSpPr>
        <p:spPr/>
        <p:txBody>
          <a:bodyPr/>
          <a:lstStyle/>
          <a:p>
            <a:r>
              <a:rPr lang="pl-PL" dirty="0" smtClean="0"/>
              <a:t>Visual studio </a:t>
            </a:r>
            <a:r>
              <a:rPr lang="pl-PL" dirty="0" err="1" smtClean="0"/>
              <a:t>code</a:t>
            </a:r>
            <a:endParaRPr lang="pl-PL" dirty="0"/>
          </a:p>
        </p:txBody>
      </p:sp>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529" y="2008613"/>
            <a:ext cx="6017344" cy="4146186"/>
          </a:xfrm>
          <a:prstGeom prst="rect">
            <a:avLst/>
          </a:prstGeom>
        </p:spPr>
      </p:pic>
    </p:spTree>
    <p:extLst>
      <p:ext uri="{BB962C8B-B14F-4D97-AF65-F5344CB8AC3E}">
        <p14:creationId xmlns:p14="http://schemas.microsoft.com/office/powerpoint/2010/main" val="136671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r>
              <a:rPr lang="en-US" dirty="0"/>
              <a:t>Visual Studio Code is a source-code editor developed by Microsoft for Windows, Linux and </a:t>
            </a:r>
            <a:r>
              <a:rPr lang="en-US" dirty="0" err="1"/>
              <a:t>macOS</a:t>
            </a:r>
            <a:r>
              <a:rPr lang="en-US" dirty="0" smtClean="0"/>
              <a:t>. </a:t>
            </a:r>
            <a:r>
              <a:rPr lang="en-US" dirty="0"/>
              <a:t>It includes support for debugging, embedded </a:t>
            </a:r>
            <a:r>
              <a:rPr lang="en-US" dirty="0" err="1"/>
              <a:t>Git</a:t>
            </a:r>
            <a:r>
              <a:rPr lang="en-US" dirty="0"/>
              <a:t> control and </a:t>
            </a:r>
            <a:r>
              <a:rPr lang="en-US" dirty="0" err="1"/>
              <a:t>GitHub</a:t>
            </a:r>
            <a:r>
              <a:rPr lang="en-US" dirty="0"/>
              <a:t>, syntax highlighting, intelligent code completion, snippets, and code refactoring. It is highly customizable, allowing users to change the theme, keyboard shortcuts, preferences, and install extensions that add additional functionality. The source code is free and open source and released under the permissive MIT License</a:t>
            </a:r>
            <a:r>
              <a:rPr lang="en-US" dirty="0" smtClean="0"/>
              <a:t>. </a:t>
            </a:r>
            <a:r>
              <a:rPr lang="en-US" dirty="0"/>
              <a:t>The compiled binaries are freeware and free for private or commercial use</a:t>
            </a:r>
            <a:r>
              <a:rPr lang="en-US" dirty="0" smtClean="0"/>
              <a:t>.</a:t>
            </a:r>
            <a:endParaRPr lang="pl-PL" dirty="0"/>
          </a:p>
        </p:txBody>
      </p:sp>
      <p:sp>
        <p:nvSpPr>
          <p:cNvPr id="2" name="Tytuł 1"/>
          <p:cNvSpPr>
            <a:spLocks noGrp="1"/>
          </p:cNvSpPr>
          <p:nvPr>
            <p:ph type="title"/>
          </p:nvPr>
        </p:nvSpPr>
        <p:spPr/>
        <p:txBody>
          <a:bodyPr/>
          <a:lstStyle/>
          <a:p>
            <a:r>
              <a:rPr lang="pl-PL" dirty="0" smtClean="0"/>
              <a:t>Visual studio </a:t>
            </a:r>
            <a:r>
              <a:rPr lang="pl-PL" dirty="0" err="1" smtClean="0"/>
              <a:t>code</a:t>
            </a:r>
            <a:endParaRPr lang="pl-PL" dirty="0"/>
          </a:p>
        </p:txBody>
      </p:sp>
    </p:spTree>
    <p:extLst>
      <p:ext uri="{BB962C8B-B14F-4D97-AF65-F5344CB8AC3E}">
        <p14:creationId xmlns:p14="http://schemas.microsoft.com/office/powerpoint/2010/main" val="278457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3317" y="1789011"/>
            <a:ext cx="5869858" cy="4351338"/>
          </a:xfrm>
        </p:spPr>
      </p:pic>
      <p:sp>
        <p:nvSpPr>
          <p:cNvPr id="2" name="Tytuł 1"/>
          <p:cNvSpPr>
            <a:spLocks noGrp="1"/>
          </p:cNvSpPr>
          <p:nvPr>
            <p:ph type="title"/>
          </p:nvPr>
        </p:nvSpPr>
        <p:spPr/>
        <p:txBody>
          <a:bodyPr/>
          <a:lstStyle/>
          <a:p>
            <a:pPr algn="ctr"/>
            <a:r>
              <a:rPr lang="pl-PL" dirty="0" err="1" smtClean="0"/>
              <a:t>Github</a:t>
            </a:r>
            <a:endParaRPr lang="pl-PL" dirty="0"/>
          </a:p>
        </p:txBody>
      </p:sp>
      <p:pic>
        <p:nvPicPr>
          <p:cNvPr id="5" name="Obraz 4"/>
          <p:cNvPicPr>
            <a:picLocks noChangeAspect="1"/>
          </p:cNvPicPr>
          <p:nvPr/>
        </p:nvPicPr>
        <p:blipFill>
          <a:blip r:embed="rId3"/>
          <a:stretch>
            <a:fillRect/>
          </a:stretch>
        </p:blipFill>
        <p:spPr>
          <a:xfrm>
            <a:off x="0" y="1789011"/>
            <a:ext cx="5781368" cy="4351338"/>
          </a:xfrm>
          <a:prstGeom prst="rect">
            <a:avLst/>
          </a:prstGeom>
        </p:spPr>
      </p:pic>
    </p:spTree>
    <p:extLst>
      <p:ext uri="{BB962C8B-B14F-4D97-AF65-F5344CB8AC3E}">
        <p14:creationId xmlns:p14="http://schemas.microsoft.com/office/powerpoint/2010/main" val="266975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r>
              <a:rPr lang="en-US" dirty="0"/>
              <a:t>It offers the distributed version control and source code management (SCM) functionality of </a:t>
            </a:r>
            <a:r>
              <a:rPr lang="en-US" dirty="0" err="1"/>
              <a:t>Git</a:t>
            </a:r>
            <a:r>
              <a:rPr lang="en-US" dirty="0"/>
              <a:t>, plus its own features. It provides access control and several collaboration features such as bug tracking, feature requests, task management, and wikis for every project</a:t>
            </a:r>
            <a:r>
              <a:rPr lang="en-US" dirty="0" smtClean="0"/>
              <a:t>. </a:t>
            </a:r>
            <a:r>
              <a:rPr lang="en-US" dirty="0" err="1"/>
              <a:t>GitHub</a:t>
            </a:r>
            <a:r>
              <a:rPr lang="en-US" dirty="0"/>
              <a:t> offers plans free of charge, and professional and enterprise accounts</a:t>
            </a:r>
            <a:r>
              <a:rPr lang="en-US" dirty="0" smtClean="0"/>
              <a:t>. </a:t>
            </a:r>
            <a:r>
              <a:rPr lang="en-US" dirty="0"/>
              <a:t>Free </a:t>
            </a:r>
            <a:r>
              <a:rPr lang="en-US" dirty="0" err="1"/>
              <a:t>GitHub</a:t>
            </a:r>
            <a:r>
              <a:rPr lang="en-US" dirty="0"/>
              <a:t> accounts are commonly used to host open source </a:t>
            </a:r>
            <a:r>
              <a:rPr lang="en-US" dirty="0" smtClean="0"/>
              <a:t>projects.</a:t>
            </a:r>
            <a:r>
              <a:rPr lang="pl-PL" dirty="0" smtClean="0"/>
              <a:t> </a:t>
            </a:r>
            <a:r>
              <a:rPr lang="en-US" dirty="0" smtClean="0"/>
              <a:t>As </a:t>
            </a:r>
            <a:r>
              <a:rPr lang="en-US" dirty="0"/>
              <a:t>of January 2019, </a:t>
            </a:r>
            <a:r>
              <a:rPr lang="en-US" dirty="0" err="1"/>
              <a:t>GitHub</a:t>
            </a:r>
            <a:r>
              <a:rPr lang="en-US" dirty="0"/>
              <a:t> offers unlimited private repositories to all plans, including free </a:t>
            </a:r>
            <a:r>
              <a:rPr lang="en-US" dirty="0" smtClean="0"/>
              <a:t>accounts</a:t>
            </a:r>
            <a:r>
              <a:rPr lang="pl-PL" dirty="0" smtClean="0"/>
              <a:t>.</a:t>
            </a:r>
            <a:endParaRPr lang="pl-PL" dirty="0"/>
          </a:p>
        </p:txBody>
      </p:sp>
      <p:sp>
        <p:nvSpPr>
          <p:cNvPr id="2" name="Tytuł 1"/>
          <p:cNvSpPr>
            <a:spLocks noGrp="1"/>
          </p:cNvSpPr>
          <p:nvPr>
            <p:ph type="title"/>
          </p:nvPr>
        </p:nvSpPr>
        <p:spPr/>
        <p:txBody>
          <a:bodyPr/>
          <a:lstStyle/>
          <a:p>
            <a:pPr algn="ctr"/>
            <a:r>
              <a:rPr lang="pl-PL" dirty="0" err="1" smtClean="0"/>
              <a:t>Github</a:t>
            </a:r>
            <a:endParaRPr lang="pl-PL" dirty="0"/>
          </a:p>
        </p:txBody>
      </p:sp>
    </p:spTree>
    <p:extLst>
      <p:ext uri="{BB962C8B-B14F-4D97-AF65-F5344CB8AC3E}">
        <p14:creationId xmlns:p14="http://schemas.microsoft.com/office/powerpoint/2010/main" val="207039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smtClean="0"/>
              <a:t>Wybór klasy postaci z trzech dostępnych</a:t>
            </a:r>
          </a:p>
          <a:p>
            <a:r>
              <a:rPr lang="pl-PL" dirty="0" smtClean="0"/>
              <a:t>Możliwość odwiedzania miasta</a:t>
            </a:r>
          </a:p>
          <a:p>
            <a:r>
              <a:rPr lang="pl-PL" dirty="0" smtClean="0"/>
              <a:t>Możliwość wyboru misji</a:t>
            </a:r>
          </a:p>
          <a:p>
            <a:r>
              <a:rPr lang="pl-PL" dirty="0" smtClean="0"/>
              <a:t>Nakładanie ekwipunku na swoją postać</a:t>
            </a:r>
          </a:p>
          <a:p>
            <a:r>
              <a:rPr lang="pl-PL" dirty="0" smtClean="0"/>
              <a:t>System rozwoju postaci</a:t>
            </a:r>
          </a:p>
          <a:p>
            <a:r>
              <a:rPr lang="pl-PL" dirty="0" smtClean="0"/>
              <a:t>Interakcja z budynkami w mieście</a:t>
            </a:r>
          </a:p>
          <a:p>
            <a:pPr lvl="1"/>
            <a:r>
              <a:rPr lang="pl-PL" dirty="0" smtClean="0"/>
              <a:t>Kuźnia – ulepszanie ekwipunku</a:t>
            </a:r>
          </a:p>
          <a:p>
            <a:pPr lvl="1"/>
            <a:r>
              <a:rPr lang="pl-PL" dirty="0" smtClean="0"/>
              <a:t>Karczma – wyruszanie na przygody</a:t>
            </a:r>
          </a:p>
          <a:p>
            <a:pPr lvl="1"/>
            <a:r>
              <a:rPr lang="pl-PL" dirty="0" smtClean="0"/>
              <a:t>Targowisko – kupowanie różnych rzeczy potrzebnych w grze</a:t>
            </a:r>
          </a:p>
          <a:p>
            <a:pPr marL="457200" lvl="1" indent="0">
              <a:buNone/>
            </a:pPr>
            <a:endParaRPr lang="pl-PL" dirty="0"/>
          </a:p>
          <a:p>
            <a:pPr lvl="1"/>
            <a:endParaRPr lang="pl-PL" dirty="0" smtClean="0"/>
          </a:p>
        </p:txBody>
      </p:sp>
      <p:sp>
        <p:nvSpPr>
          <p:cNvPr id="2" name="Tytuł 1"/>
          <p:cNvSpPr>
            <a:spLocks noGrp="1"/>
          </p:cNvSpPr>
          <p:nvPr>
            <p:ph type="title"/>
          </p:nvPr>
        </p:nvSpPr>
        <p:spPr/>
        <p:txBody>
          <a:bodyPr/>
          <a:lstStyle/>
          <a:p>
            <a:r>
              <a:rPr lang="pl-PL" dirty="0" smtClean="0"/>
              <a:t>Główne założenia gry</a:t>
            </a:r>
            <a:endParaRPr lang="pl-PL" dirty="0"/>
          </a:p>
        </p:txBody>
      </p:sp>
    </p:spTree>
    <p:extLst>
      <p:ext uri="{BB962C8B-B14F-4D97-AF65-F5344CB8AC3E}">
        <p14:creationId xmlns:p14="http://schemas.microsoft.com/office/powerpoint/2010/main" val="199822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ier">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i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i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95</TotalTime>
  <Words>374</Words>
  <Application>Microsoft Office PowerPoint</Application>
  <PresentationFormat>Niestandardowy</PresentationFormat>
  <Paragraphs>45</Paragraphs>
  <Slides>11</Slides>
  <Notes>0</Notes>
  <HiddenSlides>0</HiddenSlides>
  <MMClips>0</MMClip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Papier</vt:lpstr>
      <vt:lpstr>Przeglądarkowa gra RPG</vt:lpstr>
      <vt:lpstr>Prezentacja programu PowerPoint</vt:lpstr>
      <vt:lpstr>Używane technologie</vt:lpstr>
      <vt:lpstr>Używane narzędzia</vt:lpstr>
      <vt:lpstr>Visual studio code</vt:lpstr>
      <vt:lpstr>Visual studio code</vt:lpstr>
      <vt:lpstr>Github</vt:lpstr>
      <vt:lpstr>Github</vt:lpstr>
      <vt:lpstr>Główne założenia gry</vt:lpstr>
      <vt:lpstr>Klasy postaci</vt:lpstr>
      <vt:lpstr>Wyprawy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Przeglądarkowa gra RPG</dc:title>
  <dc:creator>student</dc:creator>
  <cp:lastModifiedBy>Użytkownik systemu Windows</cp:lastModifiedBy>
  <cp:revision>11</cp:revision>
  <dcterms:created xsi:type="dcterms:W3CDTF">2020-03-09T09:39:22Z</dcterms:created>
  <dcterms:modified xsi:type="dcterms:W3CDTF">2020-03-16T11:52:11Z</dcterms:modified>
</cp:coreProperties>
</file>