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8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41" autoAdjust="0"/>
  </p:normalViewPr>
  <p:slideViewPr>
    <p:cSldViewPr>
      <p:cViewPr>
        <p:scale>
          <a:sx n="80" d="100"/>
          <a:sy n="80" d="100"/>
        </p:scale>
        <p:origin x="-2514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F472660-2C47-4227-A6FF-B0E9EFD9CDCA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C70BF8-74A7-40D2-A82F-7EAE4A58E21A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eegit.essex.ac.uk/2019_ce292/ce292_team_2/blob/master/MVP/Demonstration.m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088" y="3501008"/>
            <a:ext cx="2664296" cy="108012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By Team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088" y="4149080"/>
            <a:ext cx="4245024" cy="2376264"/>
          </a:xfrm>
        </p:spPr>
        <p:txBody>
          <a:bodyPr>
            <a:normAutofit lnSpcReduction="10000"/>
          </a:bodyPr>
          <a:lstStyle/>
          <a:p>
            <a:pPr algn="l"/>
            <a:endParaRPr lang="en-GB" sz="1800" dirty="0" smtClean="0"/>
          </a:p>
          <a:p>
            <a:pPr algn="l"/>
            <a:endParaRPr lang="en-GB" sz="1800" dirty="0"/>
          </a:p>
          <a:p>
            <a:pPr algn="l"/>
            <a:r>
              <a:rPr lang="en-GB" sz="1800" dirty="0" smtClean="0"/>
              <a:t>Michal </a:t>
            </a:r>
            <a:r>
              <a:rPr lang="en-GB" sz="1800" dirty="0" err="1" smtClean="0"/>
              <a:t>Borowski</a:t>
            </a:r>
            <a:endParaRPr lang="en-GB" sz="1800" dirty="0" smtClean="0"/>
          </a:p>
          <a:p>
            <a:pPr algn="l"/>
            <a:r>
              <a:rPr lang="en-GB" sz="1800" dirty="0" smtClean="0"/>
              <a:t>Jonathan </a:t>
            </a:r>
            <a:r>
              <a:rPr lang="en-GB" sz="1800" dirty="0" err="1" smtClean="0"/>
              <a:t>Devaux</a:t>
            </a:r>
            <a:endParaRPr lang="en-GB" sz="1800" dirty="0" smtClean="0"/>
          </a:p>
          <a:p>
            <a:pPr algn="l"/>
            <a:r>
              <a:rPr lang="en-GB" sz="1800" dirty="0" err="1" smtClean="0"/>
              <a:t>Jarogniew</a:t>
            </a:r>
            <a:r>
              <a:rPr lang="en-GB" sz="1800" dirty="0" smtClean="0"/>
              <a:t> </a:t>
            </a:r>
            <a:r>
              <a:rPr lang="en-GB" sz="1800" dirty="0" err="1" smtClean="0"/>
              <a:t>Witkowski</a:t>
            </a:r>
            <a:endParaRPr lang="en-GB" sz="1800" dirty="0" smtClean="0"/>
          </a:p>
          <a:p>
            <a:pPr algn="l"/>
            <a:r>
              <a:rPr lang="en-GB" sz="1800" dirty="0" smtClean="0"/>
              <a:t>Earl </a:t>
            </a:r>
            <a:r>
              <a:rPr lang="en-GB" sz="1800" dirty="0" err="1" smtClean="0"/>
              <a:t>Quadros</a:t>
            </a:r>
            <a:endParaRPr lang="en-GB" sz="1800" dirty="0" smtClean="0"/>
          </a:p>
          <a:p>
            <a:pPr algn="l"/>
            <a:r>
              <a:rPr lang="en-GB" sz="1800" dirty="0" smtClean="0"/>
              <a:t>Leon Sebastian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548680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Smart Home </a:t>
            </a:r>
            <a:r>
              <a:rPr lang="en-GB" sz="4000" b="1" dirty="0" smtClean="0">
                <a:solidFill>
                  <a:srgbClr val="FF0000"/>
                </a:solidFill>
              </a:rPr>
              <a:t>Devices</a:t>
            </a:r>
            <a:r>
              <a:rPr lang="en-GB" sz="4000" b="1" dirty="0" smtClean="0"/>
              <a:t> 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2058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268760"/>
            <a:ext cx="4392488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Innovatively Creating an</a:t>
            </a:r>
            <a:r>
              <a:rPr lang="en-GB" dirty="0" smtClean="0">
                <a:solidFill>
                  <a:srgbClr val="FF0000"/>
                </a:solidFill>
              </a:rPr>
              <a:t> App Using </a:t>
            </a:r>
            <a:r>
              <a:rPr lang="en-GB" dirty="0" err="1" smtClean="0">
                <a:solidFill>
                  <a:srgbClr val="FF0000"/>
                </a:solidFill>
              </a:rPr>
              <a:t>Qt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996952"/>
            <a:ext cx="5328592" cy="2232248"/>
          </a:xfrm>
        </p:spPr>
        <p:txBody>
          <a:bodyPr>
            <a:normAutofit fontScale="70000" lnSpcReduction="20000"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GB" dirty="0"/>
              <a:t>Proper elaboration and clarification on how the </a:t>
            </a:r>
            <a:r>
              <a:rPr lang="en-GB" dirty="0" smtClean="0"/>
              <a:t>items described  function can </a:t>
            </a:r>
            <a:r>
              <a:rPr lang="en-GB" dirty="0"/>
              <a:t>be found </a:t>
            </a:r>
            <a:r>
              <a:rPr lang="en-GB" dirty="0" smtClean="0"/>
              <a:t>within </a:t>
            </a:r>
            <a:r>
              <a:rPr lang="en-GB" dirty="0"/>
              <a:t>the </a:t>
            </a:r>
            <a:r>
              <a:rPr lang="en-GB" dirty="0" smtClean="0"/>
              <a:t>report.</a:t>
            </a:r>
          </a:p>
          <a:p>
            <a:endParaRPr lang="en-GB" dirty="0"/>
          </a:p>
          <a:p>
            <a:r>
              <a:rPr lang="en-GB" dirty="0" smtClean="0"/>
              <a:t>Link to report: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>
                <a:hlinkClick r:id="rId2"/>
              </a:rPr>
              <a:t>Product Demonstration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9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-387424"/>
            <a:ext cx="7772400" cy="1470025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 smtClean="0">
                <a:solidFill>
                  <a:schemeClr val="tx1"/>
                </a:solidFill>
              </a:rPr>
              <a:t>Lay</a:t>
            </a:r>
            <a:r>
              <a:rPr lang="en-GB" dirty="0" smtClean="0">
                <a:solidFill>
                  <a:srgbClr val="FF0000"/>
                </a:solidFill>
              </a:rPr>
              <a:t>out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3861048"/>
            <a:ext cx="6656784" cy="350324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14785" y="1340768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Code was created to allow for controlling the size and shape of the features listed below: 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Grid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Basic menu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Shapes creation 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Snapping to the grid while moving shape</a:t>
            </a:r>
          </a:p>
          <a:p>
            <a:endParaRPr lang="en-GB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694045"/>
            <a:ext cx="2783835" cy="170827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658" y="3645024"/>
            <a:ext cx="273527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3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76672"/>
            <a:ext cx="7772400" cy="1470025"/>
          </a:xfrm>
        </p:spPr>
        <p:txBody>
          <a:bodyPr/>
          <a:lstStyle/>
          <a:p>
            <a:r>
              <a:rPr lang="en-GB" dirty="0" smtClean="0"/>
              <a:t>       </a:t>
            </a:r>
            <a:r>
              <a:rPr lang="en-GB" dirty="0" smtClean="0">
                <a:solidFill>
                  <a:schemeClr val="tx1"/>
                </a:solidFill>
              </a:rPr>
              <a:t>Behaviour of the </a:t>
            </a:r>
            <a:r>
              <a:rPr lang="en-GB" dirty="0" smtClean="0">
                <a:solidFill>
                  <a:srgbClr val="FF0000"/>
                </a:solidFill>
              </a:rPr>
              <a:t>App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3861048"/>
            <a:ext cx="6656784" cy="350324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204864"/>
            <a:ext cx="381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List of things that the app can do: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Select move and delete multiple shapes</a:t>
            </a:r>
          </a:p>
          <a:p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Opaque area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Detect the smallest shape under the cursor  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Status info bar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61438"/>
            <a:ext cx="3826879" cy="3301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9050" y="5363059"/>
            <a:ext cx="372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Gif showing detection of smallest feature under the cursor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7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76672"/>
            <a:ext cx="7772400" cy="1470025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Additional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en-GB" dirty="0" smtClean="0">
                <a:solidFill>
                  <a:srgbClr val="FF0000"/>
                </a:solidFill>
              </a:rPr>
              <a:t>eatures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03500" y="2276872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Placing smart </a:t>
            </a:r>
            <a:r>
              <a:rPr lang="en-GB" b="1" dirty="0" smtClean="0"/>
              <a:t>devices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Actor selection and </a:t>
            </a:r>
            <a:r>
              <a:rPr lang="en-GB" b="1" dirty="0" smtClean="0"/>
              <a:t>movement</a:t>
            </a:r>
          </a:p>
          <a:p>
            <a:pPr lvl="0"/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Control screen </a:t>
            </a:r>
            <a:r>
              <a:rPr lang="en-GB" b="1" dirty="0" smtClean="0"/>
              <a:t>usage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Implementation details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12976"/>
            <a:ext cx="4608512" cy="3096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4208" y="27809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Devices Being placed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1988840"/>
            <a:ext cx="7772400" cy="1470025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You can ask </a:t>
            </a:r>
            <a:r>
              <a:rPr lang="en-GB" dirty="0" smtClean="0">
                <a:solidFill>
                  <a:srgbClr val="FF0000"/>
                </a:solidFill>
              </a:rPr>
              <a:t>questions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</TotalTime>
  <Words>142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By Team 2 </vt:lpstr>
      <vt:lpstr>Innovatively Creating an App Using Qt</vt:lpstr>
      <vt:lpstr> Layout </vt:lpstr>
      <vt:lpstr>       Behaviour of the App </vt:lpstr>
      <vt:lpstr>Additional Features </vt:lpstr>
      <vt:lpstr>You can ask questions</vt:lpstr>
    </vt:vector>
  </TitlesOfParts>
  <Company>University of Essex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Computing Labs</dc:creator>
  <cp:lastModifiedBy>Computing Labs</cp:lastModifiedBy>
  <cp:revision>12</cp:revision>
  <dcterms:created xsi:type="dcterms:W3CDTF">2019-11-28T19:24:54Z</dcterms:created>
  <dcterms:modified xsi:type="dcterms:W3CDTF">2019-11-28T21:36:08Z</dcterms:modified>
</cp:coreProperties>
</file>