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9:31:25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6174 54,'-70'-1,"-94"-13,77 6,-154 5,8 3,114-13,-29-1,72 13,-142 19,67-3,24-3,-126 24,183-27,-123 9,-371-18,244-1,163 15,28-1,-6 1,-16 1,-18 1,144-13,-57 4,-129-6,98-3,-1832 2,1923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9:31:28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4490 217,'-389'-33,"277"19,68 9,-186-28,99 1,-60-12,137 35,-57-8,39 9,-215-14,-366 24,621-1,-56 11,-17 1,-17-11,65-3,-103 12,77-2,-155-3,36-4,89 10,-20 2,-182-14,144-1,147 3,0 0,-41 10,21-3,-7 2,19-4,1-2,-45 3,50-8,3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9:31:35.7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4866 108,'-65'-1,"-76"3,118 0,-28 8,30-5,-39 4,-297-7,184-4,-752 2,663-18,159 9,-3-2,-96-5,185 16,-27 0,-81-10,-119-24,73 22,33 3,-452-7,396 18,-637-2,808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3T09:31:39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5853 1,'-327'14,"-4"0,-1024-15,1198 14,8 0,-514-12,316-2,-339 1,647 1,-50 10,-11 1,27-9,33-3,-74 11,37-1,0-3,-135-6,97-3,-764 2,856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E837C-4ED2-1C37-8B75-82B21C6CD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2E2C4C-14FB-F276-38C6-A399A6EE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DA938-EEC2-1DCD-B995-D3A83393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6532-746B-8FA3-1F45-42128C9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B39C3-D67B-3CBD-F1B4-FCE3A54A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77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BAF07-46DC-6B1C-2E15-6E12449A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168766-4A74-F135-B71D-1ABBDF2FC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58AF99-F20F-C7B2-9B52-D7E0C9B4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79EDC-0561-153E-354F-A5753FE8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7B1D5-DBB3-AEBE-4908-01750C18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A3B6C8-EBA3-F0D5-88E8-79F09EDBC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C014CE-3474-BD21-D290-6E32420DC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845CC5-A854-0393-C718-9510F90F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48BB0-87B3-E467-D3B5-F056EAB7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92919-8688-60A8-F419-71E150D5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7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F20A0-85FA-9964-E709-10B1760E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46F67-AA6C-C31E-20B5-E91FB953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2BB509-30DD-DC31-55CA-F0370BD1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6DB8B-4DEA-8E36-3CCF-78E1A10C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117C3-EDDE-4C0D-6B9E-9C74D65F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97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0CDF3-2F16-CC8B-2574-1E931AA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C57D57-E96F-9670-6625-6600D83A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B122-D54B-7FDC-E281-0CE56397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CF061E-3B9F-C1F0-E97E-252AFF3C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D165E-7185-DF8A-6DB0-05F79C37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2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155F7-F472-4208-403E-49833A75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12F73B-1DE5-EB8F-0939-16A3187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A0AD11-2DA2-5C54-646D-59509B35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A8E45E-CEFF-2B6A-65A7-2AB0FD44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888A68-86E9-A15D-F08F-A7AB58E7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7E5D33-55EC-66C0-93A8-43047637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CDC13-0101-1E9C-0A87-0C555FBB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87A1D1-BB49-2F2D-35B9-EE274953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28B24C-908A-4198-C609-A2DD01DB8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EFB17B-5D86-E039-4FC5-D3D78624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4EF444-D619-9A5C-E46B-A82ED9A32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384D06-65DB-6B18-92DC-740BF654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F6907D-9D3D-FA8D-E388-2C1E3018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A4B0E9-0BA8-7FFB-E490-1C9AF2D6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1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DF38E-145A-2B54-EEA1-DD15EAE3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2A5CC-FEA5-47B1-627D-33930193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38FA1A-F0E2-6114-92F4-7B0EEE3D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5D1465-35E7-22C6-0DD9-93EAC1FB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2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734B55-BCD1-A1FC-7ECD-703C5377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115471-FFB1-D61F-49E7-9A77C525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A61C1B-1C31-6BAC-0448-644346CA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39E79-0BE4-A4D3-A435-D98CD23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2C61E-BF8A-B03D-DA64-E7452DE2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F637C4-3B00-6DBE-8E02-5908A3A4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9861C8-9655-3510-DDCF-CAF9262E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11C83-27C8-B682-035F-4C9FDE4E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D9ED43-85E9-3C5C-D698-44337EC1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65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F73D0-2729-8FA3-44A7-0E917683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A12B73-24CB-87E6-DE4C-6160BEAD3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4ACBD3-A72A-5054-A947-AD958CA7E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F45391-42C2-D90C-7E63-BEBC5EF2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98525A-2CD9-BEDA-5A27-1E5D6976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DAD18C-762A-4351-2457-8A49858D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2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BB2B53-30B4-A67F-6F86-0F597E05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76EC39-946D-7CFA-C2A2-982F6621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7C7ED5-C320-B1DF-0F93-A90E54267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76BB-2057-495D-95CA-991BB45C0145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CCF50-9255-FACA-B149-7A34FF637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735C7-BF68-9F3E-10BB-D478BFDDD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A1BA-84F8-4CD2-9F94-BF9A855AB4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5BC9A-4B35-9E1A-D895-EA2861C1E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493" y="518377"/>
            <a:ext cx="9144000" cy="995195"/>
          </a:xfrm>
        </p:spPr>
        <p:txBody>
          <a:bodyPr/>
          <a:lstStyle/>
          <a:p>
            <a:r>
              <a:rPr lang="fr-FR" dirty="0"/>
              <a:t>Projet n°6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D56D79-A3DB-0A02-742C-7DAA072AD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6" y="269402"/>
            <a:ext cx="1016521" cy="9951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020E26C-EEF0-C50E-FCAA-35EDF27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55" y="2271563"/>
            <a:ext cx="9800116" cy="39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5FFD7-F3A9-FE6B-619C-767079CA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de la galerie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6488B9-2A77-02CB-A7CC-22FA2CBE9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6" y="1867529"/>
            <a:ext cx="2933851" cy="347362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152489-CE81-3AA6-6B1A-0D717868A34E}"/>
              </a:ext>
            </a:extLst>
          </p:cNvPr>
          <p:cNvSpPr txBox="1"/>
          <p:nvPr/>
        </p:nvSpPr>
        <p:spPr>
          <a:xfrm>
            <a:off x="481263" y="2294170"/>
            <a:ext cx="71419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3200" dirty="0">
                <a:sym typeface="Wingdings" panose="05000000000000000000" pitchFamily="2" charset="2"/>
              </a:rPr>
              <a:t>Préparation de la structure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32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3200" dirty="0">
                <a:sym typeface="Wingdings" panose="05000000000000000000" pitchFamily="2" charset="2"/>
              </a:rPr>
              <a:t>Requête à l’API. (Doc. Swagger)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32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3200" dirty="0">
                <a:sym typeface="Wingdings" panose="05000000000000000000" pitchFamily="2" charset="2"/>
              </a:rPr>
              <a:t>Fonction générale pour afficher l’ensemble.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2372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1859C-7D19-269D-FAC6-151BD0D7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1" y="3098700"/>
            <a:ext cx="2655771" cy="1325563"/>
          </a:xfrm>
        </p:spPr>
        <p:txBody>
          <a:bodyPr/>
          <a:lstStyle/>
          <a:p>
            <a:r>
              <a:rPr lang="fr-FR" dirty="0"/>
              <a:t>Swagger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92D538-77C2-61E3-FEC3-EC65BC80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23" y="933651"/>
            <a:ext cx="6325386" cy="5332395"/>
          </a:xfrm>
        </p:spPr>
      </p:pic>
    </p:spTree>
    <p:extLst>
      <p:ext uri="{BB962C8B-B14F-4D97-AF65-F5344CB8AC3E}">
        <p14:creationId xmlns:p14="http://schemas.microsoft.com/office/powerpoint/2010/main" val="211979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2878E-A5DF-45E1-036D-725DFAE2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des Projets de l’architecte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72DD3C2-D0DC-FC46-20B6-DA14695A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4702321"/>
            <a:ext cx="7575082" cy="166497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8F38D8-517D-EE14-BB3D-8D7518C535D4}"/>
              </a:ext>
            </a:extLst>
          </p:cNvPr>
          <p:cNvSpPr txBox="1"/>
          <p:nvPr/>
        </p:nvSpPr>
        <p:spPr>
          <a:xfrm>
            <a:off x="981777" y="1886552"/>
            <a:ext cx="102220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800" dirty="0"/>
              <a:t>Préparation de la structure HTML.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800" dirty="0" err="1"/>
              <a:t>Requete</a:t>
            </a:r>
            <a:r>
              <a:rPr lang="fr-FR" sz="2800" dirty="0"/>
              <a:t> à l’API pour récupérer les catégories.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800" dirty="0"/>
              <a:t>AddEventListener sur les buttons avec propriété </a:t>
            </a:r>
            <a:r>
              <a:rPr lang="fr-FR" sz="2800" dirty="0" err="1"/>
              <a:t>filter</a:t>
            </a:r>
            <a:r>
              <a:rPr lang="fr-FR" sz="28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F676E1-0962-73AF-BF18-F30869485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50" y="838483"/>
            <a:ext cx="2627697" cy="3592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9CCC1909-3845-8A3D-9825-E58A393A0D6F}"/>
                  </a:ext>
                </a:extLst>
              </p14:cNvPr>
              <p14:cNvContentPartPr/>
              <p14:nvPr/>
            </p14:nvContentPartPr>
            <p14:xfrm>
              <a:off x="9510461" y="1135402"/>
              <a:ext cx="2223000" cy="6840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9CCC1909-3845-8A3D-9825-E58A393A0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6821" y="1027402"/>
                <a:ext cx="23306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1F663E5E-DCD1-7DBA-D3CF-CBDC4CA1F0A0}"/>
                  </a:ext>
                </a:extLst>
              </p14:cNvPr>
              <p14:cNvContentPartPr/>
              <p14:nvPr/>
            </p14:nvContentPartPr>
            <p14:xfrm>
              <a:off x="9683621" y="1414042"/>
              <a:ext cx="1616400" cy="7848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1F663E5E-DCD1-7DBA-D3CF-CBDC4CA1F0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9981" y="1306042"/>
                <a:ext cx="1724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C1651CC2-18D8-1D82-3AFE-D5F7B75D0E4E}"/>
                  </a:ext>
                </a:extLst>
              </p14:cNvPr>
              <p14:cNvContentPartPr/>
              <p14:nvPr/>
            </p14:nvContentPartPr>
            <p14:xfrm>
              <a:off x="9605861" y="4022962"/>
              <a:ext cx="1752120" cy="4968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C1651CC2-18D8-1D82-3AFE-D5F7B75D0E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51861" y="3914962"/>
                <a:ext cx="18597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3008A7F0-4E9A-0D43-1090-28563E827ADD}"/>
                  </a:ext>
                </a:extLst>
              </p14:cNvPr>
              <p14:cNvContentPartPr/>
              <p14:nvPr/>
            </p14:nvContentPartPr>
            <p14:xfrm>
              <a:off x="9539261" y="3638122"/>
              <a:ext cx="2107440" cy="3960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3008A7F0-4E9A-0D43-1090-28563E827A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85261" y="3530482"/>
                <a:ext cx="221508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06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236B3-4DE6-E640-4539-202BCDBC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de connexion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BF6DF7-0167-AEA4-BE1E-0B5F12DBA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29" y="536800"/>
            <a:ext cx="2622824" cy="98221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CECFBCE-B34C-4CB9-78A3-92DD2F9FEC9F}"/>
              </a:ext>
            </a:extLst>
          </p:cNvPr>
          <p:cNvSpPr txBox="1"/>
          <p:nvPr/>
        </p:nvSpPr>
        <p:spPr>
          <a:xfrm>
            <a:off x="914400" y="2281187"/>
            <a:ext cx="8643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400" dirty="0">
                <a:sym typeface="Wingdings" panose="05000000000000000000" pitchFamily="2" charset="2"/>
              </a:rPr>
              <a:t>Création d’un formulaire et de login.html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400" dirty="0">
                <a:sym typeface="Wingdings" panose="05000000000000000000" pitchFamily="2" charset="2"/>
              </a:rPr>
              <a:t>Création de la requête à l’API (POST) avec conditions (si le </a:t>
            </a:r>
            <a:r>
              <a:rPr lang="fr-FR" sz="2400" dirty="0">
                <a:solidFill>
                  <a:schemeClr val="accent1"/>
                </a:solidFill>
                <a:sym typeface="Wingdings" panose="05000000000000000000" pitchFamily="2" charset="2"/>
              </a:rPr>
              <a:t>token</a:t>
            </a:r>
            <a:r>
              <a:rPr lang="fr-FR" sz="2400" dirty="0">
                <a:sym typeface="Wingdings" panose="05000000000000000000" pitchFamily="2" charset="2"/>
              </a:rPr>
              <a:t> est présent) et stockage du </a:t>
            </a:r>
            <a:r>
              <a:rPr lang="fr-FR" sz="2400" dirty="0">
                <a:solidFill>
                  <a:schemeClr val="accent1"/>
                </a:solidFill>
                <a:sym typeface="Wingdings" panose="05000000000000000000" pitchFamily="2" charset="2"/>
              </a:rPr>
              <a:t>token</a:t>
            </a:r>
            <a:r>
              <a:rPr lang="fr-FR" sz="2400" dirty="0">
                <a:sym typeface="Wingdings" panose="05000000000000000000" pitchFamily="2" charset="2"/>
              </a:rPr>
              <a:t> dans le local Storage.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400" dirty="0">
                <a:sym typeface="Wingdings" panose="05000000000000000000" pitchFamily="2" charset="2"/>
              </a:rPr>
              <a:t>AddEventListener au submit avec appel de la fonction de connexion.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2400" dirty="0">
                <a:sym typeface="Wingdings" panose="05000000000000000000" pitchFamily="2" charset="2"/>
              </a:rPr>
              <a:t>+ : propriété CheckValidity() pour retourner un message d’erreur au besoin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23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3100D-F823-ACD3-0C17-855E9C42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254" y="440802"/>
            <a:ext cx="7237396" cy="1325563"/>
          </a:xfrm>
        </p:spPr>
        <p:txBody>
          <a:bodyPr/>
          <a:lstStyle/>
          <a:p>
            <a:r>
              <a:rPr lang="fr-FR" dirty="0"/>
              <a:t>Points de vigilance sur la connexion Utilisateur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1928540-CFBC-D33A-AFA5-3F7283E1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7" y="2290813"/>
            <a:ext cx="6737685" cy="100102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CE33437-7CFF-1F46-B08D-F9E41F6A2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735" y="2290813"/>
            <a:ext cx="2206478" cy="124559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FCCD849-F8C4-D2E2-8ACF-66F2A6A5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69" y="4918509"/>
            <a:ext cx="5484604" cy="86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6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50EB2-6B89-E128-B975-A4544653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L’ajout des travaux à la galerie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3014D-D8DB-7E58-7AA8-5AE4625E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Création du formulaire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Requête à l’API avec création d’un FormData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Point de vigilance :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- Prévisualisation de la photo choisie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- Récupération des valeurs attendues par l’API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8B49F8-1F7D-B0C9-B725-AAE1DB57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51" y="1333392"/>
            <a:ext cx="2895749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2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8D3C6-A00A-922C-9609-A33AB5DF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638" y="438059"/>
            <a:ext cx="6248721" cy="1325563"/>
          </a:xfrm>
        </p:spPr>
        <p:txBody>
          <a:bodyPr/>
          <a:lstStyle/>
          <a:p>
            <a:r>
              <a:rPr lang="fr-FR" dirty="0"/>
              <a:t>Démonstration sur le site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E835F0-A16E-B5C0-8245-5A7425BF8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16" y="2620814"/>
            <a:ext cx="6248721" cy="351173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C349AC-16F0-9ED6-6955-5930E4F50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5" y="3576389"/>
            <a:ext cx="1416123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6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71D9E-36C9-38C6-6071-6754333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09" y="2766218"/>
            <a:ext cx="6361497" cy="1325563"/>
          </a:xfrm>
        </p:spPr>
        <p:txBody>
          <a:bodyPr/>
          <a:lstStyle/>
          <a:p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340027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166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Projet n°6</vt:lpstr>
      <vt:lpstr>Affichage de la galerie</vt:lpstr>
      <vt:lpstr>Swagger</vt:lpstr>
      <vt:lpstr>Filtrage des Projets de l’architecte</vt:lpstr>
      <vt:lpstr>Page de connexion</vt:lpstr>
      <vt:lpstr>Points de vigilance sur la connexion Utilisateur</vt:lpstr>
      <vt:lpstr>L’ajout des travaux à la galerie</vt:lpstr>
      <vt:lpstr>Démonstration sur le site 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n°6</dc:title>
  <dc:creator>Claudie Michalon</dc:creator>
  <cp:lastModifiedBy>Claudie Michalon</cp:lastModifiedBy>
  <cp:revision>6</cp:revision>
  <dcterms:created xsi:type="dcterms:W3CDTF">2023-10-13T08:43:05Z</dcterms:created>
  <dcterms:modified xsi:type="dcterms:W3CDTF">2023-10-18T08:08:36Z</dcterms:modified>
</cp:coreProperties>
</file>