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7327-681D-46F9-929D-B9E3588ADF49}" type="datetimeFigureOut">
              <a:rPr lang="de-DE" smtClean="0"/>
              <a:t>30.10.2016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46E7-77EB-495F-86B3-8DC8FC4E15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77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7327-681D-46F9-929D-B9E3588ADF49}" type="datetimeFigureOut">
              <a:rPr lang="de-DE" smtClean="0"/>
              <a:t>30.10.2016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46E7-77EB-495F-86B3-8DC8FC4E15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0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7327-681D-46F9-929D-B9E3588ADF49}" type="datetimeFigureOut">
              <a:rPr lang="de-DE" smtClean="0"/>
              <a:t>30.10.2016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46E7-77EB-495F-86B3-8DC8FC4E15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15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7327-681D-46F9-929D-B9E3588ADF49}" type="datetimeFigureOut">
              <a:rPr lang="de-DE" smtClean="0"/>
              <a:t>30.10.2016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46E7-77EB-495F-86B3-8DC8FC4E15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2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7327-681D-46F9-929D-B9E3588ADF49}" type="datetimeFigureOut">
              <a:rPr lang="de-DE" smtClean="0"/>
              <a:t>30.10.2016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46E7-77EB-495F-86B3-8DC8FC4E15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1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7327-681D-46F9-929D-B9E3588ADF49}" type="datetimeFigureOut">
              <a:rPr lang="de-DE" smtClean="0"/>
              <a:t>30.10.2016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46E7-77EB-495F-86B3-8DC8FC4E15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33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7327-681D-46F9-929D-B9E3588ADF49}" type="datetimeFigureOut">
              <a:rPr lang="de-DE" smtClean="0"/>
              <a:t>30.10.2016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46E7-77EB-495F-86B3-8DC8FC4E15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8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7327-681D-46F9-929D-B9E3588ADF49}" type="datetimeFigureOut">
              <a:rPr lang="de-DE" smtClean="0"/>
              <a:t>30.10.2016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46E7-77EB-495F-86B3-8DC8FC4E15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29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7327-681D-46F9-929D-B9E3588ADF49}" type="datetimeFigureOut">
              <a:rPr lang="de-DE" smtClean="0"/>
              <a:t>30.10.2016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46E7-77EB-495F-86B3-8DC8FC4E15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55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7327-681D-46F9-929D-B9E3588ADF49}" type="datetimeFigureOut">
              <a:rPr lang="de-DE" smtClean="0"/>
              <a:t>30.10.2016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46E7-77EB-495F-86B3-8DC8FC4E15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03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7327-681D-46F9-929D-B9E3588ADF49}" type="datetimeFigureOut">
              <a:rPr lang="de-DE" smtClean="0"/>
              <a:t>30.10.2016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46E7-77EB-495F-86B3-8DC8FC4E15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79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7327-681D-46F9-929D-B9E3588ADF49}" type="datetimeFigureOut">
              <a:rPr lang="de-DE" smtClean="0"/>
              <a:t>30.10.2016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246E7-77EB-495F-86B3-8DC8FC4E15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30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tcpdump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bereits vorinstalliert bei einigen Paketen</a:t>
            </a:r>
          </a:p>
          <a:p>
            <a:r>
              <a:rPr lang="de-DE" dirty="0"/>
              <a:t> Interface auswählbar</a:t>
            </a:r>
          </a:p>
          <a:p>
            <a:r>
              <a:rPr lang="de-DE" dirty="0"/>
              <a:t> Logs werden gespeichert</a:t>
            </a:r>
          </a:p>
        </p:txBody>
      </p:sp>
    </p:spTree>
    <p:extLst>
      <p:ext uri="{BB962C8B-B14F-4D97-AF65-F5344CB8AC3E}">
        <p14:creationId xmlns:p14="http://schemas.microsoft.com/office/powerpoint/2010/main" val="63103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644" y="246904"/>
            <a:ext cx="9929327" cy="1289472"/>
          </a:xfrm>
        </p:spPr>
        <p:txBody>
          <a:bodyPr/>
          <a:lstStyle/>
          <a:p>
            <a:r>
              <a:rPr lang="de-DE" dirty="0"/>
              <a:t>Beispiel Ausgabe von </a:t>
            </a:r>
            <a:r>
              <a:rPr lang="de-DE" dirty="0" err="1"/>
              <a:t>tcpdump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74" y="1536376"/>
            <a:ext cx="8696267" cy="4351338"/>
          </a:xfrm>
        </p:spPr>
      </p:pic>
    </p:spTree>
    <p:extLst>
      <p:ext uri="{BB962C8B-B14F-4D97-AF65-F5344CB8AC3E}">
        <p14:creationId xmlns:p14="http://schemas.microsoft.com/office/powerpoint/2010/main" val="196616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tshark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Tshark</a:t>
            </a:r>
            <a:r>
              <a:rPr lang="de-DE" dirty="0"/>
              <a:t> ist </a:t>
            </a:r>
            <a:r>
              <a:rPr lang="de-DE" dirty="0" err="1"/>
              <a:t>wireshark</a:t>
            </a:r>
            <a:r>
              <a:rPr lang="de-DE" dirty="0"/>
              <a:t> für die Kommandozeile</a:t>
            </a:r>
          </a:p>
          <a:p>
            <a:r>
              <a:rPr lang="de-DE" dirty="0"/>
              <a:t>Interface ist auswählbar</a:t>
            </a:r>
          </a:p>
          <a:p>
            <a:r>
              <a:rPr lang="de-DE" dirty="0"/>
              <a:t>Logs werden in einer .</a:t>
            </a:r>
            <a:r>
              <a:rPr lang="de-DE" dirty="0" err="1"/>
              <a:t>pcap</a:t>
            </a:r>
            <a:r>
              <a:rPr lang="de-DE" dirty="0"/>
              <a:t>-Datei gespeichert</a:t>
            </a:r>
          </a:p>
          <a:p>
            <a:r>
              <a:rPr lang="de-DE" dirty="0"/>
              <a:t>Es gibt verschiedene Filter (wie bei </a:t>
            </a:r>
            <a:r>
              <a:rPr lang="de-DE" dirty="0" err="1"/>
              <a:t>Wireshark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281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Testen von </a:t>
            </a:r>
            <a:r>
              <a:rPr lang="de-DE" dirty="0" err="1"/>
              <a:t>tcpdump</a:t>
            </a:r>
            <a:r>
              <a:rPr lang="de-DE" dirty="0"/>
              <a:t> und </a:t>
            </a:r>
            <a:r>
              <a:rPr lang="de-DE" dirty="0" err="1"/>
              <a:t>tshark</a:t>
            </a:r>
            <a:r>
              <a:rPr lang="de-DE" dirty="0"/>
              <a:t> auf dem </a:t>
            </a:r>
            <a:r>
              <a:rPr lang="de-DE" dirty="0" err="1"/>
              <a:t>BananaPi</a:t>
            </a:r>
            <a:endParaRPr lang="de-DE" dirty="0"/>
          </a:p>
          <a:p>
            <a:r>
              <a:rPr lang="de-DE" dirty="0"/>
              <a:t>Filterung der Log-Dateien nach relevanten Daten (</a:t>
            </a:r>
            <a:r>
              <a:rPr lang="de-DE" dirty="0" err="1"/>
              <a:t>Bash</a:t>
            </a:r>
            <a:r>
              <a:rPr lang="de-DE" dirty="0"/>
              <a:t>-Script/</a:t>
            </a:r>
            <a:r>
              <a:rPr lang="de-DE" dirty="0" err="1"/>
              <a:t>Wireshark</a:t>
            </a:r>
            <a:r>
              <a:rPr lang="de-DE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166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tcpdump</vt:lpstr>
      <vt:lpstr>Beispiel Ausgabe von tcpdump</vt:lpstr>
      <vt:lpstr>tshark</vt:lpstr>
      <vt:lpstr>Nächste Schritte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tcpdump</dc:title>
  <dc:creator>Kevin Klemm</dc:creator>
  <cp:lastModifiedBy>Kevin Klemm</cp:lastModifiedBy>
  <cp:revision>2</cp:revision>
  <dcterms:created xsi:type="dcterms:W3CDTF">2016-10-30T12:33:51Z</dcterms:created>
  <dcterms:modified xsi:type="dcterms:W3CDTF">2016-10-30T12:43:29Z</dcterms:modified>
</cp:coreProperties>
</file>