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77AC-7462-4738-AD82-E5E8D8BC4020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62952-7AFE-4EE8-8EA2-8A60262F45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40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62952-7AFE-4EE8-8EA2-8A60262F451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62952-7AFE-4EE8-8EA2-8A60262F451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95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45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1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2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08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0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98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99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51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6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64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6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5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83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13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3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264BDF7-6879-4DEA-A84B-032A1C50CC36}" type="datetimeFigureOut">
              <a:rPr lang="pl-PL" smtClean="0"/>
              <a:t>09.11.2022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A3FD1E-7BE7-41DD-9BA8-A2EA02EF7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134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3EDB1-90F4-D8F2-D532-14CB300F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Wzorzec projektowy odwiedzający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DF15CA-1F6B-B14C-A868-BA4517B6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Pawlikowski</a:t>
            </a:r>
          </a:p>
        </p:txBody>
      </p:sp>
    </p:spTree>
    <p:extLst>
      <p:ext uri="{BB962C8B-B14F-4D97-AF65-F5344CB8AC3E}">
        <p14:creationId xmlns:p14="http://schemas.microsoft.com/office/powerpoint/2010/main" val="40916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20A65-A92C-2111-3594-701A0E89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57E34F-9FB8-8F85-A33E-AE7D7CC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6" y="2162797"/>
            <a:ext cx="9905998" cy="3124201"/>
          </a:xfrm>
        </p:spPr>
        <p:txBody>
          <a:bodyPr/>
          <a:lstStyle/>
          <a:p>
            <a:r>
              <a:rPr lang="pl-PL" dirty="0"/>
              <a:t>wzorzec projektowy pozwalający oddzielić algorytmy od obiektów na których pracują.</a:t>
            </a:r>
          </a:p>
          <a:p>
            <a:r>
              <a:rPr lang="pl-PL" dirty="0"/>
              <a:t>proponuje umieszczenie nowych obowiązków w osobnej klasie zwanej odwiedzającym, zamiast próbować zintegrować je z istniejącymi klasami. Pierwotny obiekt, który miał wykonywać te obowiązki, teraz jest przekazywany do jednej z metod odwiedzającego w charakterze argumentu. Daje to metodzie dostęp do wszystkich potrzebnych danych znajdujących się w obiekcie.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72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80F501-96BD-B1B8-9E61-9279AEC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Struktura wzorca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39BABE-CB48-6451-F1D5-574171B0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9" y="1055050"/>
            <a:ext cx="7125810" cy="5687582"/>
          </a:xfrm>
        </p:spPr>
        <p:txBody>
          <a:bodyPr>
            <a:normAutofit/>
          </a:bodyPr>
          <a:lstStyle/>
          <a:p>
            <a:r>
              <a:rPr lang="pl-PL" sz="1800" dirty="0"/>
              <a:t>Zadeklaruj interfejs odwiedzający z zestawem metod “odwiedzania”, po jednej na każdą konkretną klasę elementu istniejącą w programie.</a:t>
            </a:r>
          </a:p>
          <a:p>
            <a:r>
              <a:rPr lang="pl-PL" sz="1800" dirty="0"/>
              <a:t>Zadeklaruj interfejs elementu. Jeśli pracujesz z istniejącym elementem hierarchii klas, dodaj abstrakcyjną metodę “przyjmującą” do klasy bazowej hierarchii. Metodzie tej będzie się przekazywać w charakterze argumentu obiekt odwiedzającego.</a:t>
            </a:r>
          </a:p>
          <a:p>
            <a:r>
              <a:rPr lang="pl-PL" sz="1800" dirty="0"/>
              <a:t>Zaimplementuj metody przyjmujące we wszystkich konkretnych klasach elementów. Metody te muszą przekierowywać wywołanie do tej metody odwiedzania otrzymanego obiektu odwiedzającego, która odpowiada klasie bieżącego elementu.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E0C9D17-4AAC-D254-B4D2-80611453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79" y="1200150"/>
            <a:ext cx="4695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80F501-96BD-B1B8-9E61-9279AEC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Struktura wzorca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39BABE-CB48-6451-F1D5-574171B0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9" y="1055050"/>
            <a:ext cx="7125810" cy="5687582"/>
          </a:xfrm>
        </p:spPr>
        <p:txBody>
          <a:bodyPr>
            <a:normAutofit/>
          </a:bodyPr>
          <a:lstStyle/>
          <a:p>
            <a:r>
              <a:rPr lang="pl-PL" sz="1800" dirty="0"/>
              <a:t>Klasy elementów powinny współpracować z odwiedzającymi wyłącznie za pośrednictwem interfejsu odwiedzającego. Odwiedzający jednak muszą być świadomi wszystkich klas konkretnych elementów, do których odnoszą się typy parametrów metod odwiedzających.</a:t>
            </a:r>
          </a:p>
          <a:p>
            <a:r>
              <a:rPr lang="pl-PL" sz="1800" dirty="0"/>
              <a:t>Dla każdego zachowania którego nie da się zaimplementować w obrębie hierarchii elementów, należy utworzyć nową konkretną klasę odwiedzającego i zaimplementować wszystkie metody odwiedzania. Możesz natknąć się na sytuację w której odwiedzający będzie potrzebował dostępu do jakichś prywatnych pól klasy elementu. W takim przypadku można albo uczynić te pola i metody publicznymi, psując jednak tym samym hermetyzację elementu, albo zagnieździć klasę odwiedzającego w klasie elementu. To drugie możliwe jest tylko wtedy gdy (szczęśliwie) masz do czynienia z językiem programowania obsługującym zagnieżdżanie klas.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2B5BE5-CB67-22FE-456B-E0860E25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79" y="254237"/>
            <a:ext cx="4487820" cy="63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80F501-96BD-B1B8-9E61-9279AEC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wynik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2B5BE5-CB67-22FE-456B-E0860E25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05" y="254237"/>
            <a:ext cx="4487820" cy="63495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912105D-BAE8-73CE-FE8F-FA7B31C8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1" y="2535340"/>
            <a:ext cx="6502993" cy="16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53D47-5208-EAC8-A220-460EDBB1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763381-B342-EC87-5685-79ADA0E0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05" y="1640080"/>
            <a:ext cx="10073190" cy="3577839"/>
          </a:xfrm>
        </p:spPr>
        <p:txBody>
          <a:bodyPr>
            <a:noAutofit/>
          </a:bodyPr>
          <a:lstStyle/>
          <a:p>
            <a:r>
              <a:rPr lang="pl-PL" sz="3200" dirty="0"/>
              <a:t>przestrzega regułę pojedynczej odpowiedzialności</a:t>
            </a:r>
          </a:p>
          <a:p>
            <a:r>
              <a:rPr lang="pl-PL" sz="3200" dirty="0"/>
              <a:t>przestrzega regułę otwarte-zamknięte</a:t>
            </a:r>
          </a:p>
          <a:p>
            <a:r>
              <a:rPr lang="pl-PL" sz="3200" dirty="0"/>
              <a:t>przestrzega regułę odwrócenia zależności</a:t>
            </a:r>
          </a:p>
          <a:p>
            <a:r>
              <a:rPr lang="pl-PL" sz="3200" dirty="0"/>
              <a:t>gwarantuje wymienialność rozwiązań</a:t>
            </a:r>
          </a:p>
        </p:txBody>
      </p:sp>
    </p:spTree>
    <p:extLst>
      <p:ext uri="{BB962C8B-B14F-4D97-AF65-F5344CB8AC3E}">
        <p14:creationId xmlns:p14="http://schemas.microsoft.com/office/powerpoint/2010/main" val="11282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CC2A7-78F9-64F6-36A0-0857E506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l-PL" dirty="0"/>
              <a:t>	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B68190-CED9-B850-AB3C-569E3DD9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43364"/>
            <a:ext cx="9905998" cy="3552201"/>
          </a:xfrm>
        </p:spPr>
        <p:txBody>
          <a:bodyPr>
            <a:noAutofit/>
          </a:bodyPr>
          <a:lstStyle/>
          <a:p>
            <a:r>
              <a:rPr lang="pl-PL" sz="3200" dirty="0"/>
              <a:t>Trzeba zaktualizować wszystkich odwiedzających za każdym razem gdy hierarchia elementów zyskuje nową klasę lub którąś traci.</a:t>
            </a:r>
          </a:p>
          <a:p>
            <a:r>
              <a:rPr lang="pl-PL" sz="3200" dirty="0"/>
              <a:t>Każdy odwiedzający musi mieć dostęp do składowych elementu co oznacza, że każdy element musi mieć publiczny dostęp do używanych składowych obiektu</a:t>
            </a:r>
            <a:br>
              <a:rPr lang="pl-PL" sz="3200" dirty="0"/>
            </a:b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8260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6AFB0F-BAD1-D361-11A1-790F8C19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1A3949-803C-F01E-E856-F4A229BE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https://refactoring.guru/</a:t>
            </a:r>
          </a:p>
          <a:p>
            <a:r>
              <a:rPr lang="pl-PL" dirty="0"/>
              <a:t>https://pl.wikipedia.org/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614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550</TotalTime>
  <Words>356</Words>
  <Application>Microsoft Office PowerPoint</Application>
  <PresentationFormat>Panoramiczny</PresentationFormat>
  <Paragraphs>26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Siatka</vt:lpstr>
      <vt:lpstr>Wzorzec projektowy odwiedzający</vt:lpstr>
      <vt:lpstr> Definicja</vt:lpstr>
      <vt:lpstr> Struktura wzorca</vt:lpstr>
      <vt:lpstr> Struktura wzorca</vt:lpstr>
      <vt:lpstr> wynik</vt:lpstr>
      <vt:lpstr> Zalety</vt:lpstr>
      <vt:lpstr> wady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Wzorzec projektowy odwiedzający</dc:title>
  <dc:creator>Michał P</dc:creator>
  <cp:lastModifiedBy>Michał P</cp:lastModifiedBy>
  <cp:revision>7</cp:revision>
  <dcterms:created xsi:type="dcterms:W3CDTF">2022-11-08T14:25:48Z</dcterms:created>
  <dcterms:modified xsi:type="dcterms:W3CDTF">2022-11-08T23:42:33Z</dcterms:modified>
</cp:coreProperties>
</file>