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62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9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6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F24D7A-94B9-45A9-B58B-442276CDA78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3E769F-A92F-4B92-8F45-083D3F3CED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71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azure-data-studio/faq?view=sql-server-2017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9165-627D-4B3D-A677-02B2E43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IDE for Transact-SQL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821B-19C1-4147-BDE2-7AEF8720C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SQL Server Management Studio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959B65B-32BC-40B2-BCBE-BF5E349207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2608" y="2380136"/>
            <a:ext cx="4176192" cy="341153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9A0AA-9035-4D0E-A6A6-BAAA47BBF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GB" dirty="0"/>
              <a:t>Azure Data Studio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ED41CE74-F905-4129-971E-7A17CDEEC4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200" y="2380136"/>
            <a:ext cx="4170200" cy="34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9165-627D-4B3D-A677-02B2E43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IDE for Transact-SQL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821B-19C1-4147-BDE2-7AEF8720C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SQL Server Management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86768-CEF2-4263-9592-26BA1ABA8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Based on Visual Studio</a:t>
            </a:r>
          </a:p>
          <a:p>
            <a:r>
              <a:rPr lang="en-GB" dirty="0"/>
              <a:t>Traditional SQL Server Experience</a:t>
            </a:r>
          </a:p>
          <a:p>
            <a:r>
              <a:rPr lang="en-GB" dirty="0"/>
              <a:t>Released independently of SQL Server</a:t>
            </a:r>
          </a:p>
          <a:p>
            <a:r>
              <a:rPr lang="en-GB" dirty="0"/>
              <a:t>A lot of functionality 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9A0AA-9035-4D0E-A6A6-BAAA47BBF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GB" dirty="0"/>
              <a:t>Azure Data 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C0C8-4DB0-44E7-A28A-64744EF411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Based on VS Code</a:t>
            </a:r>
          </a:p>
          <a:p>
            <a:r>
              <a:rPr lang="en-GB" dirty="0"/>
              <a:t>New, cross platform and open source</a:t>
            </a:r>
          </a:p>
          <a:p>
            <a:r>
              <a:rPr lang="en-GB" dirty="0"/>
              <a:t>Very active development</a:t>
            </a:r>
          </a:p>
          <a:p>
            <a:r>
              <a:rPr lang="en-GB" dirty="0"/>
              <a:t>A lot of free extensions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9165-627D-4B3D-A677-02B2E43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IDE for Transact-SQL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821B-19C1-4147-BDE2-7AEF8720C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SQL Server Management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86768-CEF2-4263-9592-26BA1ABA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380138"/>
            <a:ext cx="4876344" cy="3096836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GB" dirty="0"/>
              <a:t>Is good for you if you do a lot of:</a:t>
            </a:r>
          </a:p>
          <a:p>
            <a:r>
              <a:rPr lang="en-GB" dirty="0"/>
              <a:t>Complex configuration and administration</a:t>
            </a:r>
          </a:p>
          <a:p>
            <a:r>
              <a:rPr lang="en-GB" dirty="0"/>
              <a:t>Security configuration and management</a:t>
            </a:r>
          </a:p>
          <a:p>
            <a:r>
              <a:rPr lang="en-GB" dirty="0"/>
              <a:t>Database diagrams and table designers</a:t>
            </a:r>
          </a:p>
          <a:p>
            <a:r>
              <a:rPr lang="en-GB" dirty="0"/>
              <a:t>Use </a:t>
            </a:r>
            <a:r>
              <a:rPr lang="en-GB" i="1" dirty="0" err="1"/>
              <a:t>sqlcmd</a:t>
            </a:r>
            <a:r>
              <a:rPr lang="en-GB" dirty="0"/>
              <a:t> mode or live query stats</a:t>
            </a:r>
          </a:p>
          <a:p>
            <a:endParaRPr lang="en-GB" dirty="0"/>
          </a:p>
          <a:p>
            <a:r>
              <a:rPr lang="en-GB" dirty="0"/>
              <a:t>Pointing and clicking rather than typing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9A0AA-9035-4D0E-A6A6-BAAA47BBF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GB" dirty="0"/>
              <a:t>Azure Data 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C0C8-4DB0-44E7-A28A-64744EF41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378965"/>
            <a:ext cx="4937760" cy="337820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GB" dirty="0"/>
              <a:t>Should be your choice if you:</a:t>
            </a:r>
          </a:p>
          <a:p>
            <a:r>
              <a:rPr lang="en-GB" dirty="0"/>
              <a:t>Spend most of your time developing queries</a:t>
            </a:r>
          </a:p>
          <a:p>
            <a:r>
              <a:rPr lang="en-GB" dirty="0"/>
              <a:t>Work with multi-file projects</a:t>
            </a:r>
          </a:p>
          <a:p>
            <a:r>
              <a:rPr lang="en-GB" dirty="0"/>
              <a:t>Need source control</a:t>
            </a:r>
          </a:p>
          <a:p>
            <a:r>
              <a:rPr lang="en-GB" dirty="0"/>
              <a:t>Need to quickly chart or visualise results</a:t>
            </a:r>
          </a:p>
          <a:p>
            <a:endParaRPr lang="en-GB" dirty="0"/>
          </a:p>
          <a:p>
            <a:r>
              <a:rPr lang="en-GB" dirty="0"/>
              <a:t>Prefer the keyboard experience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5EA8-6BEB-4E38-9E75-DC8C5B937A33}"/>
              </a:ext>
            </a:extLst>
          </p:cNvPr>
          <p:cNvSpPr/>
          <p:nvPr/>
        </p:nvSpPr>
        <p:spPr>
          <a:xfrm>
            <a:off x="1005872" y="5637368"/>
            <a:ext cx="10261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Full feature comparison:</a:t>
            </a:r>
            <a:br>
              <a:rPr lang="en-GB" dirty="0"/>
            </a:br>
            <a:r>
              <a:rPr lang="en-GB" dirty="0">
                <a:hlinkClick r:id="rId2"/>
              </a:rPr>
              <a:t>https://docs.microsoft.com/en-us/sql/azure-data-studio/faq?view=sql-server-2017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568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142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IDE for Transact-SQL Development</vt:lpstr>
      <vt:lpstr>IDE for Transact-SQL Development</vt:lpstr>
      <vt:lpstr>IDE for Transact-SQL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for Transact-SQL Development</dc:title>
  <dc:creator>Michal Poreba</dc:creator>
  <cp:lastModifiedBy>Michal Poreba</cp:lastModifiedBy>
  <cp:revision>1</cp:revision>
  <dcterms:created xsi:type="dcterms:W3CDTF">2019-01-13T17:42:03Z</dcterms:created>
  <dcterms:modified xsi:type="dcterms:W3CDTF">2019-01-13T17:44:31Z</dcterms:modified>
</cp:coreProperties>
</file>