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lporeba/sharing/tree/master/not-so-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in.wal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hyperlink" Target="https://twitter.com/michalinwa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77E4-E198-46FA-941A-BBA1AFF6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Not So SQL Anymore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4146-3C49-4377-9923-213F698DA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Document types in modern SQL Server</a:t>
            </a:r>
          </a:p>
        </p:txBody>
      </p:sp>
    </p:spTree>
    <p:extLst>
      <p:ext uri="{BB962C8B-B14F-4D97-AF65-F5344CB8AC3E}">
        <p14:creationId xmlns:p14="http://schemas.microsoft.com/office/powerpoint/2010/main" val="414984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1999 - 2009</a:t>
            </a:r>
          </a:p>
          <a:p>
            <a:r>
              <a:rPr lang="en-GB" dirty="0"/>
              <a:t>SQL - NoSQL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0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E46B-EBDE-40FC-A3E5-E853D46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SQL Story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4611-547E-443E-89B7-3F64F5BA7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SQL:2003 – XML and more</a:t>
            </a:r>
          </a:p>
          <a:p>
            <a:r>
              <a:rPr lang="en-GB" dirty="0"/>
              <a:t>SQL:2006 – more XML and XQuery</a:t>
            </a:r>
          </a:p>
          <a:p>
            <a:r>
              <a:rPr lang="en-GB" dirty="0"/>
              <a:t>SQL:2008</a:t>
            </a:r>
          </a:p>
          <a:p>
            <a:r>
              <a:rPr lang="en-GB" dirty="0"/>
              <a:t>SQL:2011</a:t>
            </a:r>
          </a:p>
          <a:p>
            <a:r>
              <a:rPr lang="en-GB" dirty="0"/>
              <a:t>SQL:2016 - JSON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317D-5E4F-4FCD-970F-3B2E9C22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799" y="2249486"/>
            <a:ext cx="5027613" cy="398999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2001 - Oracle9i (XML)</a:t>
            </a:r>
          </a:p>
          <a:p>
            <a:r>
              <a:rPr lang="en-GB" dirty="0"/>
              <a:t>2005 – SQL Server (XML)</a:t>
            </a:r>
          </a:p>
          <a:p>
            <a:r>
              <a:rPr lang="en-GB" dirty="0"/>
              <a:t>2013 - Oracle12c (JSON)</a:t>
            </a:r>
          </a:p>
          <a:p>
            <a:r>
              <a:rPr lang="en-GB" dirty="0"/>
              <a:t>2013 – PostgreSQL 9.3 (XML, JSON)</a:t>
            </a:r>
          </a:p>
          <a:p>
            <a:r>
              <a:rPr lang="en-GB" dirty="0"/>
              <a:t>2013 – IBM DB2 10.5 (XML)</a:t>
            </a:r>
          </a:p>
          <a:p>
            <a:r>
              <a:rPr lang="en-GB" dirty="0"/>
              <a:t>2015 – PostgreSQL 9.5 (JSON)</a:t>
            </a:r>
          </a:p>
          <a:p>
            <a:r>
              <a:rPr lang="en-GB" dirty="0"/>
              <a:t>2015 – MySQL 5.7 (XML, JSON)</a:t>
            </a:r>
          </a:p>
          <a:p>
            <a:r>
              <a:rPr lang="en-GB" dirty="0"/>
              <a:t>2016 – SQL Server (JSON, Graph)</a:t>
            </a:r>
          </a:p>
          <a:p>
            <a:r>
              <a:rPr lang="en-GB" dirty="0"/>
              <a:t>2018 – MySQL 8.0 (Document Store)</a:t>
            </a:r>
          </a:p>
        </p:txBody>
      </p:sp>
    </p:spTree>
    <p:extLst>
      <p:ext uri="{BB962C8B-B14F-4D97-AF65-F5344CB8AC3E}">
        <p14:creationId xmlns:p14="http://schemas.microsoft.com/office/powerpoint/2010/main" val="249578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315" y="19504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524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Document Types in SQL (RDBMS)?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/ Export </a:t>
            </a:r>
          </a:p>
          <a:p>
            <a:r>
              <a:rPr lang="en-GB" dirty="0"/>
              <a:t>Data Exchange APIs</a:t>
            </a:r>
          </a:p>
          <a:p>
            <a:r>
              <a:rPr lang="en-GB" dirty="0"/>
              <a:t>Storing semi-structured data</a:t>
            </a:r>
          </a:p>
          <a:p>
            <a:r>
              <a:rPr lang="en-GB" dirty="0"/>
              <a:t>Passing complex parameters to stored procedures</a:t>
            </a:r>
          </a:p>
          <a:p>
            <a:r>
              <a:rPr lang="en-GB" dirty="0"/>
              <a:t>Flexible (or extensible) schema (or part of it)</a:t>
            </a:r>
          </a:p>
          <a:p>
            <a:r>
              <a:rPr lang="en-GB" dirty="0"/>
              <a:t>Extended Events and Service Broker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8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of the performance issues (CPU, RAM, IO)</a:t>
            </a:r>
          </a:p>
          <a:p>
            <a:r>
              <a:rPr lang="en-GB" dirty="0"/>
              <a:t>Because they don’t solve the VLDB problem</a:t>
            </a:r>
          </a:p>
          <a:p>
            <a:r>
              <a:rPr lang="en-GB" dirty="0"/>
              <a:t>Because they cannot compete with NoSQL at scale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0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RDBM Systems are not going anywhere</a:t>
            </a:r>
          </a:p>
          <a:p>
            <a:r>
              <a:rPr lang="en-GB" dirty="0"/>
              <a:t>Neither are NoSQL databases</a:t>
            </a:r>
          </a:p>
          <a:p>
            <a:r>
              <a:rPr lang="en-GB" dirty="0"/>
              <a:t>But the gap between is getting smaller </a:t>
            </a:r>
          </a:p>
          <a:p>
            <a:r>
              <a:rPr lang="en-GB" dirty="0"/>
              <a:t>Get to know </a:t>
            </a:r>
            <a:r>
              <a:rPr lang="en-GB"/>
              <a:t>your technology</a:t>
            </a:r>
          </a:p>
          <a:p>
            <a:r>
              <a:rPr lang="en-GB" dirty="0"/>
              <a:t>Choose technology for good reasons </a:t>
            </a:r>
          </a:p>
        </p:txBody>
      </p:sp>
    </p:spTree>
    <p:extLst>
      <p:ext uri="{BB962C8B-B14F-4D97-AF65-F5344CB8AC3E}">
        <p14:creationId xmlns:p14="http://schemas.microsoft.com/office/powerpoint/2010/main" val="19403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>
              <a:buNone/>
            </a:pPr>
            <a:r>
              <a:rPr lang="en-GB" dirty="0"/>
              <a:t>Demo code and the presentation available at: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https://github.com/michalporeba/sharing/tree/master/not-so-sql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Any more questions? </a:t>
            </a:r>
            <a:br>
              <a:rPr lang="en-GB" dirty="0"/>
            </a:br>
            <a:r>
              <a:rPr lang="en-GB" dirty="0"/>
              <a:t>Contact me on twitter @</a:t>
            </a:r>
            <a:r>
              <a:rPr lang="en-GB" dirty="0" err="1"/>
              <a:t>michalinwales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0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3615-8544-45C6-BA83-64E05926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073" y="609600"/>
            <a:ext cx="5934508" cy="1639886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3490EF-C471-452C-863D-31EFFD8AF2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4" r="14614"/>
          <a:stretch>
            <a:fillRect/>
          </a:stretch>
        </p:blipFill>
        <p:spPr>
          <a:xfrm>
            <a:off x="2256493" y="2794282"/>
            <a:ext cx="1800112" cy="25438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0A77-28EA-418D-B141-189155F2B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3070" y="2249486"/>
            <a:ext cx="5934511" cy="3541714"/>
          </a:xfrm>
        </p:spPr>
        <p:txBody>
          <a:bodyPr>
            <a:normAutofit lnSpcReduction="10000"/>
          </a:bodyPr>
          <a:lstStyle/>
          <a:p>
            <a:br>
              <a:rPr lang="en-GB" sz="2000" dirty="0"/>
            </a:br>
            <a:r>
              <a:rPr lang="pl-PL" sz="2000" dirty="0"/>
              <a:t>Michał Poręba</a:t>
            </a:r>
            <a:endParaRPr lang="en-GB" sz="2000" dirty="0"/>
          </a:p>
          <a:p>
            <a:br>
              <a:rPr lang="en-GB" dirty="0"/>
            </a:br>
            <a:r>
              <a:rPr lang="en-GB" dirty="0"/>
              <a:t>Explorer </a:t>
            </a:r>
            <a:br>
              <a:rPr lang="en-GB" dirty="0"/>
            </a:br>
            <a:r>
              <a:rPr lang="en-GB" dirty="0"/>
              <a:t>DBA in Wales</a:t>
            </a:r>
            <a:br>
              <a:rPr lang="en-GB" dirty="0"/>
            </a:br>
            <a:r>
              <a:rPr lang="en-GB" dirty="0"/>
              <a:t>MCSE: Data Management and Analytics</a:t>
            </a:r>
            <a:br>
              <a:rPr lang="en-GB" dirty="0"/>
            </a:br>
            <a:r>
              <a:rPr lang="en-GB" dirty="0"/>
              <a:t>Senior DBA at </a:t>
            </a:r>
            <a:r>
              <a:rPr lang="en-GB" dirty="0" err="1"/>
              <a:t>Vizolution</a:t>
            </a:r>
            <a:r>
              <a:rPr lang="en-GB" dirty="0"/>
              <a:t> in Swansea</a:t>
            </a:r>
          </a:p>
          <a:p>
            <a:br>
              <a:rPr lang="en-GB" dirty="0"/>
            </a:br>
            <a:r>
              <a:rPr lang="en-GB" dirty="0">
                <a:hlinkClick r:id="rId3"/>
              </a:rPr>
              <a:t>https://dbain.wales</a:t>
            </a:r>
            <a:br>
              <a:rPr lang="en-GB" dirty="0"/>
            </a:br>
            <a:r>
              <a:rPr lang="en-GB" dirty="0">
                <a:hlinkClick r:id="rId4"/>
              </a:rPr>
              <a:t>https://twitter.com/michalinwales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DB44C-4116-49BD-95BB-05C318E00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292" y="4069492"/>
            <a:ext cx="1268628" cy="12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F80E-F475-4F9D-98ED-B900CE32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talk about?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0BA38-1523-40B6-AAF7-0F276036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r>
              <a:rPr lang="en-GB" dirty="0"/>
              <a:t>TL,DR; You don’t have to choose between SQL or NoSQL!</a:t>
            </a:r>
          </a:p>
          <a:p>
            <a:endParaRPr lang="en-GB" dirty="0"/>
          </a:p>
          <a:p>
            <a:r>
              <a:rPr lang="en-GB" dirty="0"/>
              <a:t>20 years of experience with RDBMS (SQL Server, MySQL, PostgreSQL)</a:t>
            </a:r>
          </a:p>
          <a:p>
            <a:r>
              <a:rPr lang="en-GB" dirty="0"/>
              <a:t>13 years of using XML in SQL Server (SB, XE)</a:t>
            </a:r>
          </a:p>
          <a:p>
            <a:r>
              <a:rPr lang="en-GB" dirty="0"/>
              <a:t> 7 years of interest in NoSQL (</a:t>
            </a:r>
            <a:r>
              <a:rPr lang="en-GB" dirty="0" err="1"/>
              <a:t>mongodb</a:t>
            </a:r>
            <a:r>
              <a:rPr lang="en-GB" dirty="0"/>
              <a:t>, </a:t>
            </a:r>
            <a:r>
              <a:rPr lang="en-GB" dirty="0" err="1"/>
              <a:t>cassandra</a:t>
            </a:r>
            <a:r>
              <a:rPr lang="en-GB" dirty="0"/>
              <a:t>, </a:t>
            </a:r>
            <a:r>
              <a:rPr lang="en-GB" dirty="0" err="1"/>
              <a:t>couchdb</a:t>
            </a:r>
            <a:r>
              <a:rPr lang="en-GB" dirty="0"/>
              <a:t>, </a:t>
            </a:r>
            <a:r>
              <a:rPr lang="en-GB" dirty="0" err="1"/>
              <a:t>influxdb</a:t>
            </a:r>
            <a:r>
              <a:rPr lang="en-GB" dirty="0"/>
              <a:t>, </a:t>
            </a:r>
            <a:r>
              <a:rPr lang="en-GB" dirty="0" err="1"/>
              <a:t>rrd</a:t>
            </a:r>
            <a:r>
              <a:rPr lang="en-GB" dirty="0"/>
              <a:t>)</a:t>
            </a:r>
          </a:p>
          <a:p>
            <a:r>
              <a:rPr lang="en-GB" dirty="0"/>
              <a:t> 0 –  Need or opportunity for NoSQL in LOB production application</a:t>
            </a:r>
          </a:p>
          <a:p>
            <a:endParaRPr lang="en-GB" dirty="0"/>
          </a:p>
          <a:p>
            <a:r>
              <a:rPr lang="en-GB" dirty="0"/>
              <a:t>Getting the post-RDBMS benefits when a revolution is not an option.</a:t>
            </a:r>
          </a:p>
        </p:txBody>
      </p:sp>
    </p:spTree>
    <p:extLst>
      <p:ext uri="{BB962C8B-B14F-4D97-AF65-F5344CB8AC3E}">
        <p14:creationId xmlns:p14="http://schemas.microsoft.com/office/powerpoint/2010/main" val="2848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missing abstraction (Edgar Codd – 1970)</a:t>
            </a:r>
          </a:p>
          <a:p>
            <a:r>
              <a:rPr lang="en-GB" dirty="0"/>
              <a:t>Reduced redundancy</a:t>
            </a:r>
          </a:p>
          <a:p>
            <a:r>
              <a:rPr lang="en-GB" dirty="0"/>
              <a:t>Improved integrity</a:t>
            </a:r>
          </a:p>
          <a:p>
            <a:r>
              <a:rPr lang="en-GB" dirty="0"/>
              <a:t>Eventually (1983) ACID</a:t>
            </a:r>
          </a:p>
          <a:p>
            <a:r>
              <a:rPr lang="en-GB" dirty="0"/>
              <a:t>Declarative language (SQL)</a:t>
            </a:r>
          </a:p>
          <a:p>
            <a:r>
              <a:rPr lang="en-GB" dirty="0"/>
              <a:t>Good fit for business data processing (OLTP)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9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E46B-EBDE-40FC-A3E5-E853D46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SQL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4611-547E-443E-89B7-3F64F5BA7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1970 – Relational Model</a:t>
            </a:r>
          </a:p>
          <a:p>
            <a:r>
              <a:rPr lang="en-GB" dirty="0"/>
              <a:t>1974 – IBM System R</a:t>
            </a:r>
          </a:p>
          <a:p>
            <a:r>
              <a:rPr lang="en-GB" dirty="0"/>
              <a:t>1979 – Oracle</a:t>
            </a:r>
          </a:p>
          <a:p>
            <a:r>
              <a:rPr lang="en-GB" dirty="0"/>
              <a:t>ANSI SQL-86</a:t>
            </a:r>
          </a:p>
          <a:p>
            <a:r>
              <a:rPr lang="en-GB" dirty="0"/>
              <a:t>A few minor revisions</a:t>
            </a:r>
          </a:p>
          <a:p>
            <a:r>
              <a:rPr lang="en-GB" dirty="0"/>
              <a:t>ANSI SQL:1999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62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ACID constraints</a:t>
            </a:r>
          </a:p>
          <a:p>
            <a:r>
              <a:rPr lang="en-GB" dirty="0"/>
              <a:t>Object Relational Impedance Mismatch</a:t>
            </a:r>
          </a:p>
          <a:p>
            <a:r>
              <a:rPr lang="en-GB" dirty="0"/>
              <a:t>Inflexibility of the write-time schema</a:t>
            </a:r>
          </a:p>
          <a:p>
            <a:r>
              <a:rPr lang="en-GB" dirty="0"/>
              <a:t>Low data locality</a:t>
            </a:r>
          </a:p>
          <a:p>
            <a:r>
              <a:rPr lang="en-GB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1867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NOSQL REVOLUTION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Internet</a:t>
            </a:r>
          </a:p>
          <a:p>
            <a:r>
              <a:rPr lang="en-GB" dirty="0"/>
              <a:t>Big Data </a:t>
            </a:r>
          </a:p>
          <a:p>
            <a:r>
              <a:rPr lang="en-GB" dirty="0"/>
              <a:t>New types of applications</a:t>
            </a:r>
          </a:p>
          <a:p>
            <a:r>
              <a:rPr lang="en-GB" dirty="0"/>
              <a:t>New types of problems</a:t>
            </a:r>
          </a:p>
          <a:p>
            <a:r>
              <a:rPr lang="en-GB" dirty="0"/>
              <a:t>#NoSQL (key-value, document, column, graph, time-series)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53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SQL BENEFITS (Document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ACID limitations</a:t>
            </a:r>
          </a:p>
          <a:p>
            <a:r>
              <a:rPr lang="en-GB" dirty="0"/>
              <a:t>Reduced ORIM</a:t>
            </a:r>
          </a:p>
          <a:p>
            <a:r>
              <a:rPr lang="en-GB" dirty="0"/>
              <a:t>Flexible schema (at least on write) </a:t>
            </a:r>
          </a:p>
          <a:p>
            <a:r>
              <a:rPr lang="en-GB" dirty="0"/>
              <a:t>High data locality</a:t>
            </a:r>
          </a:p>
          <a:p>
            <a:r>
              <a:rPr lang="en-GB" dirty="0"/>
              <a:t>Very good scalability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98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SQL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to One relationships</a:t>
            </a:r>
          </a:p>
          <a:p>
            <a:r>
              <a:rPr lang="en-GB" dirty="0"/>
              <a:t>Many to Many relationships</a:t>
            </a:r>
          </a:p>
          <a:p>
            <a:r>
              <a:rPr lang="en-GB" dirty="0"/>
              <a:t>Implied schema</a:t>
            </a:r>
          </a:p>
          <a:p>
            <a:r>
              <a:rPr lang="en-GB" dirty="0"/>
              <a:t>CAP and eventual consistency </a:t>
            </a:r>
          </a:p>
        </p:txBody>
      </p:sp>
    </p:spTree>
    <p:extLst>
      <p:ext uri="{BB962C8B-B14F-4D97-AF65-F5344CB8AC3E}">
        <p14:creationId xmlns:p14="http://schemas.microsoft.com/office/powerpoint/2010/main" val="627844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5008</TotalTime>
  <Words>466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Not So SQL Anymore</vt:lpstr>
      <vt:lpstr>Introduction</vt:lpstr>
      <vt:lpstr>What is this talk about?</vt:lpstr>
      <vt:lpstr>Why RDBMS</vt:lpstr>
      <vt:lpstr>The SQL Story</vt:lpstr>
      <vt:lpstr>Problems with RDBMS</vt:lpstr>
      <vt:lpstr>The NOSQL REVOLUTION</vt:lpstr>
      <vt:lpstr>No SQL BENEFITS (Document DB)</vt:lpstr>
      <vt:lpstr>No SQL LIMITATIONS</vt:lpstr>
      <vt:lpstr>The Gap</vt:lpstr>
      <vt:lpstr>The SQL Story Continues…</vt:lpstr>
      <vt:lpstr>DEMO</vt:lpstr>
      <vt:lpstr>Why Document Types in SQL (RDBMS)?</vt:lpstr>
      <vt:lpstr>Why Not? </vt:lpstr>
      <vt:lpstr>The Future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So SQL Anymore</dc:title>
  <dc:creator>Michal Poreba</dc:creator>
  <cp:lastModifiedBy>Michal Poreba</cp:lastModifiedBy>
  <cp:revision>22</cp:revision>
  <dcterms:created xsi:type="dcterms:W3CDTF">2018-11-22T20:02:29Z</dcterms:created>
  <dcterms:modified xsi:type="dcterms:W3CDTF">2018-11-26T16:43:39Z</dcterms:modified>
</cp:coreProperties>
</file>