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71" r:id="rId7"/>
    <p:sldId id="263" r:id="rId8"/>
    <p:sldId id="278" r:id="rId9"/>
    <p:sldId id="270" r:id="rId10"/>
    <p:sldId id="274" r:id="rId11"/>
    <p:sldId id="273" r:id="rId12"/>
    <p:sldId id="272" r:id="rId13"/>
    <p:sldId id="275" r:id="rId14"/>
    <p:sldId id="277" r:id="rId15"/>
    <p:sldId id="276" r:id="rId16"/>
    <p:sldId id="280" r:id="rId17"/>
    <p:sldId id="279" r:id="rId18"/>
    <p:sldId id="264" r:id="rId19"/>
    <p:sldId id="262" r:id="rId20"/>
    <p:sldId id="267" r:id="rId21"/>
    <p:sldId id="269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in.wal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hyperlink" Target="https://twitter.com/michalinwal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bain.wales/" TargetMode="External"/><Relationship Id="rId2" Type="http://schemas.openxmlformats.org/officeDocument/2006/relationships/hyperlink" Target="https://bit.ly/2XQ4k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420-13CD-4353-8C87-F90523D3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214" y="1493066"/>
            <a:ext cx="3082754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Docker and the Microsoft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4611-E0DD-4F73-8634-C0B0C84E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213" y="3972741"/>
            <a:ext cx="8791575" cy="1655762"/>
          </a:xfrm>
        </p:spPr>
        <p:txBody>
          <a:bodyPr/>
          <a:lstStyle/>
          <a:p>
            <a:r>
              <a:rPr lang="en-GB" dirty="0"/>
              <a:t>Docker, </a:t>
            </a:r>
            <a:r>
              <a:rPr lang="en-GB" dirty="0" err="1"/>
              <a:t>.Net</a:t>
            </a:r>
            <a:r>
              <a:rPr lang="en-GB" dirty="0"/>
              <a:t> and SQL Server</a:t>
            </a:r>
          </a:p>
        </p:txBody>
      </p:sp>
    </p:spTree>
    <p:extLst>
      <p:ext uri="{BB962C8B-B14F-4D97-AF65-F5344CB8AC3E}">
        <p14:creationId xmlns:p14="http://schemas.microsoft.com/office/powerpoint/2010/main" val="316299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CF81-97FA-4567-B5DB-D06F056E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what if the SYSADMIN says 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BD0C-E0A8-4F15-B095-0F34527E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long as you can install Docker for Windows you are fine</a:t>
            </a:r>
          </a:p>
          <a:p>
            <a:r>
              <a:rPr lang="en-GB" dirty="0"/>
              <a:t>Just give it a go</a:t>
            </a:r>
          </a:p>
          <a:p>
            <a:endParaRPr lang="en-GB" dirty="0"/>
          </a:p>
          <a:p>
            <a:r>
              <a:rPr lang="en-GB" dirty="0"/>
              <a:t>There is no need to use containers in production to get some benefits of containerization</a:t>
            </a:r>
          </a:p>
          <a:p>
            <a:r>
              <a:rPr lang="en-GB" dirty="0"/>
              <a:t>It just works. It is that simple. </a:t>
            </a:r>
          </a:p>
        </p:txBody>
      </p:sp>
    </p:spTree>
    <p:extLst>
      <p:ext uri="{BB962C8B-B14F-4D97-AF65-F5344CB8AC3E}">
        <p14:creationId xmlns:p14="http://schemas.microsoft.com/office/powerpoint/2010/main" val="24038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1A8F-E3EC-4D7D-99B1-E0E88A4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 for </a:t>
            </a:r>
            <a:r>
              <a:rPr lang="en-GB" dirty="0" err="1"/>
              <a:t>.net</a:t>
            </a:r>
            <a:r>
              <a:rPr lang="en-GB" dirty="0"/>
              <a:t> (Windows)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5D85-48A6-458C-A6CD-AFE6D0F5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Easily set up test environments</a:t>
            </a:r>
          </a:p>
          <a:p>
            <a:r>
              <a:rPr lang="en-GB" dirty="0"/>
              <a:t>Quickly deploy your services in a specific version</a:t>
            </a:r>
          </a:p>
          <a:p>
            <a:r>
              <a:rPr lang="en-GB" dirty="0"/>
              <a:t>Test your systems with confidence</a:t>
            </a:r>
          </a:p>
          <a:p>
            <a:r>
              <a:rPr lang="en-GB" dirty="0"/>
              <a:t>Automate internal deployments (DEV, TEST, UAT)</a:t>
            </a:r>
          </a:p>
          <a:p>
            <a:r>
              <a:rPr lang="en-GB" dirty="0"/>
              <a:t>Automate integration tests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CF81-97FA-4567-B5DB-D06F056E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what if the SYSADMIN says 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BD0C-E0A8-4F15-B095-0F34527E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78242" cy="3541714"/>
          </a:xfrm>
        </p:spPr>
        <p:txBody>
          <a:bodyPr>
            <a:normAutofit fontScale="92500"/>
          </a:bodyPr>
          <a:lstStyle/>
          <a:p>
            <a:r>
              <a:rPr lang="en-GB" dirty="0"/>
              <a:t>You may want to avoid orchestration to have fewer questions to answer, and fewer problems too</a:t>
            </a:r>
          </a:p>
          <a:p>
            <a:r>
              <a:rPr lang="en-GB" dirty="0"/>
              <a:t>This time cooperation might be necessary but…</a:t>
            </a:r>
          </a:p>
          <a:p>
            <a:r>
              <a:rPr lang="en-GB" dirty="0"/>
              <a:t>Communication between the services is internal to docker, so you will be in control.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5DD70D-BF5C-40F6-ADA2-26068AC513C1}"/>
              </a:ext>
            </a:extLst>
          </p:cNvPr>
          <p:cNvSpPr txBox="1">
            <a:spLocks/>
          </p:cNvSpPr>
          <p:nvPr/>
        </p:nvSpPr>
        <p:spPr>
          <a:xfrm>
            <a:off x="6806153" y="2249487"/>
            <a:ext cx="424125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docker hosts can run Windows OS</a:t>
            </a:r>
          </a:p>
          <a:p>
            <a:r>
              <a:rPr lang="en-GB" dirty="0"/>
              <a:t>All docker hosts can be part of Windows Domain which they control</a:t>
            </a:r>
          </a:p>
          <a:p>
            <a:r>
              <a:rPr lang="en-GB" dirty="0"/>
              <a:t>It’s not for production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1A8F-E3EC-4D7D-99B1-E0E88A4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 On Windows for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5D85-48A6-458C-A6CD-AFE6D0F5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is where the real problems start!</a:t>
            </a:r>
          </a:p>
          <a:p>
            <a:r>
              <a:rPr lang="en-GB" dirty="0"/>
              <a:t>Probably you have existing infrastructure to consider</a:t>
            </a:r>
          </a:p>
          <a:p>
            <a:r>
              <a:rPr lang="en-GB" dirty="0" err="1"/>
              <a:t>Dockerized</a:t>
            </a:r>
            <a:r>
              <a:rPr lang="en-GB" dirty="0"/>
              <a:t> applications need to connect to existing services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19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420-13CD-4353-8C87-F90523D3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213" y="1493066"/>
            <a:ext cx="7893651" cy="2387600"/>
          </a:xfrm>
        </p:spPr>
        <p:txBody>
          <a:bodyPr>
            <a:normAutofit/>
          </a:bodyPr>
          <a:lstStyle/>
          <a:p>
            <a:r>
              <a:rPr lang="en-GB" b="1" dirty="0"/>
              <a:t>Demo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4611-E0DD-4F73-8634-C0B0C84E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213" y="3972741"/>
            <a:ext cx="8791575" cy="1655762"/>
          </a:xfrm>
        </p:spPr>
        <p:txBody>
          <a:bodyPr/>
          <a:lstStyle/>
          <a:p>
            <a:r>
              <a:rPr lang="en-GB" dirty="0"/>
              <a:t>SQL Server FROM a Container</a:t>
            </a:r>
          </a:p>
        </p:txBody>
      </p:sp>
    </p:spTree>
    <p:extLst>
      <p:ext uri="{BB962C8B-B14F-4D97-AF65-F5344CB8AC3E}">
        <p14:creationId xmlns:p14="http://schemas.microsoft.com/office/powerpoint/2010/main" val="352757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A553-7248-4893-A552-05B778AF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talk </a:t>
            </a:r>
            <a:r>
              <a:rPr lang="pl-PL" dirty="0"/>
              <a:t>Security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078-3384-4C42-B61A-B37E3F5C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 Hosts can be joined to AD domain</a:t>
            </a:r>
            <a:endParaRPr lang="en-GB" dirty="0"/>
          </a:p>
          <a:p>
            <a:r>
              <a:rPr lang="pl-PL" dirty="0"/>
              <a:t>But containers are not</a:t>
            </a:r>
          </a:p>
          <a:p>
            <a:endParaRPr lang="pl-PL" dirty="0"/>
          </a:p>
          <a:p>
            <a:r>
              <a:rPr lang="pl-PL" dirty="0"/>
              <a:t>SQL and SSPI (Security Support Provider Interface)</a:t>
            </a:r>
            <a:endParaRPr lang="en-GB" dirty="0"/>
          </a:p>
          <a:p>
            <a:r>
              <a:rPr lang="pl-PL" dirty="0"/>
              <a:t>gMSA</a:t>
            </a:r>
          </a:p>
          <a:p>
            <a:r>
              <a:rPr lang="pl-PL" dirty="0"/>
              <a:t>Credential Spec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420-13CD-4353-8C87-F90523D3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213" y="1493066"/>
            <a:ext cx="7893651" cy="2387600"/>
          </a:xfrm>
        </p:spPr>
        <p:txBody>
          <a:bodyPr>
            <a:normAutofit/>
          </a:bodyPr>
          <a:lstStyle/>
          <a:p>
            <a:r>
              <a:rPr lang="en-GB" b="1" dirty="0"/>
              <a:t>Demo 3</a:t>
            </a:r>
            <a:r>
              <a:rPr lang="pl-PL" b="1" dirty="0"/>
              <a:t> part 2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4611-E0DD-4F73-8634-C0B0C84E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213" y="3972741"/>
            <a:ext cx="8791575" cy="1655762"/>
          </a:xfrm>
        </p:spPr>
        <p:txBody>
          <a:bodyPr/>
          <a:lstStyle/>
          <a:p>
            <a:r>
              <a:rPr lang="en-GB" dirty="0"/>
              <a:t>SQL Server FROM a Container</a:t>
            </a:r>
            <a:r>
              <a:rPr lang="pl-PL" dirty="0"/>
              <a:t> using gmsas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41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A553-7248-4893-A552-05B778AF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talk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078-3384-4C42-B61A-B37E3F5C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Deployment</a:t>
            </a:r>
          </a:p>
          <a:p>
            <a:r>
              <a:rPr lang="en-GB" dirty="0"/>
              <a:t>Management</a:t>
            </a:r>
          </a:p>
          <a:p>
            <a:r>
              <a:rPr lang="en-GB" dirty="0"/>
              <a:t>Networking</a:t>
            </a:r>
          </a:p>
          <a:p>
            <a:r>
              <a:rPr lang="en-GB" dirty="0"/>
              <a:t>Scaling</a:t>
            </a:r>
          </a:p>
          <a:p>
            <a:r>
              <a:rPr lang="en-GB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34000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3FD-44A7-4446-B45E-5A190707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Orchestration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7A3A-D1BF-430F-A745-91F7334DD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Swarm (mode)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03D5B-806A-450E-9E1A-9890F07EA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2014 – Docker</a:t>
            </a:r>
          </a:p>
          <a:p>
            <a:r>
              <a:rPr lang="en-GB" dirty="0"/>
              <a:t>Manager and Worker Nodes</a:t>
            </a:r>
          </a:p>
          <a:p>
            <a:r>
              <a:rPr lang="en-GB" dirty="0"/>
              <a:t>Tasks and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54DDB-B59E-4CE4-9CB2-6C4AF7344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C6A4C-E8A7-4EEC-8F1D-C575D1BCD4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/>
              <a:t>2014 – Google</a:t>
            </a:r>
          </a:p>
          <a:p>
            <a:r>
              <a:rPr lang="en-GB" dirty="0"/>
              <a:t>Control Plane and Workers</a:t>
            </a:r>
          </a:p>
          <a:p>
            <a:r>
              <a:rPr lang="en-GB" dirty="0"/>
              <a:t>Pods and Services</a:t>
            </a:r>
          </a:p>
        </p:txBody>
      </p:sp>
    </p:spTree>
    <p:extLst>
      <p:ext uri="{BB962C8B-B14F-4D97-AF65-F5344CB8AC3E}">
        <p14:creationId xmlns:p14="http://schemas.microsoft.com/office/powerpoint/2010/main" val="36239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5A21FA-7596-43AB-844B-AD2B2BB4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523469"/>
            <a:ext cx="10955279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615-8544-45C6-BA83-64E05926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073" y="609600"/>
            <a:ext cx="5934508" cy="1639886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3490EF-C471-452C-863D-31EFFD8AF2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4" r="14614"/>
          <a:stretch>
            <a:fillRect/>
          </a:stretch>
        </p:blipFill>
        <p:spPr>
          <a:xfrm>
            <a:off x="2256493" y="2794282"/>
            <a:ext cx="1800112" cy="25438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0A77-28EA-418D-B141-189155F2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070" y="2249486"/>
            <a:ext cx="5934511" cy="3541714"/>
          </a:xfrm>
        </p:spPr>
        <p:txBody>
          <a:bodyPr>
            <a:normAutofit lnSpcReduction="10000"/>
          </a:bodyPr>
          <a:lstStyle/>
          <a:p>
            <a:br>
              <a:rPr lang="en-GB" sz="2000" dirty="0"/>
            </a:br>
            <a:r>
              <a:rPr lang="pl-PL" sz="2000" dirty="0"/>
              <a:t>Michał Poręba</a:t>
            </a:r>
            <a:endParaRPr lang="en-GB" sz="2000" dirty="0"/>
          </a:p>
          <a:p>
            <a:br>
              <a:rPr lang="en-GB" dirty="0"/>
            </a:br>
            <a:r>
              <a:rPr lang="en-GB" dirty="0"/>
              <a:t>Explorer </a:t>
            </a:r>
            <a:br>
              <a:rPr lang="en-GB" dirty="0"/>
            </a:br>
            <a:r>
              <a:rPr lang="en-GB" dirty="0"/>
              <a:t>DBA in Wales</a:t>
            </a:r>
            <a:br>
              <a:rPr lang="en-GB" dirty="0"/>
            </a:br>
            <a:r>
              <a:rPr lang="en-GB" dirty="0"/>
              <a:t>MCSE: Data Management and Analytics</a:t>
            </a:r>
            <a:br>
              <a:rPr lang="en-GB" dirty="0"/>
            </a:br>
            <a:r>
              <a:rPr lang="en-GB" dirty="0"/>
              <a:t>Senior DBA at </a:t>
            </a:r>
            <a:r>
              <a:rPr lang="en-GB" dirty="0" err="1"/>
              <a:t>Vizolution</a:t>
            </a:r>
            <a:r>
              <a:rPr lang="en-GB" dirty="0"/>
              <a:t> in Swansea</a:t>
            </a:r>
          </a:p>
          <a:p>
            <a:br>
              <a:rPr lang="en-GB" dirty="0"/>
            </a:br>
            <a:r>
              <a:rPr lang="en-GB" dirty="0">
                <a:hlinkClick r:id="rId3"/>
              </a:rPr>
              <a:t>https://dbain.wales</a:t>
            </a:r>
            <a:br>
              <a:rPr lang="en-GB" dirty="0"/>
            </a:br>
            <a:r>
              <a:rPr lang="en-GB" dirty="0">
                <a:hlinkClick r:id="rId4"/>
              </a:rPr>
              <a:t>https://twitter.com/michalinwales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DB44C-4116-49BD-95BB-05C318E00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292" y="4069492"/>
            <a:ext cx="1268628" cy="12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3FD-44A7-4446-B45E-5A190707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Orchestration ON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7A3A-D1BF-430F-A745-91F7334DD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Swarm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03D5B-806A-450E-9E1A-9890F07EA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Docker 1.13</a:t>
            </a:r>
          </a:p>
          <a:p>
            <a:r>
              <a:rPr lang="en-GB" dirty="0"/>
              <a:t>Windows 10 or Server 2016+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54DDB-B59E-4CE4-9CB2-6C4AF7344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C6A4C-E8A7-4EEC-8F1D-C575D1BCD4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Kubernetes 1.14 (March 2019)</a:t>
            </a:r>
          </a:p>
          <a:p>
            <a:r>
              <a:rPr lang="en-GB" dirty="0"/>
              <a:t>Docker EE-Basic 18.09</a:t>
            </a:r>
          </a:p>
          <a:p>
            <a:r>
              <a:rPr lang="en-GB" dirty="0"/>
              <a:t>Windows Server 1809</a:t>
            </a:r>
          </a:p>
          <a:p>
            <a:r>
              <a:rPr lang="en-GB" dirty="0"/>
              <a:t>Control Plane on Linux</a:t>
            </a:r>
          </a:p>
        </p:txBody>
      </p:sp>
    </p:spTree>
    <p:extLst>
      <p:ext uri="{BB962C8B-B14F-4D97-AF65-F5344CB8AC3E}">
        <p14:creationId xmlns:p14="http://schemas.microsoft.com/office/powerpoint/2010/main" val="144150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1997-7763-435B-B992-64754B10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Let’s talk Networking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C9E5-67C4-449D-AA39-7E5AEE71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Localhost might not be what you think</a:t>
            </a:r>
          </a:p>
          <a:p>
            <a:r>
              <a:rPr lang="en-GB" dirty="0"/>
              <a:t>MTU on VMs!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6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1997-7763-435B-B992-64754B10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Let’s talk </a:t>
            </a:r>
            <a:r>
              <a:rPr lang="en-GB" dirty="0"/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C9E5-67C4-449D-AA39-7E5AEE71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executable is the same on Windows and Linux</a:t>
            </a:r>
          </a:p>
          <a:p>
            <a:r>
              <a:rPr lang="en-GB" dirty="0"/>
              <a:t>SQL Server is supported in Linux containers</a:t>
            </a:r>
          </a:p>
          <a:p>
            <a:r>
              <a:rPr lang="en-GB" dirty="0"/>
              <a:t>but is not supported in Windows containers for production deployments!</a:t>
            </a:r>
          </a:p>
          <a:p>
            <a:endParaRPr lang="en-GB" dirty="0"/>
          </a:p>
          <a:p>
            <a:r>
              <a:rPr lang="en-GB" dirty="0"/>
              <a:t>In pre-production environments it works well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7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CF81-97FA-4567-B5DB-D06F056E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if the SYSADMIN STILL says 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BD0C-E0A8-4F15-B095-0F34527E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we are talking about production, </a:t>
            </a:r>
          </a:p>
          <a:p>
            <a:pPr marL="0" indent="0">
              <a:buNone/>
            </a:pPr>
            <a:r>
              <a:rPr lang="en-GB" dirty="0"/>
              <a:t>they might be right…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65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CF81-97FA-4567-B5DB-D06F056E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BD0C-E0A8-4F15-B095-0F34527E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Presentation: </a:t>
            </a:r>
            <a:r>
              <a:rPr lang="en-GB" dirty="0">
                <a:hlinkClick r:id="rId2"/>
              </a:rPr>
              <a:t>https://bit.ly/2XQ4k79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My blog: </a:t>
            </a:r>
            <a:r>
              <a:rPr lang="en-GB" dirty="0">
                <a:hlinkClick r:id="rId3"/>
              </a:rPr>
              <a:t>https://dbain.wales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Twitter: @</a:t>
            </a:r>
            <a:r>
              <a:rPr lang="en-GB" dirty="0" err="1"/>
              <a:t>michalinwales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51EBA8-5125-4641-839B-5F463E1E886F}"/>
              </a:ext>
            </a:extLst>
          </p:cNvPr>
          <p:cNvSpPr txBox="1">
            <a:spLocks/>
          </p:cNvSpPr>
          <p:nvPr/>
        </p:nvSpPr>
        <p:spPr>
          <a:xfrm>
            <a:off x="6956981" y="4465030"/>
            <a:ext cx="378091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7499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F80E-F475-4F9D-98ED-B900CE32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Containers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0BA38-1523-40B6-AAF7-0F276036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GB" dirty="0"/>
              <a:t>March 2013 – Initial release</a:t>
            </a:r>
          </a:p>
          <a:p>
            <a:r>
              <a:rPr lang="en-GB" dirty="0"/>
              <a:t>April 2019 – Version 18.09.5 released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0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420-13CD-4353-8C87-F90523D3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213" y="1493066"/>
            <a:ext cx="7893651" cy="2387600"/>
          </a:xfrm>
        </p:spPr>
        <p:txBody>
          <a:bodyPr>
            <a:normAutofit/>
          </a:bodyPr>
          <a:lstStyle/>
          <a:p>
            <a:r>
              <a:rPr lang="en-GB" b="1" dirty="0"/>
              <a:t>Demo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4611-E0DD-4F73-8634-C0B0C84E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213" y="3972741"/>
            <a:ext cx="8791575" cy="1655762"/>
          </a:xfrm>
        </p:spPr>
        <p:txBody>
          <a:bodyPr/>
          <a:lstStyle/>
          <a:p>
            <a:r>
              <a:rPr lang="en-GB" dirty="0"/>
              <a:t>SQL Server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205195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8D0F-BFAF-473E-92F3-1EA47AF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44E1-3075-467E-84B1-F22D2B32E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Good bits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849A-D9F9-4988-9860-1758B881D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SQL Server runs in a container</a:t>
            </a:r>
          </a:p>
          <a:p>
            <a:r>
              <a:rPr lang="en-GB" dirty="0"/>
              <a:t>Deploying SQL in a container is fast</a:t>
            </a:r>
          </a:p>
          <a:p>
            <a:r>
              <a:rPr lang="en-GB" dirty="0"/>
              <a:t>Multiple instances and versions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F1271-32C0-4F0C-93F9-721D8AE8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Not So Good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A3F1F-7501-4407-9759-ADBA774841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 bit more complex</a:t>
            </a:r>
          </a:p>
          <a:p>
            <a:r>
              <a:rPr lang="en-GB" dirty="0"/>
              <a:t>Back to SQL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62452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0312-14CC-42C8-8DEE-02DBCF47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Windows?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2A93-594E-439F-8A2D-2C0B37F6D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Isn’t Linux Better for Containers?</a:t>
            </a:r>
          </a:p>
        </p:txBody>
      </p:sp>
    </p:spTree>
    <p:extLst>
      <p:ext uri="{BB962C8B-B14F-4D97-AF65-F5344CB8AC3E}">
        <p14:creationId xmlns:p14="http://schemas.microsoft.com/office/powerpoint/2010/main" val="8235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E0F5AA-5B7C-4244-8768-AF42E116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547285"/>
            <a:ext cx="10926700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420-13CD-4353-8C87-F90523D3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213" y="1493066"/>
            <a:ext cx="7893651" cy="2387600"/>
          </a:xfrm>
        </p:spPr>
        <p:txBody>
          <a:bodyPr>
            <a:normAutofit/>
          </a:bodyPr>
          <a:lstStyle/>
          <a:p>
            <a:r>
              <a:rPr lang="en-GB" b="1" dirty="0"/>
              <a:t>Demo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4611-E0DD-4F73-8634-C0B0C84E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213" y="3972741"/>
            <a:ext cx="8791575" cy="1655762"/>
          </a:xfrm>
        </p:spPr>
        <p:txBody>
          <a:bodyPr/>
          <a:lstStyle/>
          <a:p>
            <a:r>
              <a:rPr lang="en-GB" dirty="0"/>
              <a:t>The Test </a:t>
            </a:r>
            <a:r>
              <a:rPr lang="en-GB" dirty="0" err="1"/>
              <a:t>WebAPI</a:t>
            </a:r>
            <a:r>
              <a:rPr lang="en-GB" dirty="0"/>
              <a:t> on Windows</a:t>
            </a:r>
          </a:p>
        </p:txBody>
      </p:sp>
    </p:spTree>
    <p:extLst>
      <p:ext uri="{BB962C8B-B14F-4D97-AF65-F5344CB8AC3E}">
        <p14:creationId xmlns:p14="http://schemas.microsoft.com/office/powerpoint/2010/main" val="236762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1A8F-E3EC-4D7D-99B1-E0E88A4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 for </a:t>
            </a:r>
            <a:r>
              <a:rPr lang="en-GB" dirty="0" err="1"/>
              <a:t>.net</a:t>
            </a:r>
            <a:r>
              <a:rPr lang="en-GB" dirty="0"/>
              <a:t> (Windows)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5D85-48A6-458C-A6CD-AFE6D0F5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the latest services without installation</a:t>
            </a:r>
          </a:p>
          <a:p>
            <a:r>
              <a:rPr lang="en-GB" dirty="0"/>
              <a:t>Run Linux services on your Windows workstation</a:t>
            </a:r>
          </a:p>
          <a:p>
            <a:r>
              <a:rPr lang="en-GB" dirty="0"/>
              <a:t>Test applications in isolation </a:t>
            </a:r>
          </a:p>
          <a:p>
            <a:r>
              <a:rPr lang="en-GB" dirty="0"/>
              <a:t>Test with services in different versions without conflicts</a:t>
            </a:r>
          </a:p>
          <a:p>
            <a:r>
              <a:rPr lang="en-GB" dirty="0"/>
              <a:t>Easily move preconfigured application between environments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9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313</TotalTime>
  <Words>522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Docker and the Microsoft Stack</vt:lpstr>
      <vt:lpstr>Introduction</vt:lpstr>
      <vt:lpstr>Docker Containers </vt:lpstr>
      <vt:lpstr>Demo 1</vt:lpstr>
      <vt:lpstr>Demo 1</vt:lpstr>
      <vt:lpstr>But Windows?</vt:lpstr>
      <vt:lpstr>PowerPoint Presentation</vt:lpstr>
      <vt:lpstr>Demo 2</vt:lpstr>
      <vt:lpstr>Containers for .net (Windows) Developers</vt:lpstr>
      <vt:lpstr>And what if the SYSADMIN says NO?</vt:lpstr>
      <vt:lpstr>Containers for .net (Windows) Teams</vt:lpstr>
      <vt:lpstr>And what if the SYSADMIN says NO?</vt:lpstr>
      <vt:lpstr>Containers On Windows for PRODUCTION</vt:lpstr>
      <vt:lpstr>Demo 3</vt:lpstr>
      <vt:lpstr>Let’s talk Security</vt:lpstr>
      <vt:lpstr>Demo 3 part 2</vt:lpstr>
      <vt:lpstr>Let’s talk Orchestration</vt:lpstr>
      <vt:lpstr>Container Orchestration Options</vt:lpstr>
      <vt:lpstr>PowerPoint Presentation</vt:lpstr>
      <vt:lpstr>Container Orchestration ON WINDOWS</vt:lpstr>
      <vt:lpstr>Let’s talk Networking</vt:lpstr>
      <vt:lpstr>Let’s talk SQL Server</vt:lpstr>
      <vt:lpstr>SO what if the SYSADMIN STILL says NO?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the Microsoft Stack</dc:title>
  <dc:creator>Michal Poreba</dc:creator>
  <cp:lastModifiedBy>Michal Poreba</cp:lastModifiedBy>
  <cp:revision>22</cp:revision>
  <dcterms:created xsi:type="dcterms:W3CDTF">2019-04-26T15:54:39Z</dcterms:created>
  <dcterms:modified xsi:type="dcterms:W3CDTF">2019-04-26T21:07:41Z</dcterms:modified>
</cp:coreProperties>
</file>