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400" b="1" dirty="0">
                <a:latin typeface="+mj-lt"/>
              </a:rPr>
              <a:t>Dummy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492536089238846E-2"/>
          <c:y val="0.17792781038149122"/>
          <c:w val="0.84360695538057739"/>
          <c:h val="0.4820603079246456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Sheet1!$B$1</c:f>
              <c:strCache>
                <c:ptCount val="1"/>
                <c:pt idx="0">
                  <c:v>AA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0.015</c:v>
                </c:pt>
                <c:pt idx="1">
                  <c:v>0.013</c:v>
                </c:pt>
                <c:pt idx="2">
                  <c:v>0.014</c:v>
                </c:pt>
                <c:pt idx="3">
                  <c:v>0.018</c:v>
                </c:pt>
                <c:pt idx="4">
                  <c:v>0.017</c:v>
                </c:pt>
                <c:pt idx="5">
                  <c:v/>
                </c:pt>
                <c:pt idx="6">
                  <c:v>0.009</c:v>
                </c:pt>
                <c:pt idx="7">
                  <c:v>0.013</c:v>
                </c:pt>
                <c:pt idx="8">
                  <c:v>0.011</c:v>
                </c:pt>
                <c:pt idx="9">
                  <c:v>0.018</c:v>
                </c:pt>
                <c:pt idx="10">
                  <c:v>0.012</c:v>
                </c:pt>
                <c:pt idx="11">
                  <c:v/>
                </c:pt>
                <c:pt idx="12">
                  <c:v>0.01</c:v>
                </c:pt>
                <c:pt idx="13">
                  <c:v>0.009</c:v>
                </c:pt>
                <c:pt idx="14">
                  <c:v>0.023</c:v>
                </c:pt>
                <c:pt idx="15">
                  <c:v>0.019</c:v>
                </c:pt>
                <c:pt idx="16">
                  <c:v>0.017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Sheet1!$A$2:$A$30</c15:sqref>
                        </c15:formulaRef>
                      </c:ext>
                    </c:extLst>
                    <c:strCache>
                      <c:ptCount val="29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6">
                        <c:v>Jan</c:v>
                      </c:pt>
                      <c:pt idx="7">
                        <c:v>Feb</c:v>
                      </c:pt>
                      <c:pt idx="8">
                        <c:v>Mar</c:v>
                      </c:pt>
                      <c:pt idx="9">
                        <c:v>Apr</c:v>
                      </c:pt>
                      <c:pt idx="10">
                        <c:v>May</c:v>
                      </c:pt>
                      <c:pt idx="12">
                        <c:v>Jan</c:v>
                      </c:pt>
                      <c:pt idx="13">
                        <c:v>Feb</c:v>
                      </c:pt>
                      <c:pt idx="14">
                        <c:v>Mar</c:v>
                      </c:pt>
                      <c:pt idx="15">
                        <c:v>Apr</c:v>
                      </c:pt>
                      <c:pt idx="16">
                        <c:v>May</c:v>
                      </c:pt>
                      <c:pt idx="18">
                        <c:v>Jan</c:v>
                      </c:pt>
                      <c:pt idx="19">
                        <c:v>Feb</c:v>
                      </c:pt>
                      <c:pt idx="20">
                        <c:v>Mar</c:v>
                      </c:pt>
                      <c:pt idx="21">
                        <c:v>Apr</c:v>
                      </c:pt>
                      <c:pt idx="22">
                        <c:v>May</c:v>
                      </c:pt>
                      <c:pt idx="24">
                        <c:v>Jan</c:v>
                      </c:pt>
                      <c:pt idx="25">
                        <c:v>Feb</c:v>
                      </c:pt>
                      <c:pt idx="26">
                        <c:v>Mar</c:v>
                      </c:pt>
                      <c:pt idx="27">
                        <c:v>Apr</c:v>
                      </c:pt>
                      <c:pt idx="28">
                        <c:v>May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AE44-4664-94ED-DE4F69DF9970}"/>
            </c:ext>
          </c:extLst>
        </c:ser>
        <c:ser>
          <c:idx val="3"/>
          <c:order val="3"/>
          <c:tx>
            <c:strRef>
              <c:f>Sheet1!$C$1</c:f>
              <c:strCache>
                <c:ptCount val="1"/>
                <c:pt idx="0">
                  <c:v>BB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0.016</c:v>
                </c:pt>
                <c:pt idx="1">
                  <c:v>0.0158</c:v>
                </c:pt>
                <c:pt idx="2">
                  <c:v>0.038</c:v>
                </c:pt>
                <c:pt idx="3">
                  <c:v>0.025</c:v>
                </c:pt>
                <c:pt idx="4">
                  <c:v>0.0107</c:v>
                </c:pt>
                <c:pt idx="5">
                  <c:v/>
                </c:pt>
                <c:pt idx="6">
                  <c:v>0.0114</c:v>
                </c:pt>
                <c:pt idx="7">
                  <c:v>0.0226</c:v>
                </c:pt>
                <c:pt idx="8">
                  <c:v>0.21</c:v>
                </c:pt>
                <c:pt idx="9">
                  <c:v>0.019</c:v>
                </c:pt>
                <c:pt idx="10">
                  <c:v>0.00341</c:v>
                </c:pt>
                <c:pt idx="11">
                  <c:v/>
                </c:pt>
                <c:pt idx="12">
                  <c:v>0.0137</c:v>
                </c:pt>
                <c:pt idx="13">
                  <c:v>0.013</c:v>
                </c:pt>
                <c:pt idx="14">
                  <c:v>0.053</c:v>
                </c:pt>
                <c:pt idx="15">
                  <c:v>0.047</c:v>
                </c:pt>
                <c:pt idx="16">
                  <c:v>0.0137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Sheet1!$A$2:$A$30</c15:sqref>
                        </c15:formulaRef>
                      </c:ext>
                    </c:extLst>
                    <c:strCache>
                      <c:ptCount val="29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6">
                        <c:v>Jan</c:v>
                      </c:pt>
                      <c:pt idx="7">
                        <c:v>Feb</c:v>
                      </c:pt>
                      <c:pt idx="8">
                        <c:v>Mar</c:v>
                      </c:pt>
                      <c:pt idx="9">
                        <c:v>Apr</c:v>
                      </c:pt>
                      <c:pt idx="10">
                        <c:v>May</c:v>
                      </c:pt>
                      <c:pt idx="12">
                        <c:v>Jan</c:v>
                      </c:pt>
                      <c:pt idx="13">
                        <c:v>Feb</c:v>
                      </c:pt>
                      <c:pt idx="14">
                        <c:v>Mar</c:v>
                      </c:pt>
                      <c:pt idx="15">
                        <c:v>Apr</c:v>
                      </c:pt>
                      <c:pt idx="16">
                        <c:v>May</c:v>
                      </c:pt>
                      <c:pt idx="18">
                        <c:v>Jan</c:v>
                      </c:pt>
                      <c:pt idx="19">
                        <c:v>Feb</c:v>
                      </c:pt>
                      <c:pt idx="20">
                        <c:v>Mar</c:v>
                      </c:pt>
                      <c:pt idx="21">
                        <c:v>Apr</c:v>
                      </c:pt>
                      <c:pt idx="22">
                        <c:v>May</c:v>
                      </c:pt>
                      <c:pt idx="24">
                        <c:v>Jan</c:v>
                      </c:pt>
                      <c:pt idx="25">
                        <c:v>Feb</c:v>
                      </c:pt>
                      <c:pt idx="26">
                        <c:v>Mar</c:v>
                      </c:pt>
                      <c:pt idx="27">
                        <c:v>Apr</c:v>
                      </c:pt>
                      <c:pt idx="28">
                        <c:v>May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AE44-4664-94ED-DE4F69DF9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9486160"/>
        <c:axId val="1982410672"/>
      </c:barChart>
      <c:lineChart>
        <c:grouping val="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CC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543.0</c:v>
                </c:pt>
                <c:pt idx="1">
                  <c:v>501.0</c:v>
                </c:pt>
                <c:pt idx="2">
                  <c:v>527.0</c:v>
                </c:pt>
                <c:pt idx="3">
                  <c:v>674.0</c:v>
                </c:pt>
                <c:pt idx="4">
                  <c:v>657.0</c:v>
                </c:pt>
                <c:pt idx="5">
                  <c:v/>
                </c:pt>
                <c:pt idx="6">
                  <c:v>50.0</c:v>
                </c:pt>
                <c:pt idx="7">
                  <c:v>70.0</c:v>
                </c:pt>
                <c:pt idx="8">
                  <c:v>63.0</c:v>
                </c:pt>
                <c:pt idx="9">
                  <c:v>100.0</c:v>
                </c:pt>
                <c:pt idx="10">
                  <c:v>67.0</c:v>
                </c:pt>
                <c:pt idx="11">
                  <c:v/>
                </c:pt>
                <c:pt idx="12">
                  <c:v>33.0</c:v>
                </c:pt>
                <c:pt idx="13">
                  <c:v>29.0</c:v>
                </c:pt>
                <c:pt idx="14">
                  <c:v>72.0</c:v>
                </c:pt>
                <c:pt idx="15">
                  <c:v>62.0</c:v>
                </c:pt>
                <c:pt idx="16">
                  <c:v>58.0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Sheet1!$A$2:$A$30</c15:sqref>
                        </c15:formulaRef>
                      </c:ext>
                    </c:extLst>
                    <c:strCache>
                      <c:ptCount val="29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6">
                        <c:v>Jan</c:v>
                      </c:pt>
                      <c:pt idx="7">
                        <c:v>Feb</c:v>
                      </c:pt>
                      <c:pt idx="8">
                        <c:v>Mar</c:v>
                      </c:pt>
                      <c:pt idx="9">
                        <c:v>Apr</c:v>
                      </c:pt>
                      <c:pt idx="10">
                        <c:v>May</c:v>
                      </c:pt>
                      <c:pt idx="12">
                        <c:v>Jan</c:v>
                      </c:pt>
                      <c:pt idx="13">
                        <c:v>Feb</c:v>
                      </c:pt>
                      <c:pt idx="14">
                        <c:v>Mar</c:v>
                      </c:pt>
                      <c:pt idx="15">
                        <c:v>Apr</c:v>
                      </c:pt>
                      <c:pt idx="16">
                        <c:v>May</c:v>
                      </c:pt>
                      <c:pt idx="18">
                        <c:v>Jan</c:v>
                      </c:pt>
                      <c:pt idx="19">
                        <c:v>Feb</c:v>
                      </c:pt>
                      <c:pt idx="20">
                        <c:v>Mar</c:v>
                      </c:pt>
                      <c:pt idx="21">
                        <c:v>Apr</c:v>
                      </c:pt>
                      <c:pt idx="22">
                        <c:v>May</c:v>
                      </c:pt>
                      <c:pt idx="24">
                        <c:v>Jan</c:v>
                      </c:pt>
                      <c:pt idx="25">
                        <c:v>Feb</c:v>
                      </c:pt>
                      <c:pt idx="26">
                        <c:v>Mar</c:v>
                      </c:pt>
                      <c:pt idx="27">
                        <c:v>Apr</c:v>
                      </c:pt>
                      <c:pt idx="28">
                        <c:v>May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AE44-4664-94ED-DE4F69DF9970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DD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708.0</c:v>
                </c:pt>
                <c:pt idx="1">
                  <c:v>690.0</c:v>
                </c:pt>
                <c:pt idx="2">
                  <c:v>1685.0</c:v>
                </c:pt>
                <c:pt idx="3">
                  <c:v>1132.0</c:v>
                </c:pt>
                <c:pt idx="4">
                  <c:v>487.0</c:v>
                </c:pt>
                <c:pt idx="5">
                  <c:v/>
                </c:pt>
                <c:pt idx="6">
                  <c:v>66.0</c:v>
                </c:pt>
                <c:pt idx="7">
                  <c:v>132.0</c:v>
                </c:pt>
                <c:pt idx="8">
                  <c:v>1235.0</c:v>
                </c:pt>
                <c:pt idx="9">
                  <c:v>113.0</c:v>
                </c:pt>
                <c:pt idx="10">
                  <c:v>20.0</c:v>
                </c:pt>
                <c:pt idx="11">
                  <c:v/>
                </c:pt>
                <c:pt idx="12">
                  <c:v>49.0</c:v>
                </c:pt>
                <c:pt idx="13">
                  <c:v>47.0</c:v>
                </c:pt>
                <c:pt idx="14">
                  <c:v>195.0</c:v>
                </c:pt>
                <c:pt idx="15">
                  <c:v>176.0</c:v>
                </c:pt>
                <c:pt idx="16">
                  <c:v>51.0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Sheet1!$A$2:$A$30</c15:sqref>
                        </c15:formulaRef>
                      </c:ext>
                    </c:extLst>
                    <c:strCache>
                      <c:ptCount val="29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6">
                        <c:v>Jan</c:v>
                      </c:pt>
                      <c:pt idx="7">
                        <c:v>Feb</c:v>
                      </c:pt>
                      <c:pt idx="8">
                        <c:v>Mar</c:v>
                      </c:pt>
                      <c:pt idx="9">
                        <c:v>Apr</c:v>
                      </c:pt>
                      <c:pt idx="10">
                        <c:v>May</c:v>
                      </c:pt>
                      <c:pt idx="12">
                        <c:v>Jan</c:v>
                      </c:pt>
                      <c:pt idx="13">
                        <c:v>Feb</c:v>
                      </c:pt>
                      <c:pt idx="14">
                        <c:v>Mar</c:v>
                      </c:pt>
                      <c:pt idx="15">
                        <c:v>Apr</c:v>
                      </c:pt>
                      <c:pt idx="16">
                        <c:v>May</c:v>
                      </c:pt>
                      <c:pt idx="18">
                        <c:v>Jan</c:v>
                      </c:pt>
                      <c:pt idx="19">
                        <c:v>Feb</c:v>
                      </c:pt>
                      <c:pt idx="20">
                        <c:v>Mar</c:v>
                      </c:pt>
                      <c:pt idx="21">
                        <c:v>Apr</c:v>
                      </c:pt>
                      <c:pt idx="22">
                        <c:v>May</c:v>
                      </c:pt>
                      <c:pt idx="24">
                        <c:v>Jan</c:v>
                      </c:pt>
                      <c:pt idx="25">
                        <c:v>Feb</c:v>
                      </c:pt>
                      <c:pt idx="26">
                        <c:v>Mar</c:v>
                      </c:pt>
                      <c:pt idx="27">
                        <c:v>Apr</c:v>
                      </c:pt>
                      <c:pt idx="28">
                        <c:v>May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AE44-4664-94ED-DE4F69DF9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399999"/>
        <c:axId val="207981231"/>
      </c:lineChart>
      <c:catAx>
        <c:axId val="203948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10672"/>
        <c:crosses val="autoZero"/>
        <c:auto val="1"/>
        <c:lblAlgn val="ctr"/>
        <c:lblOffset val="100"/>
        <c:noMultiLvlLbl val="0"/>
      </c:catAx>
      <c:valAx>
        <c:axId val="198241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sz="1200" dirty="0">
                    <a:latin typeface="+mj-lt"/>
                  </a:rPr>
                  <a:t>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486160"/>
        <c:crosses val="autoZero"/>
        <c:crossBetween val="between"/>
      </c:valAx>
      <c:valAx>
        <c:axId val="207981231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sz="1200" dirty="0">
                    <a:latin typeface="+mj-lt"/>
                  </a:rPr>
                  <a:t>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399999"/>
        <c:crosses val="max"/>
        <c:crossBetween val="between"/>
      </c:valAx>
      <c:catAx>
        <c:axId val="2013999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7981231"/>
        <c:crosses val="autoZero"/>
        <c:auto val="1"/>
        <c:lblAlgn val="ctr"/>
        <c:lblOffset val="100"/>
        <c:noMultiLvlLbl val="1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'1.0' encoding='UTF-8' standalone='yes'?>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8.xml.rels><?xml version='1.0' encoding='UTF-8' standalone='yes'?>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'1.0' encoding='UTF-8' standalone='yes'?>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68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69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'1.0' encoding='UTF-8' standalone='yes'?>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85.xml.rels><?xml version='1.0' encoding='UTF-8' standalone='yes'?>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8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'1.0' encoding='UTF-8' standalone='yes'?>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8.xml.rels><?xml version='1.0' encoding='UTF-8' standalone='yes'?>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'1.0' encoding='UTF-8' standalone='yes'?>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iangle 28">
            <a:extLst>
              <a:ext uri="{FF2B5EF4-FFF2-40B4-BE49-F238E27FC236}">
                <a16:creationId xmlns:a16="http://schemas.microsoft.com/office/drawing/2014/main" id="{231F3A83-DD36-D249-8277-F48DBB5BADA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3603300" y="-703785"/>
            <a:ext cx="14479878" cy="1072184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07E924D-24A0-7049-903B-4055B94E3265}"/>
              </a:ext>
            </a:extLst>
          </p:cNvPr>
          <p:cNvGrpSpPr/>
          <p:nvPr userDrawn="1"/>
        </p:nvGrpSpPr>
        <p:grpSpPr>
          <a:xfrm>
            <a:off x="952501" y="1173326"/>
            <a:ext cx="1427228" cy="390050"/>
            <a:chOff x="2194560" y="2286000"/>
            <a:chExt cx="6537600" cy="1786680"/>
          </a:xfrm>
          <a:solidFill>
            <a:schemeClr val="tx1"/>
          </a:solidFill>
        </p:grpSpPr>
        <p:sp>
          <p:nvSpPr>
            <p:cNvPr id="53" name="Freeform: Shape 1">
              <a:extLst>
                <a:ext uri="{FF2B5EF4-FFF2-40B4-BE49-F238E27FC236}">
                  <a16:creationId xmlns:a16="http://schemas.microsoft.com/office/drawing/2014/main" id="{918821C2-E846-3540-90E4-617EB35B1998}"/>
                </a:ext>
              </a:extLst>
            </p:cNvPr>
            <p:cNvSpPr/>
            <p:nvPr/>
          </p:nvSpPr>
          <p:spPr>
            <a:xfrm>
              <a:off x="3338280" y="2989440"/>
              <a:ext cx="545040" cy="107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" h="2974">
                  <a:moveTo>
                    <a:pt x="493" y="2974"/>
                  </a:moveTo>
                  <a:cubicBezTo>
                    <a:pt x="0" y="2974"/>
                    <a:pt x="0" y="2974"/>
                    <a:pt x="0" y="29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93" y="30"/>
                    <a:pt x="493" y="30"/>
                    <a:pt x="493" y="30"/>
                  </a:cubicBezTo>
                  <a:cubicBezTo>
                    <a:pt x="493" y="392"/>
                    <a:pt x="493" y="392"/>
                    <a:pt x="493" y="392"/>
                  </a:cubicBezTo>
                  <a:cubicBezTo>
                    <a:pt x="666" y="142"/>
                    <a:pt x="962" y="0"/>
                    <a:pt x="1301" y="0"/>
                  </a:cubicBezTo>
                  <a:cubicBezTo>
                    <a:pt x="1366" y="0"/>
                    <a:pt x="1438" y="6"/>
                    <a:pt x="1479" y="12"/>
                  </a:cubicBezTo>
                  <a:cubicBezTo>
                    <a:pt x="1515" y="12"/>
                    <a:pt x="1515" y="12"/>
                    <a:pt x="1515" y="12"/>
                  </a:cubicBezTo>
                  <a:cubicBezTo>
                    <a:pt x="1515" y="540"/>
                    <a:pt x="1515" y="540"/>
                    <a:pt x="1515" y="540"/>
                  </a:cubicBezTo>
                  <a:cubicBezTo>
                    <a:pt x="1461" y="529"/>
                    <a:pt x="1461" y="529"/>
                    <a:pt x="1461" y="529"/>
                  </a:cubicBezTo>
                  <a:cubicBezTo>
                    <a:pt x="1396" y="511"/>
                    <a:pt x="1301" y="499"/>
                    <a:pt x="1200" y="499"/>
                  </a:cubicBezTo>
                  <a:cubicBezTo>
                    <a:pt x="784" y="499"/>
                    <a:pt x="493" y="807"/>
                    <a:pt x="493" y="1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: Shape 2">
              <a:extLst>
                <a:ext uri="{FF2B5EF4-FFF2-40B4-BE49-F238E27FC236}">
                  <a16:creationId xmlns:a16="http://schemas.microsoft.com/office/drawing/2014/main" id="{B419A082-07DD-5A49-AF78-AEA65110B41A}"/>
                </a:ext>
              </a:extLst>
            </p:cNvPr>
            <p:cNvSpPr/>
            <p:nvPr/>
          </p:nvSpPr>
          <p:spPr>
            <a:xfrm>
              <a:off x="5061600" y="2963879"/>
              <a:ext cx="983160" cy="10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2" h="3039">
                  <a:moveTo>
                    <a:pt x="1444" y="3039"/>
                  </a:moveTo>
                  <a:cubicBezTo>
                    <a:pt x="1930" y="3039"/>
                    <a:pt x="2281" y="2891"/>
                    <a:pt x="2584" y="2552"/>
                  </a:cubicBezTo>
                  <a:cubicBezTo>
                    <a:pt x="2608" y="2523"/>
                    <a:pt x="2608" y="2523"/>
                    <a:pt x="2608" y="2523"/>
                  </a:cubicBezTo>
                  <a:cubicBezTo>
                    <a:pt x="2293" y="2197"/>
                    <a:pt x="2293" y="2197"/>
                    <a:pt x="2293" y="2197"/>
                  </a:cubicBezTo>
                  <a:cubicBezTo>
                    <a:pt x="2263" y="2227"/>
                    <a:pt x="2263" y="2227"/>
                    <a:pt x="2263" y="2227"/>
                  </a:cubicBezTo>
                  <a:cubicBezTo>
                    <a:pt x="2037" y="2464"/>
                    <a:pt x="1835" y="2600"/>
                    <a:pt x="1444" y="2600"/>
                  </a:cubicBezTo>
                  <a:cubicBezTo>
                    <a:pt x="897" y="2600"/>
                    <a:pt x="535" y="2250"/>
                    <a:pt x="499" y="1680"/>
                  </a:cubicBezTo>
                  <a:cubicBezTo>
                    <a:pt x="2726" y="1680"/>
                    <a:pt x="2726" y="1680"/>
                    <a:pt x="2726" y="1680"/>
                  </a:cubicBezTo>
                  <a:cubicBezTo>
                    <a:pt x="2726" y="1639"/>
                    <a:pt x="2726" y="1639"/>
                    <a:pt x="2726" y="1639"/>
                  </a:cubicBezTo>
                  <a:cubicBezTo>
                    <a:pt x="2732" y="1556"/>
                    <a:pt x="2732" y="1466"/>
                    <a:pt x="2732" y="1461"/>
                  </a:cubicBezTo>
                  <a:cubicBezTo>
                    <a:pt x="2732" y="1063"/>
                    <a:pt x="2608" y="695"/>
                    <a:pt x="2382" y="427"/>
                  </a:cubicBezTo>
                  <a:cubicBezTo>
                    <a:pt x="2144" y="148"/>
                    <a:pt x="1812" y="0"/>
                    <a:pt x="1432" y="0"/>
                  </a:cubicBezTo>
                  <a:cubicBezTo>
                    <a:pt x="588" y="0"/>
                    <a:pt x="0" y="641"/>
                    <a:pt x="0" y="1561"/>
                  </a:cubicBezTo>
                  <a:cubicBezTo>
                    <a:pt x="0" y="1579"/>
                    <a:pt x="0" y="1579"/>
                    <a:pt x="0" y="1579"/>
                  </a:cubicBezTo>
                  <a:cubicBezTo>
                    <a:pt x="0" y="2452"/>
                    <a:pt x="582" y="3039"/>
                    <a:pt x="1444" y="3039"/>
                  </a:cubicBezTo>
                  <a:close/>
                  <a:moveTo>
                    <a:pt x="529" y="1241"/>
                  </a:moveTo>
                  <a:cubicBezTo>
                    <a:pt x="576" y="807"/>
                    <a:pt x="974" y="469"/>
                    <a:pt x="1432" y="469"/>
                  </a:cubicBezTo>
                  <a:cubicBezTo>
                    <a:pt x="1859" y="469"/>
                    <a:pt x="2210" y="807"/>
                    <a:pt x="2227" y="1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: Shape 3">
              <a:extLst>
                <a:ext uri="{FF2B5EF4-FFF2-40B4-BE49-F238E27FC236}">
                  <a16:creationId xmlns:a16="http://schemas.microsoft.com/office/drawing/2014/main" id="{21C2E64C-54C0-B74A-8646-E572C86A24AA}"/>
                </a:ext>
              </a:extLst>
            </p:cNvPr>
            <p:cNvSpPr/>
            <p:nvPr/>
          </p:nvSpPr>
          <p:spPr>
            <a:xfrm>
              <a:off x="4056840" y="3000240"/>
              <a:ext cx="177120" cy="105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2944">
                  <a:moveTo>
                    <a:pt x="493" y="2944"/>
                  </a:moveTo>
                  <a:lnTo>
                    <a:pt x="0" y="2944"/>
                  </a:lnTo>
                  <a:lnTo>
                    <a:pt x="0" y="0"/>
                  </a:lnTo>
                  <a:lnTo>
                    <a:pt x="493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4">
              <a:extLst>
                <a:ext uri="{FF2B5EF4-FFF2-40B4-BE49-F238E27FC236}">
                  <a16:creationId xmlns:a16="http://schemas.microsoft.com/office/drawing/2014/main" id="{400381E1-BC4F-2B40-B3E2-7B8802F5D427}"/>
                </a:ext>
              </a:extLst>
            </p:cNvPr>
            <p:cNvSpPr/>
            <p:nvPr/>
          </p:nvSpPr>
          <p:spPr>
            <a:xfrm>
              <a:off x="4542120" y="2754360"/>
              <a:ext cx="407880" cy="131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4" h="3663">
                  <a:moveTo>
                    <a:pt x="843" y="3663"/>
                  </a:moveTo>
                  <a:cubicBezTo>
                    <a:pt x="689" y="3663"/>
                    <a:pt x="469" y="3645"/>
                    <a:pt x="291" y="3514"/>
                  </a:cubicBezTo>
                  <a:cubicBezTo>
                    <a:pt x="95" y="3366"/>
                    <a:pt x="0" y="3111"/>
                    <a:pt x="0" y="2748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93" y="677"/>
                    <a:pt x="493" y="677"/>
                    <a:pt x="493" y="677"/>
                  </a:cubicBezTo>
                  <a:cubicBezTo>
                    <a:pt x="1134" y="677"/>
                    <a:pt x="1134" y="677"/>
                    <a:pt x="1134" y="677"/>
                  </a:cubicBezTo>
                  <a:cubicBezTo>
                    <a:pt x="1134" y="1146"/>
                    <a:pt x="1134" y="1146"/>
                    <a:pt x="1134" y="1146"/>
                  </a:cubicBezTo>
                  <a:cubicBezTo>
                    <a:pt x="493" y="1146"/>
                    <a:pt x="493" y="1146"/>
                    <a:pt x="493" y="1146"/>
                  </a:cubicBezTo>
                  <a:cubicBezTo>
                    <a:pt x="493" y="2748"/>
                    <a:pt x="493" y="2748"/>
                    <a:pt x="493" y="2748"/>
                  </a:cubicBezTo>
                  <a:cubicBezTo>
                    <a:pt x="493" y="3122"/>
                    <a:pt x="624" y="3194"/>
                    <a:pt x="838" y="3194"/>
                  </a:cubicBezTo>
                  <a:cubicBezTo>
                    <a:pt x="915" y="3194"/>
                    <a:pt x="986" y="3194"/>
                    <a:pt x="1087" y="3182"/>
                  </a:cubicBezTo>
                  <a:cubicBezTo>
                    <a:pt x="1134" y="3170"/>
                    <a:pt x="1134" y="3170"/>
                    <a:pt x="1134" y="3170"/>
                  </a:cubicBezTo>
                  <a:cubicBezTo>
                    <a:pt x="1134" y="3627"/>
                    <a:pt x="1134" y="3627"/>
                    <a:pt x="1134" y="3627"/>
                  </a:cubicBezTo>
                  <a:cubicBezTo>
                    <a:pt x="1105" y="3633"/>
                    <a:pt x="1105" y="3633"/>
                    <a:pt x="1105" y="3633"/>
                  </a:cubicBezTo>
                  <a:cubicBezTo>
                    <a:pt x="1004" y="3657"/>
                    <a:pt x="933" y="3663"/>
                    <a:pt x="843" y="36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: Shape 5">
              <a:extLst>
                <a:ext uri="{FF2B5EF4-FFF2-40B4-BE49-F238E27FC236}">
                  <a16:creationId xmlns:a16="http://schemas.microsoft.com/office/drawing/2014/main" id="{3A00E659-A227-474E-A9C5-E200C55DA0A2}"/>
                </a:ext>
              </a:extLst>
            </p:cNvPr>
            <p:cNvSpPr/>
            <p:nvPr/>
          </p:nvSpPr>
          <p:spPr>
            <a:xfrm>
              <a:off x="6158160" y="2963879"/>
              <a:ext cx="1085759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7" h="3081">
                  <a:moveTo>
                    <a:pt x="1509" y="3081"/>
                  </a:moveTo>
                  <a:cubicBezTo>
                    <a:pt x="1918" y="3081"/>
                    <a:pt x="2293" y="2926"/>
                    <a:pt x="2578" y="2647"/>
                  </a:cubicBezTo>
                  <a:cubicBezTo>
                    <a:pt x="2863" y="2357"/>
                    <a:pt x="3017" y="1965"/>
                    <a:pt x="3017" y="1544"/>
                  </a:cubicBezTo>
                  <a:cubicBezTo>
                    <a:pt x="3017" y="1116"/>
                    <a:pt x="2863" y="724"/>
                    <a:pt x="2578" y="433"/>
                  </a:cubicBezTo>
                  <a:cubicBezTo>
                    <a:pt x="2293" y="154"/>
                    <a:pt x="1918" y="0"/>
                    <a:pt x="1509" y="0"/>
                  </a:cubicBezTo>
                  <a:cubicBezTo>
                    <a:pt x="1105" y="0"/>
                    <a:pt x="725" y="154"/>
                    <a:pt x="445" y="433"/>
                  </a:cubicBezTo>
                  <a:cubicBezTo>
                    <a:pt x="160" y="724"/>
                    <a:pt x="0" y="1116"/>
                    <a:pt x="0" y="1544"/>
                  </a:cubicBezTo>
                  <a:cubicBezTo>
                    <a:pt x="0" y="1965"/>
                    <a:pt x="160" y="2357"/>
                    <a:pt x="445" y="2647"/>
                  </a:cubicBezTo>
                  <a:cubicBezTo>
                    <a:pt x="725" y="2926"/>
                    <a:pt x="1105" y="3081"/>
                    <a:pt x="1509" y="3081"/>
                  </a:cubicBezTo>
                  <a:close/>
                  <a:moveTo>
                    <a:pt x="1509" y="469"/>
                  </a:moveTo>
                  <a:cubicBezTo>
                    <a:pt x="1794" y="469"/>
                    <a:pt x="2049" y="576"/>
                    <a:pt x="2239" y="772"/>
                  </a:cubicBezTo>
                  <a:cubicBezTo>
                    <a:pt x="2423" y="968"/>
                    <a:pt x="2524" y="1241"/>
                    <a:pt x="2524" y="1544"/>
                  </a:cubicBezTo>
                  <a:cubicBezTo>
                    <a:pt x="2524" y="1841"/>
                    <a:pt x="2423" y="2114"/>
                    <a:pt x="2239" y="2310"/>
                  </a:cubicBezTo>
                  <a:cubicBezTo>
                    <a:pt x="2049" y="2505"/>
                    <a:pt x="1794" y="2612"/>
                    <a:pt x="1509" y="2612"/>
                  </a:cubicBezTo>
                  <a:cubicBezTo>
                    <a:pt x="1229" y="2612"/>
                    <a:pt x="968" y="2505"/>
                    <a:pt x="784" y="2310"/>
                  </a:cubicBezTo>
                  <a:cubicBezTo>
                    <a:pt x="600" y="2114"/>
                    <a:pt x="499" y="1841"/>
                    <a:pt x="499" y="1544"/>
                  </a:cubicBezTo>
                  <a:cubicBezTo>
                    <a:pt x="499" y="1241"/>
                    <a:pt x="600" y="968"/>
                    <a:pt x="784" y="772"/>
                  </a:cubicBezTo>
                  <a:cubicBezTo>
                    <a:pt x="968" y="576"/>
                    <a:pt x="1229" y="469"/>
                    <a:pt x="1509" y="4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: Shape 6">
              <a:extLst>
                <a:ext uri="{FF2B5EF4-FFF2-40B4-BE49-F238E27FC236}">
                  <a16:creationId xmlns:a16="http://schemas.microsoft.com/office/drawing/2014/main" id="{1487BFDE-D77B-7544-A93F-A748C11C7659}"/>
                </a:ext>
              </a:extLst>
            </p:cNvPr>
            <p:cNvSpPr/>
            <p:nvPr/>
          </p:nvSpPr>
          <p:spPr>
            <a:xfrm>
              <a:off x="2194560" y="2963879"/>
              <a:ext cx="944640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3081">
                  <a:moveTo>
                    <a:pt x="1520" y="3081"/>
                  </a:moveTo>
                  <a:cubicBezTo>
                    <a:pt x="1111" y="3081"/>
                    <a:pt x="731" y="2926"/>
                    <a:pt x="445" y="2647"/>
                  </a:cubicBezTo>
                  <a:cubicBezTo>
                    <a:pt x="160" y="2357"/>
                    <a:pt x="0" y="1965"/>
                    <a:pt x="0" y="1544"/>
                  </a:cubicBezTo>
                  <a:cubicBezTo>
                    <a:pt x="0" y="1116"/>
                    <a:pt x="160" y="724"/>
                    <a:pt x="445" y="433"/>
                  </a:cubicBezTo>
                  <a:cubicBezTo>
                    <a:pt x="731" y="154"/>
                    <a:pt x="1111" y="0"/>
                    <a:pt x="1520" y="0"/>
                  </a:cubicBezTo>
                  <a:cubicBezTo>
                    <a:pt x="1948" y="0"/>
                    <a:pt x="2322" y="148"/>
                    <a:pt x="2601" y="433"/>
                  </a:cubicBezTo>
                  <a:cubicBezTo>
                    <a:pt x="2625" y="463"/>
                    <a:pt x="2625" y="463"/>
                    <a:pt x="2625" y="463"/>
                  </a:cubicBezTo>
                  <a:cubicBezTo>
                    <a:pt x="2322" y="819"/>
                    <a:pt x="2322" y="819"/>
                    <a:pt x="2322" y="819"/>
                  </a:cubicBezTo>
                  <a:cubicBezTo>
                    <a:pt x="2293" y="783"/>
                    <a:pt x="2293" y="783"/>
                    <a:pt x="2293" y="783"/>
                  </a:cubicBezTo>
                  <a:cubicBezTo>
                    <a:pt x="2091" y="576"/>
                    <a:pt x="1823" y="469"/>
                    <a:pt x="1520" y="469"/>
                  </a:cubicBezTo>
                  <a:cubicBezTo>
                    <a:pt x="1235" y="469"/>
                    <a:pt x="974" y="576"/>
                    <a:pt x="784" y="772"/>
                  </a:cubicBezTo>
                  <a:cubicBezTo>
                    <a:pt x="600" y="968"/>
                    <a:pt x="493" y="1241"/>
                    <a:pt x="493" y="1544"/>
                  </a:cubicBezTo>
                  <a:cubicBezTo>
                    <a:pt x="493" y="1841"/>
                    <a:pt x="600" y="2114"/>
                    <a:pt x="784" y="2310"/>
                  </a:cubicBezTo>
                  <a:cubicBezTo>
                    <a:pt x="974" y="2505"/>
                    <a:pt x="1235" y="2612"/>
                    <a:pt x="1520" y="2612"/>
                  </a:cubicBezTo>
                  <a:cubicBezTo>
                    <a:pt x="1823" y="2612"/>
                    <a:pt x="2091" y="2505"/>
                    <a:pt x="2293" y="2298"/>
                  </a:cubicBezTo>
                  <a:cubicBezTo>
                    <a:pt x="2322" y="2262"/>
                    <a:pt x="2322" y="2262"/>
                    <a:pt x="2322" y="2262"/>
                  </a:cubicBezTo>
                  <a:cubicBezTo>
                    <a:pt x="2625" y="2618"/>
                    <a:pt x="2625" y="2618"/>
                    <a:pt x="2625" y="2618"/>
                  </a:cubicBezTo>
                  <a:cubicBezTo>
                    <a:pt x="2601" y="2647"/>
                    <a:pt x="2601" y="2647"/>
                    <a:pt x="2601" y="2647"/>
                  </a:cubicBezTo>
                  <a:cubicBezTo>
                    <a:pt x="2322" y="2932"/>
                    <a:pt x="1948" y="3081"/>
                    <a:pt x="1520" y="30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: Shape 7">
              <a:extLst>
                <a:ext uri="{FF2B5EF4-FFF2-40B4-BE49-F238E27FC236}">
                  <a16:creationId xmlns:a16="http://schemas.microsoft.com/office/drawing/2014/main" id="{633CD86E-6B3D-E94B-98BA-7DC60A4EB3EF}"/>
                </a:ext>
              </a:extLst>
            </p:cNvPr>
            <p:cNvSpPr/>
            <p:nvPr/>
          </p:nvSpPr>
          <p:spPr>
            <a:xfrm>
              <a:off x="4009679" y="2286000"/>
              <a:ext cx="271440" cy="27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6">
                  <a:moveTo>
                    <a:pt x="380" y="766"/>
                  </a:moveTo>
                  <a:cubicBezTo>
                    <a:pt x="173" y="766"/>
                    <a:pt x="0" y="594"/>
                    <a:pt x="0" y="386"/>
                  </a:cubicBezTo>
                  <a:cubicBezTo>
                    <a:pt x="0" y="172"/>
                    <a:pt x="173" y="0"/>
                    <a:pt x="380" y="0"/>
                  </a:cubicBezTo>
                  <a:cubicBezTo>
                    <a:pt x="588" y="0"/>
                    <a:pt x="755" y="172"/>
                    <a:pt x="755" y="386"/>
                  </a:cubicBezTo>
                  <a:cubicBezTo>
                    <a:pt x="755" y="594"/>
                    <a:pt x="588" y="766"/>
                    <a:pt x="380" y="76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8">
              <a:extLst>
                <a:ext uri="{FF2B5EF4-FFF2-40B4-BE49-F238E27FC236}">
                  <a16:creationId xmlns:a16="http://schemas.microsoft.com/office/drawing/2014/main" id="{28C87A9B-F3F8-1746-8425-7711B2E96211}"/>
                </a:ext>
              </a:extLst>
            </p:cNvPr>
            <p:cNvSpPr/>
            <p:nvPr/>
          </p:nvSpPr>
          <p:spPr>
            <a:xfrm>
              <a:off x="8460720" y="3799440"/>
              <a:ext cx="27144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0">
                  <a:moveTo>
                    <a:pt x="375" y="760"/>
                  </a:moveTo>
                  <a:cubicBezTo>
                    <a:pt x="167" y="760"/>
                    <a:pt x="0" y="588"/>
                    <a:pt x="0" y="380"/>
                  </a:cubicBezTo>
                  <a:cubicBezTo>
                    <a:pt x="0" y="172"/>
                    <a:pt x="167" y="0"/>
                    <a:pt x="375" y="0"/>
                  </a:cubicBezTo>
                  <a:cubicBezTo>
                    <a:pt x="589" y="0"/>
                    <a:pt x="755" y="172"/>
                    <a:pt x="755" y="380"/>
                  </a:cubicBezTo>
                  <a:cubicBezTo>
                    <a:pt x="755" y="588"/>
                    <a:pt x="589" y="760"/>
                    <a:pt x="375" y="760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9">
              <a:extLst>
                <a:ext uri="{FF2B5EF4-FFF2-40B4-BE49-F238E27FC236}">
                  <a16:creationId xmlns:a16="http://schemas.microsoft.com/office/drawing/2014/main" id="{A53016A1-86E9-1040-BA8B-6C057126C1FA}"/>
                </a:ext>
              </a:extLst>
            </p:cNvPr>
            <p:cNvSpPr/>
            <p:nvPr/>
          </p:nvSpPr>
          <p:spPr>
            <a:xfrm>
              <a:off x="4535640" y="2360880"/>
              <a:ext cx="3672720" cy="163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03" h="4536">
                  <a:moveTo>
                    <a:pt x="10203" y="4198"/>
                  </a:moveTo>
                  <a:cubicBezTo>
                    <a:pt x="9199" y="4198"/>
                    <a:pt x="9199" y="4198"/>
                    <a:pt x="9199" y="4198"/>
                  </a:cubicBezTo>
                  <a:cubicBezTo>
                    <a:pt x="8939" y="4198"/>
                    <a:pt x="8731" y="3984"/>
                    <a:pt x="8731" y="3723"/>
                  </a:cubicBezTo>
                  <a:cubicBezTo>
                    <a:pt x="8731" y="766"/>
                    <a:pt x="8731" y="766"/>
                    <a:pt x="8731" y="766"/>
                  </a:cubicBezTo>
                  <a:cubicBezTo>
                    <a:pt x="8731" y="344"/>
                    <a:pt x="8386" y="0"/>
                    <a:pt x="79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7917" y="338"/>
                    <a:pt x="7917" y="338"/>
                    <a:pt x="7917" y="338"/>
                  </a:cubicBezTo>
                  <a:cubicBezTo>
                    <a:pt x="8178" y="338"/>
                    <a:pt x="8386" y="552"/>
                    <a:pt x="8386" y="808"/>
                  </a:cubicBezTo>
                  <a:cubicBezTo>
                    <a:pt x="8386" y="3770"/>
                    <a:pt x="8386" y="3770"/>
                    <a:pt x="8386" y="3770"/>
                  </a:cubicBezTo>
                  <a:cubicBezTo>
                    <a:pt x="8386" y="4192"/>
                    <a:pt x="8731" y="4536"/>
                    <a:pt x="9157" y="4536"/>
                  </a:cubicBezTo>
                  <a:cubicBezTo>
                    <a:pt x="10203" y="4536"/>
                    <a:pt x="10203" y="4536"/>
                    <a:pt x="10203" y="453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B4C9893-2188-5D46-80C5-EEE93D56AA28}"/>
              </a:ext>
            </a:extLst>
          </p:cNvPr>
          <p:cNvSpPr>
            <a:spLocks/>
          </p:cNvSpPr>
          <p:nvPr userDrawn="1"/>
        </p:nvSpPr>
        <p:spPr>
          <a:xfrm rot="10800000">
            <a:off x="5601915" y="5590812"/>
            <a:ext cx="459807" cy="459807"/>
          </a:xfrm>
          <a:prstGeom prst="rect">
            <a:avLst/>
          </a:pr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DF8A2BE-D19C-3249-B1A4-3A9E4856CDB8}"/>
              </a:ext>
            </a:extLst>
          </p:cNvPr>
          <p:cNvSpPr/>
          <p:nvPr userDrawn="1"/>
        </p:nvSpPr>
        <p:spPr>
          <a:xfrm>
            <a:off x="7884023" y="6163168"/>
            <a:ext cx="317119" cy="317119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428BDE3-3E79-ED43-8E96-F1EF441BA4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50" y="2487003"/>
            <a:ext cx="4411912" cy="217499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lvl="0"/>
            <a:r>
              <a:rPr lang="en-US" dirty="0"/>
              <a:t>Title of Presentation Goes Here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0742C6F-9DE6-A449-A92F-303F7FAD8F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2749" y="5247101"/>
            <a:ext cx="3890963" cy="9160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0" baseline="0">
                <a:solidFill>
                  <a:srgbClr val="2A2E33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Supporting info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E48A7E78-01D1-7C4E-AC79-7DED05116D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2750" y="4950906"/>
            <a:ext cx="4530116" cy="317187"/>
          </a:xfrm>
        </p:spPr>
        <p:txBody>
          <a:bodyPr anchor="b">
            <a:noAutofit/>
          </a:bodyPr>
          <a:lstStyle>
            <a:lvl1pPr marL="0" indent="0">
              <a:buNone/>
              <a:defRPr sz="1800" b="1" baseline="0">
                <a:solidFill>
                  <a:srgbClr val="2A2E33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187BA64-C627-E04F-BF9D-90262E1B41E3}"/>
              </a:ext>
            </a:extLst>
          </p:cNvPr>
          <p:cNvSpPr/>
          <p:nvPr userDrawn="1"/>
        </p:nvSpPr>
        <p:spPr>
          <a:xfrm>
            <a:off x="10604208" y="575945"/>
            <a:ext cx="317119" cy="317119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2F3E7F-56DC-9B4F-9884-BF945530D556}"/>
              </a:ext>
            </a:extLst>
          </p:cNvPr>
          <p:cNvSpPr/>
          <p:nvPr userDrawn="1"/>
        </p:nvSpPr>
        <p:spPr>
          <a:xfrm>
            <a:off x="5962593" y="686225"/>
            <a:ext cx="1206839" cy="1206839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09417CBA-4023-2E48-9F15-140F23968D68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6596535" y="1988537"/>
            <a:ext cx="3575057" cy="2647208"/>
          </a:xfrm>
          <a:prstGeom prst="triangl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ECDC7320-0A41-1F48-BD29-614FD41567C6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262055" y="886843"/>
            <a:ext cx="5113844" cy="5115311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 (not required)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20464F4-F45A-BC49-A6FB-4A3336ECB1EF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604208" y="3615593"/>
            <a:ext cx="1719072" cy="1272913"/>
          </a:xfrm>
          <a:custGeom>
            <a:avLst/>
            <a:gdLst>
              <a:gd name="connsiteX0" fmla="*/ 1348714 w 1719072"/>
              <a:gd name="connsiteY0" fmla="*/ 1071960 h 1272913"/>
              <a:gd name="connsiteX1" fmla="*/ 859537 w 1719072"/>
              <a:gd name="connsiteY1" fmla="*/ 347523 h 1272913"/>
              <a:gd name="connsiteX2" fmla="*/ 370360 w 1719072"/>
              <a:gd name="connsiteY2" fmla="*/ 1071960 h 1272913"/>
              <a:gd name="connsiteX3" fmla="*/ 1719072 w 1719072"/>
              <a:gd name="connsiteY3" fmla="*/ 1272913 h 1272913"/>
              <a:gd name="connsiteX4" fmla="*/ 0 w 1719072"/>
              <a:gd name="connsiteY4" fmla="*/ 1272913 h 1272913"/>
              <a:gd name="connsiteX5" fmla="*/ 859536 w 1719072"/>
              <a:gd name="connsiteY5" fmla="*/ 0 h 127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9072" h="1272913">
                <a:moveTo>
                  <a:pt x="1348714" y="1071960"/>
                </a:moveTo>
                <a:lnTo>
                  <a:pt x="859537" y="347523"/>
                </a:lnTo>
                <a:lnTo>
                  <a:pt x="370360" y="1071960"/>
                </a:lnTo>
                <a:close/>
                <a:moveTo>
                  <a:pt x="1719072" y="1272913"/>
                </a:moveTo>
                <a:lnTo>
                  <a:pt x="0" y="1272913"/>
                </a:lnTo>
                <a:lnTo>
                  <a:pt x="859536" y="0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FC647060-207C-F74B-AFA3-69234A30961F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6262055" y="873195"/>
            <a:ext cx="5113844" cy="5115311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9182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— Logos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730567" y="2998940"/>
            <a:ext cx="2793111" cy="763335"/>
            <a:chOff x="2194560" y="2286000"/>
            <a:chExt cx="6537600" cy="1786680"/>
          </a:xfrm>
          <a:solidFill>
            <a:schemeClr val="tx1"/>
          </a:solidFill>
        </p:grpSpPr>
        <p:sp>
          <p:nvSpPr>
            <p:cNvPr id="31" name="Freeform: Shape 1"/>
            <p:cNvSpPr/>
            <p:nvPr/>
          </p:nvSpPr>
          <p:spPr>
            <a:xfrm>
              <a:off x="3338280" y="2989440"/>
              <a:ext cx="545040" cy="107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" h="2974">
                  <a:moveTo>
                    <a:pt x="493" y="2974"/>
                  </a:moveTo>
                  <a:cubicBezTo>
                    <a:pt x="0" y="2974"/>
                    <a:pt x="0" y="2974"/>
                    <a:pt x="0" y="29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93" y="30"/>
                    <a:pt x="493" y="30"/>
                    <a:pt x="493" y="30"/>
                  </a:cubicBezTo>
                  <a:cubicBezTo>
                    <a:pt x="493" y="392"/>
                    <a:pt x="493" y="392"/>
                    <a:pt x="493" y="392"/>
                  </a:cubicBezTo>
                  <a:cubicBezTo>
                    <a:pt x="666" y="142"/>
                    <a:pt x="962" y="0"/>
                    <a:pt x="1301" y="0"/>
                  </a:cubicBezTo>
                  <a:cubicBezTo>
                    <a:pt x="1366" y="0"/>
                    <a:pt x="1438" y="6"/>
                    <a:pt x="1479" y="12"/>
                  </a:cubicBezTo>
                  <a:cubicBezTo>
                    <a:pt x="1515" y="12"/>
                    <a:pt x="1515" y="12"/>
                    <a:pt x="1515" y="12"/>
                  </a:cubicBezTo>
                  <a:cubicBezTo>
                    <a:pt x="1515" y="540"/>
                    <a:pt x="1515" y="540"/>
                    <a:pt x="1515" y="540"/>
                  </a:cubicBezTo>
                  <a:cubicBezTo>
                    <a:pt x="1461" y="529"/>
                    <a:pt x="1461" y="529"/>
                    <a:pt x="1461" y="529"/>
                  </a:cubicBezTo>
                  <a:cubicBezTo>
                    <a:pt x="1396" y="511"/>
                    <a:pt x="1301" y="499"/>
                    <a:pt x="1200" y="499"/>
                  </a:cubicBezTo>
                  <a:cubicBezTo>
                    <a:pt x="784" y="499"/>
                    <a:pt x="493" y="807"/>
                    <a:pt x="493" y="1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"/>
            <p:cNvSpPr/>
            <p:nvPr/>
          </p:nvSpPr>
          <p:spPr>
            <a:xfrm>
              <a:off x="5061600" y="2963879"/>
              <a:ext cx="983160" cy="10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2" h="3039">
                  <a:moveTo>
                    <a:pt x="1444" y="3039"/>
                  </a:moveTo>
                  <a:cubicBezTo>
                    <a:pt x="1930" y="3039"/>
                    <a:pt x="2281" y="2891"/>
                    <a:pt x="2584" y="2552"/>
                  </a:cubicBezTo>
                  <a:cubicBezTo>
                    <a:pt x="2608" y="2523"/>
                    <a:pt x="2608" y="2523"/>
                    <a:pt x="2608" y="2523"/>
                  </a:cubicBezTo>
                  <a:cubicBezTo>
                    <a:pt x="2293" y="2197"/>
                    <a:pt x="2293" y="2197"/>
                    <a:pt x="2293" y="2197"/>
                  </a:cubicBezTo>
                  <a:cubicBezTo>
                    <a:pt x="2263" y="2227"/>
                    <a:pt x="2263" y="2227"/>
                    <a:pt x="2263" y="2227"/>
                  </a:cubicBezTo>
                  <a:cubicBezTo>
                    <a:pt x="2037" y="2464"/>
                    <a:pt x="1835" y="2600"/>
                    <a:pt x="1444" y="2600"/>
                  </a:cubicBezTo>
                  <a:cubicBezTo>
                    <a:pt x="897" y="2600"/>
                    <a:pt x="535" y="2250"/>
                    <a:pt x="499" y="1680"/>
                  </a:cubicBezTo>
                  <a:cubicBezTo>
                    <a:pt x="2726" y="1680"/>
                    <a:pt x="2726" y="1680"/>
                    <a:pt x="2726" y="1680"/>
                  </a:cubicBezTo>
                  <a:cubicBezTo>
                    <a:pt x="2726" y="1639"/>
                    <a:pt x="2726" y="1639"/>
                    <a:pt x="2726" y="1639"/>
                  </a:cubicBezTo>
                  <a:cubicBezTo>
                    <a:pt x="2732" y="1556"/>
                    <a:pt x="2732" y="1466"/>
                    <a:pt x="2732" y="1461"/>
                  </a:cubicBezTo>
                  <a:cubicBezTo>
                    <a:pt x="2732" y="1063"/>
                    <a:pt x="2608" y="695"/>
                    <a:pt x="2382" y="427"/>
                  </a:cubicBezTo>
                  <a:cubicBezTo>
                    <a:pt x="2144" y="148"/>
                    <a:pt x="1812" y="0"/>
                    <a:pt x="1432" y="0"/>
                  </a:cubicBezTo>
                  <a:cubicBezTo>
                    <a:pt x="588" y="0"/>
                    <a:pt x="0" y="641"/>
                    <a:pt x="0" y="1561"/>
                  </a:cubicBezTo>
                  <a:cubicBezTo>
                    <a:pt x="0" y="1579"/>
                    <a:pt x="0" y="1579"/>
                    <a:pt x="0" y="1579"/>
                  </a:cubicBezTo>
                  <a:cubicBezTo>
                    <a:pt x="0" y="2452"/>
                    <a:pt x="582" y="3039"/>
                    <a:pt x="1444" y="3039"/>
                  </a:cubicBezTo>
                  <a:close/>
                  <a:moveTo>
                    <a:pt x="529" y="1241"/>
                  </a:moveTo>
                  <a:cubicBezTo>
                    <a:pt x="576" y="807"/>
                    <a:pt x="974" y="469"/>
                    <a:pt x="1432" y="469"/>
                  </a:cubicBezTo>
                  <a:cubicBezTo>
                    <a:pt x="1859" y="469"/>
                    <a:pt x="2210" y="807"/>
                    <a:pt x="2227" y="1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3"/>
            <p:cNvSpPr/>
            <p:nvPr/>
          </p:nvSpPr>
          <p:spPr>
            <a:xfrm>
              <a:off x="4056840" y="3000240"/>
              <a:ext cx="177120" cy="105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2944">
                  <a:moveTo>
                    <a:pt x="493" y="2944"/>
                  </a:moveTo>
                  <a:lnTo>
                    <a:pt x="0" y="2944"/>
                  </a:lnTo>
                  <a:lnTo>
                    <a:pt x="0" y="0"/>
                  </a:lnTo>
                  <a:lnTo>
                    <a:pt x="493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4"/>
            <p:cNvSpPr/>
            <p:nvPr/>
          </p:nvSpPr>
          <p:spPr>
            <a:xfrm>
              <a:off x="4542120" y="2754360"/>
              <a:ext cx="407880" cy="131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4" h="3663">
                  <a:moveTo>
                    <a:pt x="843" y="3663"/>
                  </a:moveTo>
                  <a:cubicBezTo>
                    <a:pt x="689" y="3663"/>
                    <a:pt x="469" y="3645"/>
                    <a:pt x="291" y="3514"/>
                  </a:cubicBezTo>
                  <a:cubicBezTo>
                    <a:pt x="95" y="3366"/>
                    <a:pt x="0" y="3111"/>
                    <a:pt x="0" y="2748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93" y="677"/>
                    <a:pt x="493" y="677"/>
                    <a:pt x="493" y="677"/>
                  </a:cubicBezTo>
                  <a:cubicBezTo>
                    <a:pt x="1134" y="677"/>
                    <a:pt x="1134" y="677"/>
                    <a:pt x="1134" y="677"/>
                  </a:cubicBezTo>
                  <a:cubicBezTo>
                    <a:pt x="1134" y="1146"/>
                    <a:pt x="1134" y="1146"/>
                    <a:pt x="1134" y="1146"/>
                  </a:cubicBezTo>
                  <a:cubicBezTo>
                    <a:pt x="493" y="1146"/>
                    <a:pt x="493" y="1146"/>
                    <a:pt x="493" y="1146"/>
                  </a:cubicBezTo>
                  <a:cubicBezTo>
                    <a:pt x="493" y="2748"/>
                    <a:pt x="493" y="2748"/>
                    <a:pt x="493" y="2748"/>
                  </a:cubicBezTo>
                  <a:cubicBezTo>
                    <a:pt x="493" y="3122"/>
                    <a:pt x="624" y="3194"/>
                    <a:pt x="838" y="3194"/>
                  </a:cubicBezTo>
                  <a:cubicBezTo>
                    <a:pt x="915" y="3194"/>
                    <a:pt x="986" y="3194"/>
                    <a:pt x="1087" y="3182"/>
                  </a:cubicBezTo>
                  <a:cubicBezTo>
                    <a:pt x="1134" y="3170"/>
                    <a:pt x="1134" y="3170"/>
                    <a:pt x="1134" y="3170"/>
                  </a:cubicBezTo>
                  <a:cubicBezTo>
                    <a:pt x="1134" y="3627"/>
                    <a:pt x="1134" y="3627"/>
                    <a:pt x="1134" y="3627"/>
                  </a:cubicBezTo>
                  <a:cubicBezTo>
                    <a:pt x="1105" y="3633"/>
                    <a:pt x="1105" y="3633"/>
                    <a:pt x="1105" y="3633"/>
                  </a:cubicBezTo>
                  <a:cubicBezTo>
                    <a:pt x="1004" y="3657"/>
                    <a:pt x="933" y="3663"/>
                    <a:pt x="843" y="36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5"/>
            <p:cNvSpPr/>
            <p:nvPr/>
          </p:nvSpPr>
          <p:spPr>
            <a:xfrm>
              <a:off x="6158160" y="2963879"/>
              <a:ext cx="1085759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7" h="3081">
                  <a:moveTo>
                    <a:pt x="1509" y="3081"/>
                  </a:moveTo>
                  <a:cubicBezTo>
                    <a:pt x="1918" y="3081"/>
                    <a:pt x="2293" y="2926"/>
                    <a:pt x="2578" y="2647"/>
                  </a:cubicBezTo>
                  <a:cubicBezTo>
                    <a:pt x="2863" y="2357"/>
                    <a:pt x="3017" y="1965"/>
                    <a:pt x="3017" y="1544"/>
                  </a:cubicBezTo>
                  <a:cubicBezTo>
                    <a:pt x="3017" y="1116"/>
                    <a:pt x="2863" y="724"/>
                    <a:pt x="2578" y="433"/>
                  </a:cubicBezTo>
                  <a:cubicBezTo>
                    <a:pt x="2293" y="154"/>
                    <a:pt x="1918" y="0"/>
                    <a:pt x="1509" y="0"/>
                  </a:cubicBezTo>
                  <a:cubicBezTo>
                    <a:pt x="1105" y="0"/>
                    <a:pt x="725" y="154"/>
                    <a:pt x="445" y="433"/>
                  </a:cubicBezTo>
                  <a:cubicBezTo>
                    <a:pt x="160" y="724"/>
                    <a:pt x="0" y="1116"/>
                    <a:pt x="0" y="1544"/>
                  </a:cubicBezTo>
                  <a:cubicBezTo>
                    <a:pt x="0" y="1965"/>
                    <a:pt x="160" y="2357"/>
                    <a:pt x="445" y="2647"/>
                  </a:cubicBezTo>
                  <a:cubicBezTo>
                    <a:pt x="725" y="2926"/>
                    <a:pt x="1105" y="3081"/>
                    <a:pt x="1509" y="3081"/>
                  </a:cubicBezTo>
                  <a:close/>
                  <a:moveTo>
                    <a:pt x="1509" y="469"/>
                  </a:moveTo>
                  <a:cubicBezTo>
                    <a:pt x="1794" y="469"/>
                    <a:pt x="2049" y="576"/>
                    <a:pt x="2239" y="772"/>
                  </a:cubicBezTo>
                  <a:cubicBezTo>
                    <a:pt x="2423" y="968"/>
                    <a:pt x="2524" y="1241"/>
                    <a:pt x="2524" y="1544"/>
                  </a:cubicBezTo>
                  <a:cubicBezTo>
                    <a:pt x="2524" y="1841"/>
                    <a:pt x="2423" y="2114"/>
                    <a:pt x="2239" y="2310"/>
                  </a:cubicBezTo>
                  <a:cubicBezTo>
                    <a:pt x="2049" y="2505"/>
                    <a:pt x="1794" y="2612"/>
                    <a:pt x="1509" y="2612"/>
                  </a:cubicBezTo>
                  <a:cubicBezTo>
                    <a:pt x="1229" y="2612"/>
                    <a:pt x="968" y="2505"/>
                    <a:pt x="784" y="2310"/>
                  </a:cubicBezTo>
                  <a:cubicBezTo>
                    <a:pt x="600" y="2114"/>
                    <a:pt x="499" y="1841"/>
                    <a:pt x="499" y="1544"/>
                  </a:cubicBezTo>
                  <a:cubicBezTo>
                    <a:pt x="499" y="1241"/>
                    <a:pt x="600" y="968"/>
                    <a:pt x="784" y="772"/>
                  </a:cubicBezTo>
                  <a:cubicBezTo>
                    <a:pt x="968" y="576"/>
                    <a:pt x="1229" y="469"/>
                    <a:pt x="1509" y="4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6"/>
            <p:cNvSpPr/>
            <p:nvPr/>
          </p:nvSpPr>
          <p:spPr>
            <a:xfrm>
              <a:off x="2194560" y="2963879"/>
              <a:ext cx="944640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3081">
                  <a:moveTo>
                    <a:pt x="1520" y="3081"/>
                  </a:moveTo>
                  <a:cubicBezTo>
                    <a:pt x="1111" y="3081"/>
                    <a:pt x="731" y="2926"/>
                    <a:pt x="445" y="2647"/>
                  </a:cubicBezTo>
                  <a:cubicBezTo>
                    <a:pt x="160" y="2357"/>
                    <a:pt x="0" y="1965"/>
                    <a:pt x="0" y="1544"/>
                  </a:cubicBezTo>
                  <a:cubicBezTo>
                    <a:pt x="0" y="1116"/>
                    <a:pt x="160" y="724"/>
                    <a:pt x="445" y="433"/>
                  </a:cubicBezTo>
                  <a:cubicBezTo>
                    <a:pt x="731" y="154"/>
                    <a:pt x="1111" y="0"/>
                    <a:pt x="1520" y="0"/>
                  </a:cubicBezTo>
                  <a:cubicBezTo>
                    <a:pt x="1948" y="0"/>
                    <a:pt x="2322" y="148"/>
                    <a:pt x="2601" y="433"/>
                  </a:cubicBezTo>
                  <a:cubicBezTo>
                    <a:pt x="2625" y="463"/>
                    <a:pt x="2625" y="463"/>
                    <a:pt x="2625" y="463"/>
                  </a:cubicBezTo>
                  <a:cubicBezTo>
                    <a:pt x="2322" y="819"/>
                    <a:pt x="2322" y="819"/>
                    <a:pt x="2322" y="819"/>
                  </a:cubicBezTo>
                  <a:cubicBezTo>
                    <a:pt x="2293" y="783"/>
                    <a:pt x="2293" y="783"/>
                    <a:pt x="2293" y="783"/>
                  </a:cubicBezTo>
                  <a:cubicBezTo>
                    <a:pt x="2091" y="576"/>
                    <a:pt x="1823" y="469"/>
                    <a:pt x="1520" y="469"/>
                  </a:cubicBezTo>
                  <a:cubicBezTo>
                    <a:pt x="1235" y="469"/>
                    <a:pt x="974" y="576"/>
                    <a:pt x="784" y="772"/>
                  </a:cubicBezTo>
                  <a:cubicBezTo>
                    <a:pt x="600" y="968"/>
                    <a:pt x="493" y="1241"/>
                    <a:pt x="493" y="1544"/>
                  </a:cubicBezTo>
                  <a:cubicBezTo>
                    <a:pt x="493" y="1841"/>
                    <a:pt x="600" y="2114"/>
                    <a:pt x="784" y="2310"/>
                  </a:cubicBezTo>
                  <a:cubicBezTo>
                    <a:pt x="974" y="2505"/>
                    <a:pt x="1235" y="2612"/>
                    <a:pt x="1520" y="2612"/>
                  </a:cubicBezTo>
                  <a:cubicBezTo>
                    <a:pt x="1823" y="2612"/>
                    <a:pt x="2091" y="2505"/>
                    <a:pt x="2293" y="2298"/>
                  </a:cubicBezTo>
                  <a:cubicBezTo>
                    <a:pt x="2322" y="2262"/>
                    <a:pt x="2322" y="2262"/>
                    <a:pt x="2322" y="2262"/>
                  </a:cubicBezTo>
                  <a:cubicBezTo>
                    <a:pt x="2625" y="2618"/>
                    <a:pt x="2625" y="2618"/>
                    <a:pt x="2625" y="2618"/>
                  </a:cubicBezTo>
                  <a:cubicBezTo>
                    <a:pt x="2601" y="2647"/>
                    <a:pt x="2601" y="2647"/>
                    <a:pt x="2601" y="2647"/>
                  </a:cubicBezTo>
                  <a:cubicBezTo>
                    <a:pt x="2322" y="2932"/>
                    <a:pt x="1948" y="3081"/>
                    <a:pt x="1520" y="30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7"/>
            <p:cNvSpPr/>
            <p:nvPr/>
          </p:nvSpPr>
          <p:spPr>
            <a:xfrm>
              <a:off x="4009679" y="2286000"/>
              <a:ext cx="271440" cy="27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6">
                  <a:moveTo>
                    <a:pt x="380" y="766"/>
                  </a:moveTo>
                  <a:cubicBezTo>
                    <a:pt x="173" y="766"/>
                    <a:pt x="0" y="594"/>
                    <a:pt x="0" y="386"/>
                  </a:cubicBezTo>
                  <a:cubicBezTo>
                    <a:pt x="0" y="172"/>
                    <a:pt x="173" y="0"/>
                    <a:pt x="380" y="0"/>
                  </a:cubicBezTo>
                  <a:cubicBezTo>
                    <a:pt x="588" y="0"/>
                    <a:pt x="755" y="172"/>
                    <a:pt x="755" y="386"/>
                  </a:cubicBezTo>
                  <a:cubicBezTo>
                    <a:pt x="755" y="594"/>
                    <a:pt x="588" y="766"/>
                    <a:pt x="380" y="76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8"/>
            <p:cNvSpPr/>
            <p:nvPr/>
          </p:nvSpPr>
          <p:spPr>
            <a:xfrm>
              <a:off x="8460720" y="3799440"/>
              <a:ext cx="27144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0">
                  <a:moveTo>
                    <a:pt x="375" y="760"/>
                  </a:moveTo>
                  <a:cubicBezTo>
                    <a:pt x="167" y="760"/>
                    <a:pt x="0" y="588"/>
                    <a:pt x="0" y="380"/>
                  </a:cubicBezTo>
                  <a:cubicBezTo>
                    <a:pt x="0" y="172"/>
                    <a:pt x="167" y="0"/>
                    <a:pt x="375" y="0"/>
                  </a:cubicBezTo>
                  <a:cubicBezTo>
                    <a:pt x="589" y="0"/>
                    <a:pt x="755" y="172"/>
                    <a:pt x="755" y="380"/>
                  </a:cubicBezTo>
                  <a:cubicBezTo>
                    <a:pt x="755" y="588"/>
                    <a:pt x="589" y="760"/>
                    <a:pt x="375" y="760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9"/>
            <p:cNvSpPr/>
            <p:nvPr/>
          </p:nvSpPr>
          <p:spPr>
            <a:xfrm>
              <a:off x="4535640" y="2360880"/>
              <a:ext cx="3672720" cy="163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03" h="4536">
                  <a:moveTo>
                    <a:pt x="10203" y="4198"/>
                  </a:moveTo>
                  <a:cubicBezTo>
                    <a:pt x="9199" y="4198"/>
                    <a:pt x="9199" y="4198"/>
                    <a:pt x="9199" y="4198"/>
                  </a:cubicBezTo>
                  <a:cubicBezTo>
                    <a:pt x="8939" y="4198"/>
                    <a:pt x="8731" y="3984"/>
                    <a:pt x="8731" y="3723"/>
                  </a:cubicBezTo>
                  <a:cubicBezTo>
                    <a:pt x="8731" y="766"/>
                    <a:pt x="8731" y="766"/>
                    <a:pt x="8731" y="766"/>
                  </a:cubicBezTo>
                  <a:cubicBezTo>
                    <a:pt x="8731" y="344"/>
                    <a:pt x="8386" y="0"/>
                    <a:pt x="79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7917" y="338"/>
                    <a:pt x="7917" y="338"/>
                    <a:pt x="7917" y="338"/>
                  </a:cubicBezTo>
                  <a:cubicBezTo>
                    <a:pt x="8178" y="338"/>
                    <a:pt x="8386" y="552"/>
                    <a:pt x="8386" y="808"/>
                  </a:cubicBezTo>
                  <a:cubicBezTo>
                    <a:pt x="8386" y="3770"/>
                    <a:pt x="8386" y="3770"/>
                    <a:pt x="8386" y="3770"/>
                  </a:cubicBezTo>
                  <a:cubicBezTo>
                    <a:pt x="8386" y="4192"/>
                    <a:pt x="8731" y="4536"/>
                    <a:pt x="9157" y="4536"/>
                  </a:cubicBezTo>
                  <a:cubicBezTo>
                    <a:pt x="10203" y="4536"/>
                    <a:pt x="10203" y="4536"/>
                    <a:pt x="10203" y="453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Picture Placeholder 22">
            <a:extLst>
              <a:ext uri="{FF2B5EF4-FFF2-40B4-BE49-F238E27FC236}">
                <a16:creationId xmlns:a16="http://schemas.microsoft.com/office/drawing/2014/main" id="{B650570C-44DE-5D47-A5E8-118FAB16D4C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56090" y="2967207"/>
            <a:ext cx="2593632" cy="8624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Client Logo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A495E3-E799-D84F-B2A2-336E9E449F8B}"/>
              </a:ext>
            </a:extLst>
          </p:cNvPr>
          <p:cNvCxnSpPr>
            <a:cxnSpLocks/>
          </p:cNvCxnSpPr>
          <p:nvPr/>
        </p:nvCxnSpPr>
        <p:spPr>
          <a:xfrm>
            <a:off x="5939883" y="3044579"/>
            <a:ext cx="0" cy="717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448568D-3DDA-A047-99A3-ECFAA4005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80310" y="-2695105"/>
            <a:ext cx="6221100" cy="45329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198D04-B439-D346-9C78-123BEA0DD3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6090" y="5397276"/>
            <a:ext cx="1770007" cy="1770007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9D3D8EB2-EDE5-5740-9EA5-F6F0ADECBFF9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267122" y="749630"/>
            <a:ext cx="4159080" cy="4159080"/>
          </a:xfrm>
          <a:prstGeom prst="ellipse">
            <a:avLst/>
          </a:prstGeom>
          <a:gradFill flip="none" rotWithShape="0">
            <a:gsLst>
              <a:gs pos="0">
                <a:srgbClr val="F68926"/>
              </a:gs>
              <a:gs pos="100000">
                <a:srgbClr val="F26333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— 1 Speaker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8D952BA-16D8-C24A-B250-54862B772EAB}"/>
              </a:ext>
            </a:extLst>
          </p:cNvPr>
          <p:cNvSpPr/>
          <p:nvPr userDrawn="1"/>
        </p:nvSpPr>
        <p:spPr>
          <a:xfrm>
            <a:off x="6595174" y="2014863"/>
            <a:ext cx="2828273" cy="2828273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95436" y="3503744"/>
            <a:ext cx="2227751" cy="851397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95438" y="2429278"/>
            <a:ext cx="2227750" cy="107446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20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2253089" y="1345204"/>
            <a:ext cx="4167592" cy="416759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/>
          <a:lstStyle>
            <a:lvl1pPr marL="0" indent="0" algn="ctr">
              <a:buNone/>
              <a:defRPr b="1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33D9E1-8B4A-684D-A597-E5617AC06CC4}"/>
              </a:ext>
            </a:extLst>
          </p:cNvPr>
          <p:cNvSpPr/>
          <p:nvPr userDrawn="1"/>
        </p:nvSpPr>
        <p:spPr>
          <a:xfrm>
            <a:off x="2253088" y="-2822388"/>
            <a:ext cx="4167592" cy="4167592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20619F-16BE-F04A-A17A-E55821B1C935}"/>
              </a:ext>
            </a:extLst>
          </p:cNvPr>
          <p:cNvSpPr/>
          <p:nvPr userDrawn="1"/>
        </p:nvSpPr>
        <p:spPr>
          <a:xfrm>
            <a:off x="2253088" y="5555000"/>
            <a:ext cx="4167592" cy="4167592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1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— 1 Speaker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8D952BA-16D8-C24A-B250-54862B772EAB}"/>
              </a:ext>
            </a:extLst>
          </p:cNvPr>
          <p:cNvSpPr/>
          <p:nvPr userDrawn="1"/>
        </p:nvSpPr>
        <p:spPr>
          <a:xfrm>
            <a:off x="6595174" y="2014863"/>
            <a:ext cx="2828273" cy="2828273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95436" y="3503744"/>
            <a:ext cx="2227751" cy="851397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95438" y="2429278"/>
            <a:ext cx="2227750" cy="107446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20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2253089" y="1345204"/>
            <a:ext cx="4167592" cy="416759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/>
          <a:lstStyle>
            <a:lvl1pPr marL="0" indent="0" algn="ctr">
              <a:buNone/>
              <a:defRPr b="1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48D9E6-BFE7-854D-9A6C-95BA366524B1}"/>
              </a:ext>
            </a:extLst>
          </p:cNvPr>
          <p:cNvSpPr/>
          <p:nvPr userDrawn="1"/>
        </p:nvSpPr>
        <p:spPr>
          <a:xfrm>
            <a:off x="2253088" y="-2822388"/>
            <a:ext cx="4167592" cy="416759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59A918-BA62-974A-B379-F4084AC9E9B8}"/>
              </a:ext>
            </a:extLst>
          </p:cNvPr>
          <p:cNvSpPr/>
          <p:nvPr userDrawn="1"/>
        </p:nvSpPr>
        <p:spPr>
          <a:xfrm>
            <a:off x="2253088" y="5555000"/>
            <a:ext cx="4167592" cy="416759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 3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561142E-CF0B-1842-A36D-801DBDD022AC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393852" y="1967562"/>
            <a:ext cx="3400312" cy="3400312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05DFDF-37C1-8C4A-9D54-8313A7298C83}"/>
              </a:ext>
            </a:extLst>
          </p:cNvPr>
          <p:cNvSpPr/>
          <p:nvPr/>
        </p:nvSpPr>
        <p:spPr>
          <a:xfrm>
            <a:off x="637131" y="1967562"/>
            <a:ext cx="3400312" cy="3400312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3301F25-2F67-7349-A184-2B6B7B4F4C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5533" y="3501949"/>
            <a:ext cx="2683509" cy="169220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0EC8A6D0-82FC-FB42-95F1-2FCA2599D5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4246" y="3501949"/>
            <a:ext cx="2683509" cy="169220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F37110-E95E-B446-B6B6-B18CA76A1E61}"/>
              </a:ext>
            </a:extLst>
          </p:cNvPr>
          <p:cNvSpPr/>
          <p:nvPr userDrawn="1"/>
        </p:nvSpPr>
        <p:spPr>
          <a:xfrm>
            <a:off x="8154557" y="1967562"/>
            <a:ext cx="3400312" cy="3400312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B7BDC180-F2CF-8B41-BA7D-52396CC93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2959" y="3501949"/>
            <a:ext cx="2683509" cy="169220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125A6F09-A9A8-BD4A-A2AF-72356BFEC8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1942" y="2338226"/>
            <a:ext cx="1970691" cy="99000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8284D806-BD81-6F47-8021-AB161156FF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10655" y="2338226"/>
            <a:ext cx="1970691" cy="99000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05094270-AE75-8047-BFEC-CE5AB5D07E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69368" y="2338226"/>
            <a:ext cx="1970691" cy="99000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A7FDAD9A-D24D-2C4E-9151-37DB9685BE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55665112-8E2B-CE43-A57F-064C20F5DAF0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32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 3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561142E-CF0B-1842-A36D-801DBDD022AC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393852" y="1967562"/>
            <a:ext cx="3400312" cy="3400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05DFDF-37C1-8C4A-9D54-8313A7298C83}"/>
              </a:ext>
            </a:extLst>
          </p:cNvPr>
          <p:cNvSpPr/>
          <p:nvPr/>
        </p:nvSpPr>
        <p:spPr>
          <a:xfrm>
            <a:off x="637131" y="1967562"/>
            <a:ext cx="3400312" cy="3400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3301F25-2F67-7349-A184-2B6B7B4F4C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5533" y="3501949"/>
            <a:ext cx="2683509" cy="169220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0EC8A6D0-82FC-FB42-95F1-2FCA2599D5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4246" y="3501949"/>
            <a:ext cx="2683509" cy="169220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F37110-E95E-B446-B6B6-B18CA76A1E61}"/>
              </a:ext>
            </a:extLst>
          </p:cNvPr>
          <p:cNvSpPr/>
          <p:nvPr userDrawn="1"/>
        </p:nvSpPr>
        <p:spPr>
          <a:xfrm>
            <a:off x="8154557" y="1967562"/>
            <a:ext cx="3400312" cy="3400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B7BDC180-F2CF-8B41-BA7D-52396CC93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2959" y="3501949"/>
            <a:ext cx="2683509" cy="169220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E3DCF1EB-07BF-7643-8970-A21D0C966C98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F60C092-0912-FD44-AC62-503900F96B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1942" y="2338226"/>
            <a:ext cx="1970691" cy="99000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918E494-1B70-B643-9EF7-C16F9846F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10655" y="2338226"/>
            <a:ext cx="1970691" cy="99000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43F57C81-34FD-C548-8E0E-B9E843F91A4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69368" y="2338226"/>
            <a:ext cx="1970691" cy="99000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D306E569-979E-9146-B1F1-FFC4C4A59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8058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 3 Smok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561142E-CF0B-1842-A36D-801DBDD022AC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393852" y="1967562"/>
            <a:ext cx="3400312" cy="34003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05DFDF-37C1-8C4A-9D54-8313A7298C83}"/>
              </a:ext>
            </a:extLst>
          </p:cNvPr>
          <p:cNvSpPr/>
          <p:nvPr/>
        </p:nvSpPr>
        <p:spPr>
          <a:xfrm>
            <a:off x="637131" y="1967562"/>
            <a:ext cx="3400312" cy="34003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3301F25-2F67-7349-A184-2B6B7B4F4C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5533" y="3501949"/>
            <a:ext cx="2683509" cy="169220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0EC8A6D0-82FC-FB42-95F1-2FCA2599D5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4246" y="3501949"/>
            <a:ext cx="2683509" cy="169220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F37110-E95E-B446-B6B6-B18CA76A1E61}"/>
              </a:ext>
            </a:extLst>
          </p:cNvPr>
          <p:cNvSpPr/>
          <p:nvPr userDrawn="1"/>
        </p:nvSpPr>
        <p:spPr>
          <a:xfrm>
            <a:off x="8154557" y="1967562"/>
            <a:ext cx="3400312" cy="34003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B7BDC180-F2CF-8B41-BA7D-52396CC93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2959" y="3501949"/>
            <a:ext cx="2683509" cy="169220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DDD286D-345A-3540-8631-59B461890CB7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DFA677A3-F335-B44D-B759-C968E1EAE6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1942" y="2338226"/>
            <a:ext cx="1970691" cy="99000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15A48FA1-0815-E44E-B5A8-F8B0EFDC4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10655" y="2338226"/>
            <a:ext cx="1970691" cy="99000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5B10100-DBEC-EA4F-ACC0-F3FB72518C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69368" y="2338226"/>
            <a:ext cx="1970691" cy="99000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6B61F249-9E02-C64E-81F1-8FC9E656D7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62592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 4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2EA82580-4E3A-D34F-B1E6-BEF7E8E7AC70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887610" y="2281180"/>
            <a:ext cx="2295640" cy="2295640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4CA95F8-8518-4B4A-BAEE-6457168DA518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00582" y="2281180"/>
            <a:ext cx="2295640" cy="2295640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3301F25-2F67-7349-A184-2B6B7B4F4C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374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125A6F09-A9A8-BD4A-A2AF-72356BFEC8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1313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26B6B2-9321-A44C-BA25-AF48F8F79EBC}"/>
              </a:ext>
            </a:extLst>
          </p:cNvPr>
          <p:cNvSpPr/>
          <p:nvPr userDrawn="1"/>
        </p:nvSpPr>
        <p:spPr>
          <a:xfrm>
            <a:off x="3594096" y="2281180"/>
            <a:ext cx="2295640" cy="2295640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4A44283-6025-C543-BE32-24FADCDA96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56860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8387982B-80C2-E448-96D5-2292BB9828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57799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603BC22C-BAC8-3947-8869-05ACBD51A1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3346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0D502171-B393-3243-9DE2-7A35C110E2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64285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591744-F44B-2D43-A3A3-CF0294D1A351}"/>
              </a:ext>
            </a:extLst>
          </p:cNvPr>
          <p:cNvSpPr/>
          <p:nvPr userDrawn="1"/>
        </p:nvSpPr>
        <p:spPr>
          <a:xfrm>
            <a:off x="9007068" y="2281180"/>
            <a:ext cx="2295640" cy="2295640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E7B08C3-F053-054F-9D03-3289DCF8D2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69832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1A9656E8-74F5-7A4F-ADAB-2634AC9463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70771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08C122AF-67C1-9B4B-B2D9-738BDF584324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F1B9CA50-1402-BB4B-A7CA-83A1A82B42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4305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 4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C86CA731-7C3F-0F46-A6DC-F5C68408F542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B34073-BE03-C64F-8F6F-2C4F9D9EEA97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887610" y="2281180"/>
            <a:ext cx="2295640" cy="2295640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D5A180-3A9F-7043-A295-198E23E96EB5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00582" y="2281180"/>
            <a:ext cx="2295640" cy="2295640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01E3AB-B153-4141-A78A-69C3106AB9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374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4937330D-23BA-E148-954A-39FA3EC3AB1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1313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B605D1-2328-B044-B00A-562C8FDA5187}"/>
              </a:ext>
            </a:extLst>
          </p:cNvPr>
          <p:cNvSpPr/>
          <p:nvPr userDrawn="1"/>
        </p:nvSpPr>
        <p:spPr>
          <a:xfrm>
            <a:off x="3594096" y="2281180"/>
            <a:ext cx="2295640" cy="2295640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0EB72EB2-CFE7-0A4C-8FE4-2A8728B434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56860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888C37BE-E092-7343-8FBE-A417437E624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57799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C6AFA8B4-4CA8-EC46-A58C-7E7227C6EAC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3346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2C17B3A7-993A-F740-9C4C-ABD8622DF5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64285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619C967-EC42-0449-81F1-272602B1F50C}"/>
              </a:ext>
            </a:extLst>
          </p:cNvPr>
          <p:cNvSpPr/>
          <p:nvPr userDrawn="1"/>
        </p:nvSpPr>
        <p:spPr>
          <a:xfrm>
            <a:off x="9007068" y="2281180"/>
            <a:ext cx="2295640" cy="2295640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2405E62A-EE81-8A4A-A4AA-26485A2EAA6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69832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743D5EC2-CB9D-ED4A-9681-CE664FD9E0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70771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F0C8A262-6F16-B441-A3B3-91E9388F61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16690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 4 Smok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335842CD-5E95-A242-8478-13053FCFBE6A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FF9D8B-B8B7-134D-BEB1-3E8BD614AB61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887610" y="2281180"/>
            <a:ext cx="2295640" cy="2295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22BCF9-8C11-934A-8DD7-3A97C2780D4D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00582" y="2281180"/>
            <a:ext cx="2295640" cy="2295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3C161DC8-F6E6-E04E-B151-9AD06C1F0A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374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E418E75A-B97B-254B-961D-B8600B8BA8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1313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B55419-0F4A-D343-B1AF-A4FB149C3E1F}"/>
              </a:ext>
            </a:extLst>
          </p:cNvPr>
          <p:cNvSpPr/>
          <p:nvPr userDrawn="1"/>
        </p:nvSpPr>
        <p:spPr>
          <a:xfrm>
            <a:off x="3594096" y="2281180"/>
            <a:ext cx="2295640" cy="2295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9029916-0F13-8D48-831C-828F5BAB18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56860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E875D474-1C56-0244-97DF-34BD9A2081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57799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7711594-9268-5847-B4CF-E058F96E9F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3346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27C7853-D310-0945-841C-03B5631E99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64285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57179F-706A-9C42-8FC5-8D26244A370E}"/>
              </a:ext>
            </a:extLst>
          </p:cNvPr>
          <p:cNvSpPr/>
          <p:nvPr userDrawn="1"/>
        </p:nvSpPr>
        <p:spPr>
          <a:xfrm>
            <a:off x="9007068" y="2281180"/>
            <a:ext cx="2295640" cy="2295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F4BB5807-1F3C-294B-B962-0EE9C35B22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69832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A92583B8-E48D-C042-953E-4E1DA516C3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70771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11813D64-B641-FD44-9D68-5162AF7993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58798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AFE5B14D-E828-B149-AD94-A2E61D9EF60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24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binar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iangle 28">
            <a:extLst>
              <a:ext uri="{FF2B5EF4-FFF2-40B4-BE49-F238E27FC236}">
                <a16:creationId xmlns:a16="http://schemas.microsoft.com/office/drawing/2014/main" id="{231F3A83-DD36-D249-8277-F48DBB5BADA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3627817" y="-690137"/>
            <a:ext cx="14479878" cy="1072184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2">
            <a:extLst>
              <a:ext uri="{FF2B5EF4-FFF2-40B4-BE49-F238E27FC236}">
                <a16:creationId xmlns:a16="http://schemas.microsoft.com/office/drawing/2014/main" id="{56102C15-5E18-4147-BD57-3A0C07307BD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800347" y="1127462"/>
            <a:ext cx="1734847" cy="4870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Client Logo Here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2B1A53-7058-0549-9E88-B804896769F0}"/>
              </a:ext>
            </a:extLst>
          </p:cNvPr>
          <p:cNvCxnSpPr/>
          <p:nvPr userDrawn="1"/>
        </p:nvCxnSpPr>
        <p:spPr>
          <a:xfrm>
            <a:off x="2582478" y="1124375"/>
            <a:ext cx="0" cy="487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07E924D-24A0-7049-903B-4055B94E3265}"/>
              </a:ext>
            </a:extLst>
          </p:cNvPr>
          <p:cNvGrpSpPr/>
          <p:nvPr userDrawn="1"/>
        </p:nvGrpSpPr>
        <p:grpSpPr>
          <a:xfrm>
            <a:off x="952501" y="1173326"/>
            <a:ext cx="1427228" cy="390050"/>
            <a:chOff x="2194560" y="2286000"/>
            <a:chExt cx="6537600" cy="1786680"/>
          </a:xfrm>
          <a:solidFill>
            <a:schemeClr val="tx1"/>
          </a:solidFill>
        </p:grpSpPr>
        <p:sp>
          <p:nvSpPr>
            <p:cNvPr id="53" name="Freeform: Shape 1">
              <a:extLst>
                <a:ext uri="{FF2B5EF4-FFF2-40B4-BE49-F238E27FC236}">
                  <a16:creationId xmlns:a16="http://schemas.microsoft.com/office/drawing/2014/main" id="{918821C2-E846-3540-90E4-617EB35B1998}"/>
                </a:ext>
              </a:extLst>
            </p:cNvPr>
            <p:cNvSpPr/>
            <p:nvPr/>
          </p:nvSpPr>
          <p:spPr>
            <a:xfrm>
              <a:off x="3338280" y="2989440"/>
              <a:ext cx="545040" cy="107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" h="2974">
                  <a:moveTo>
                    <a:pt x="493" y="2974"/>
                  </a:moveTo>
                  <a:cubicBezTo>
                    <a:pt x="0" y="2974"/>
                    <a:pt x="0" y="2974"/>
                    <a:pt x="0" y="29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93" y="30"/>
                    <a:pt x="493" y="30"/>
                    <a:pt x="493" y="30"/>
                  </a:cubicBezTo>
                  <a:cubicBezTo>
                    <a:pt x="493" y="392"/>
                    <a:pt x="493" y="392"/>
                    <a:pt x="493" y="392"/>
                  </a:cubicBezTo>
                  <a:cubicBezTo>
                    <a:pt x="666" y="142"/>
                    <a:pt x="962" y="0"/>
                    <a:pt x="1301" y="0"/>
                  </a:cubicBezTo>
                  <a:cubicBezTo>
                    <a:pt x="1366" y="0"/>
                    <a:pt x="1438" y="6"/>
                    <a:pt x="1479" y="12"/>
                  </a:cubicBezTo>
                  <a:cubicBezTo>
                    <a:pt x="1515" y="12"/>
                    <a:pt x="1515" y="12"/>
                    <a:pt x="1515" y="12"/>
                  </a:cubicBezTo>
                  <a:cubicBezTo>
                    <a:pt x="1515" y="540"/>
                    <a:pt x="1515" y="540"/>
                    <a:pt x="1515" y="540"/>
                  </a:cubicBezTo>
                  <a:cubicBezTo>
                    <a:pt x="1461" y="529"/>
                    <a:pt x="1461" y="529"/>
                    <a:pt x="1461" y="529"/>
                  </a:cubicBezTo>
                  <a:cubicBezTo>
                    <a:pt x="1396" y="511"/>
                    <a:pt x="1301" y="499"/>
                    <a:pt x="1200" y="499"/>
                  </a:cubicBezTo>
                  <a:cubicBezTo>
                    <a:pt x="784" y="499"/>
                    <a:pt x="493" y="807"/>
                    <a:pt x="493" y="1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: Shape 2">
              <a:extLst>
                <a:ext uri="{FF2B5EF4-FFF2-40B4-BE49-F238E27FC236}">
                  <a16:creationId xmlns:a16="http://schemas.microsoft.com/office/drawing/2014/main" id="{B419A082-07DD-5A49-AF78-AEA65110B41A}"/>
                </a:ext>
              </a:extLst>
            </p:cNvPr>
            <p:cNvSpPr/>
            <p:nvPr/>
          </p:nvSpPr>
          <p:spPr>
            <a:xfrm>
              <a:off x="5061600" y="2963879"/>
              <a:ext cx="983160" cy="10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2" h="3039">
                  <a:moveTo>
                    <a:pt x="1444" y="3039"/>
                  </a:moveTo>
                  <a:cubicBezTo>
                    <a:pt x="1930" y="3039"/>
                    <a:pt x="2281" y="2891"/>
                    <a:pt x="2584" y="2552"/>
                  </a:cubicBezTo>
                  <a:cubicBezTo>
                    <a:pt x="2608" y="2523"/>
                    <a:pt x="2608" y="2523"/>
                    <a:pt x="2608" y="2523"/>
                  </a:cubicBezTo>
                  <a:cubicBezTo>
                    <a:pt x="2293" y="2197"/>
                    <a:pt x="2293" y="2197"/>
                    <a:pt x="2293" y="2197"/>
                  </a:cubicBezTo>
                  <a:cubicBezTo>
                    <a:pt x="2263" y="2227"/>
                    <a:pt x="2263" y="2227"/>
                    <a:pt x="2263" y="2227"/>
                  </a:cubicBezTo>
                  <a:cubicBezTo>
                    <a:pt x="2037" y="2464"/>
                    <a:pt x="1835" y="2600"/>
                    <a:pt x="1444" y="2600"/>
                  </a:cubicBezTo>
                  <a:cubicBezTo>
                    <a:pt x="897" y="2600"/>
                    <a:pt x="535" y="2250"/>
                    <a:pt x="499" y="1680"/>
                  </a:cubicBezTo>
                  <a:cubicBezTo>
                    <a:pt x="2726" y="1680"/>
                    <a:pt x="2726" y="1680"/>
                    <a:pt x="2726" y="1680"/>
                  </a:cubicBezTo>
                  <a:cubicBezTo>
                    <a:pt x="2726" y="1639"/>
                    <a:pt x="2726" y="1639"/>
                    <a:pt x="2726" y="1639"/>
                  </a:cubicBezTo>
                  <a:cubicBezTo>
                    <a:pt x="2732" y="1556"/>
                    <a:pt x="2732" y="1466"/>
                    <a:pt x="2732" y="1461"/>
                  </a:cubicBezTo>
                  <a:cubicBezTo>
                    <a:pt x="2732" y="1063"/>
                    <a:pt x="2608" y="695"/>
                    <a:pt x="2382" y="427"/>
                  </a:cubicBezTo>
                  <a:cubicBezTo>
                    <a:pt x="2144" y="148"/>
                    <a:pt x="1812" y="0"/>
                    <a:pt x="1432" y="0"/>
                  </a:cubicBezTo>
                  <a:cubicBezTo>
                    <a:pt x="588" y="0"/>
                    <a:pt x="0" y="641"/>
                    <a:pt x="0" y="1561"/>
                  </a:cubicBezTo>
                  <a:cubicBezTo>
                    <a:pt x="0" y="1579"/>
                    <a:pt x="0" y="1579"/>
                    <a:pt x="0" y="1579"/>
                  </a:cubicBezTo>
                  <a:cubicBezTo>
                    <a:pt x="0" y="2452"/>
                    <a:pt x="582" y="3039"/>
                    <a:pt x="1444" y="3039"/>
                  </a:cubicBezTo>
                  <a:close/>
                  <a:moveTo>
                    <a:pt x="529" y="1241"/>
                  </a:moveTo>
                  <a:cubicBezTo>
                    <a:pt x="576" y="807"/>
                    <a:pt x="974" y="469"/>
                    <a:pt x="1432" y="469"/>
                  </a:cubicBezTo>
                  <a:cubicBezTo>
                    <a:pt x="1859" y="469"/>
                    <a:pt x="2210" y="807"/>
                    <a:pt x="2227" y="1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: Shape 3">
              <a:extLst>
                <a:ext uri="{FF2B5EF4-FFF2-40B4-BE49-F238E27FC236}">
                  <a16:creationId xmlns:a16="http://schemas.microsoft.com/office/drawing/2014/main" id="{21C2E64C-54C0-B74A-8646-E572C86A24AA}"/>
                </a:ext>
              </a:extLst>
            </p:cNvPr>
            <p:cNvSpPr/>
            <p:nvPr/>
          </p:nvSpPr>
          <p:spPr>
            <a:xfrm>
              <a:off x="4056840" y="3000240"/>
              <a:ext cx="177120" cy="105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2944">
                  <a:moveTo>
                    <a:pt x="493" y="2944"/>
                  </a:moveTo>
                  <a:lnTo>
                    <a:pt x="0" y="2944"/>
                  </a:lnTo>
                  <a:lnTo>
                    <a:pt x="0" y="0"/>
                  </a:lnTo>
                  <a:lnTo>
                    <a:pt x="493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4">
              <a:extLst>
                <a:ext uri="{FF2B5EF4-FFF2-40B4-BE49-F238E27FC236}">
                  <a16:creationId xmlns:a16="http://schemas.microsoft.com/office/drawing/2014/main" id="{400381E1-BC4F-2B40-B3E2-7B8802F5D427}"/>
                </a:ext>
              </a:extLst>
            </p:cNvPr>
            <p:cNvSpPr/>
            <p:nvPr/>
          </p:nvSpPr>
          <p:spPr>
            <a:xfrm>
              <a:off x="4542120" y="2754360"/>
              <a:ext cx="407880" cy="131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4" h="3663">
                  <a:moveTo>
                    <a:pt x="843" y="3663"/>
                  </a:moveTo>
                  <a:cubicBezTo>
                    <a:pt x="689" y="3663"/>
                    <a:pt x="469" y="3645"/>
                    <a:pt x="291" y="3514"/>
                  </a:cubicBezTo>
                  <a:cubicBezTo>
                    <a:pt x="95" y="3366"/>
                    <a:pt x="0" y="3111"/>
                    <a:pt x="0" y="2748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93" y="677"/>
                    <a:pt x="493" y="677"/>
                    <a:pt x="493" y="677"/>
                  </a:cubicBezTo>
                  <a:cubicBezTo>
                    <a:pt x="1134" y="677"/>
                    <a:pt x="1134" y="677"/>
                    <a:pt x="1134" y="677"/>
                  </a:cubicBezTo>
                  <a:cubicBezTo>
                    <a:pt x="1134" y="1146"/>
                    <a:pt x="1134" y="1146"/>
                    <a:pt x="1134" y="1146"/>
                  </a:cubicBezTo>
                  <a:cubicBezTo>
                    <a:pt x="493" y="1146"/>
                    <a:pt x="493" y="1146"/>
                    <a:pt x="493" y="1146"/>
                  </a:cubicBezTo>
                  <a:cubicBezTo>
                    <a:pt x="493" y="2748"/>
                    <a:pt x="493" y="2748"/>
                    <a:pt x="493" y="2748"/>
                  </a:cubicBezTo>
                  <a:cubicBezTo>
                    <a:pt x="493" y="3122"/>
                    <a:pt x="624" y="3194"/>
                    <a:pt x="838" y="3194"/>
                  </a:cubicBezTo>
                  <a:cubicBezTo>
                    <a:pt x="915" y="3194"/>
                    <a:pt x="986" y="3194"/>
                    <a:pt x="1087" y="3182"/>
                  </a:cubicBezTo>
                  <a:cubicBezTo>
                    <a:pt x="1134" y="3170"/>
                    <a:pt x="1134" y="3170"/>
                    <a:pt x="1134" y="3170"/>
                  </a:cubicBezTo>
                  <a:cubicBezTo>
                    <a:pt x="1134" y="3627"/>
                    <a:pt x="1134" y="3627"/>
                    <a:pt x="1134" y="3627"/>
                  </a:cubicBezTo>
                  <a:cubicBezTo>
                    <a:pt x="1105" y="3633"/>
                    <a:pt x="1105" y="3633"/>
                    <a:pt x="1105" y="3633"/>
                  </a:cubicBezTo>
                  <a:cubicBezTo>
                    <a:pt x="1004" y="3657"/>
                    <a:pt x="933" y="3663"/>
                    <a:pt x="843" y="36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: Shape 5">
              <a:extLst>
                <a:ext uri="{FF2B5EF4-FFF2-40B4-BE49-F238E27FC236}">
                  <a16:creationId xmlns:a16="http://schemas.microsoft.com/office/drawing/2014/main" id="{3A00E659-A227-474E-A9C5-E200C55DA0A2}"/>
                </a:ext>
              </a:extLst>
            </p:cNvPr>
            <p:cNvSpPr/>
            <p:nvPr/>
          </p:nvSpPr>
          <p:spPr>
            <a:xfrm>
              <a:off x="6158160" y="2963879"/>
              <a:ext cx="1085759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7" h="3081">
                  <a:moveTo>
                    <a:pt x="1509" y="3081"/>
                  </a:moveTo>
                  <a:cubicBezTo>
                    <a:pt x="1918" y="3081"/>
                    <a:pt x="2293" y="2926"/>
                    <a:pt x="2578" y="2647"/>
                  </a:cubicBezTo>
                  <a:cubicBezTo>
                    <a:pt x="2863" y="2357"/>
                    <a:pt x="3017" y="1965"/>
                    <a:pt x="3017" y="1544"/>
                  </a:cubicBezTo>
                  <a:cubicBezTo>
                    <a:pt x="3017" y="1116"/>
                    <a:pt x="2863" y="724"/>
                    <a:pt x="2578" y="433"/>
                  </a:cubicBezTo>
                  <a:cubicBezTo>
                    <a:pt x="2293" y="154"/>
                    <a:pt x="1918" y="0"/>
                    <a:pt x="1509" y="0"/>
                  </a:cubicBezTo>
                  <a:cubicBezTo>
                    <a:pt x="1105" y="0"/>
                    <a:pt x="725" y="154"/>
                    <a:pt x="445" y="433"/>
                  </a:cubicBezTo>
                  <a:cubicBezTo>
                    <a:pt x="160" y="724"/>
                    <a:pt x="0" y="1116"/>
                    <a:pt x="0" y="1544"/>
                  </a:cubicBezTo>
                  <a:cubicBezTo>
                    <a:pt x="0" y="1965"/>
                    <a:pt x="160" y="2357"/>
                    <a:pt x="445" y="2647"/>
                  </a:cubicBezTo>
                  <a:cubicBezTo>
                    <a:pt x="725" y="2926"/>
                    <a:pt x="1105" y="3081"/>
                    <a:pt x="1509" y="3081"/>
                  </a:cubicBezTo>
                  <a:close/>
                  <a:moveTo>
                    <a:pt x="1509" y="469"/>
                  </a:moveTo>
                  <a:cubicBezTo>
                    <a:pt x="1794" y="469"/>
                    <a:pt x="2049" y="576"/>
                    <a:pt x="2239" y="772"/>
                  </a:cubicBezTo>
                  <a:cubicBezTo>
                    <a:pt x="2423" y="968"/>
                    <a:pt x="2524" y="1241"/>
                    <a:pt x="2524" y="1544"/>
                  </a:cubicBezTo>
                  <a:cubicBezTo>
                    <a:pt x="2524" y="1841"/>
                    <a:pt x="2423" y="2114"/>
                    <a:pt x="2239" y="2310"/>
                  </a:cubicBezTo>
                  <a:cubicBezTo>
                    <a:pt x="2049" y="2505"/>
                    <a:pt x="1794" y="2612"/>
                    <a:pt x="1509" y="2612"/>
                  </a:cubicBezTo>
                  <a:cubicBezTo>
                    <a:pt x="1229" y="2612"/>
                    <a:pt x="968" y="2505"/>
                    <a:pt x="784" y="2310"/>
                  </a:cubicBezTo>
                  <a:cubicBezTo>
                    <a:pt x="600" y="2114"/>
                    <a:pt x="499" y="1841"/>
                    <a:pt x="499" y="1544"/>
                  </a:cubicBezTo>
                  <a:cubicBezTo>
                    <a:pt x="499" y="1241"/>
                    <a:pt x="600" y="968"/>
                    <a:pt x="784" y="772"/>
                  </a:cubicBezTo>
                  <a:cubicBezTo>
                    <a:pt x="968" y="576"/>
                    <a:pt x="1229" y="469"/>
                    <a:pt x="1509" y="4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: Shape 6">
              <a:extLst>
                <a:ext uri="{FF2B5EF4-FFF2-40B4-BE49-F238E27FC236}">
                  <a16:creationId xmlns:a16="http://schemas.microsoft.com/office/drawing/2014/main" id="{1487BFDE-D77B-7544-A93F-A748C11C7659}"/>
                </a:ext>
              </a:extLst>
            </p:cNvPr>
            <p:cNvSpPr/>
            <p:nvPr/>
          </p:nvSpPr>
          <p:spPr>
            <a:xfrm>
              <a:off x="2194560" y="2963879"/>
              <a:ext cx="944640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3081">
                  <a:moveTo>
                    <a:pt x="1520" y="3081"/>
                  </a:moveTo>
                  <a:cubicBezTo>
                    <a:pt x="1111" y="3081"/>
                    <a:pt x="731" y="2926"/>
                    <a:pt x="445" y="2647"/>
                  </a:cubicBezTo>
                  <a:cubicBezTo>
                    <a:pt x="160" y="2357"/>
                    <a:pt x="0" y="1965"/>
                    <a:pt x="0" y="1544"/>
                  </a:cubicBezTo>
                  <a:cubicBezTo>
                    <a:pt x="0" y="1116"/>
                    <a:pt x="160" y="724"/>
                    <a:pt x="445" y="433"/>
                  </a:cubicBezTo>
                  <a:cubicBezTo>
                    <a:pt x="731" y="154"/>
                    <a:pt x="1111" y="0"/>
                    <a:pt x="1520" y="0"/>
                  </a:cubicBezTo>
                  <a:cubicBezTo>
                    <a:pt x="1948" y="0"/>
                    <a:pt x="2322" y="148"/>
                    <a:pt x="2601" y="433"/>
                  </a:cubicBezTo>
                  <a:cubicBezTo>
                    <a:pt x="2625" y="463"/>
                    <a:pt x="2625" y="463"/>
                    <a:pt x="2625" y="463"/>
                  </a:cubicBezTo>
                  <a:cubicBezTo>
                    <a:pt x="2322" y="819"/>
                    <a:pt x="2322" y="819"/>
                    <a:pt x="2322" y="819"/>
                  </a:cubicBezTo>
                  <a:cubicBezTo>
                    <a:pt x="2293" y="783"/>
                    <a:pt x="2293" y="783"/>
                    <a:pt x="2293" y="783"/>
                  </a:cubicBezTo>
                  <a:cubicBezTo>
                    <a:pt x="2091" y="576"/>
                    <a:pt x="1823" y="469"/>
                    <a:pt x="1520" y="469"/>
                  </a:cubicBezTo>
                  <a:cubicBezTo>
                    <a:pt x="1235" y="469"/>
                    <a:pt x="974" y="576"/>
                    <a:pt x="784" y="772"/>
                  </a:cubicBezTo>
                  <a:cubicBezTo>
                    <a:pt x="600" y="968"/>
                    <a:pt x="493" y="1241"/>
                    <a:pt x="493" y="1544"/>
                  </a:cubicBezTo>
                  <a:cubicBezTo>
                    <a:pt x="493" y="1841"/>
                    <a:pt x="600" y="2114"/>
                    <a:pt x="784" y="2310"/>
                  </a:cubicBezTo>
                  <a:cubicBezTo>
                    <a:pt x="974" y="2505"/>
                    <a:pt x="1235" y="2612"/>
                    <a:pt x="1520" y="2612"/>
                  </a:cubicBezTo>
                  <a:cubicBezTo>
                    <a:pt x="1823" y="2612"/>
                    <a:pt x="2091" y="2505"/>
                    <a:pt x="2293" y="2298"/>
                  </a:cubicBezTo>
                  <a:cubicBezTo>
                    <a:pt x="2322" y="2262"/>
                    <a:pt x="2322" y="2262"/>
                    <a:pt x="2322" y="2262"/>
                  </a:cubicBezTo>
                  <a:cubicBezTo>
                    <a:pt x="2625" y="2618"/>
                    <a:pt x="2625" y="2618"/>
                    <a:pt x="2625" y="2618"/>
                  </a:cubicBezTo>
                  <a:cubicBezTo>
                    <a:pt x="2601" y="2647"/>
                    <a:pt x="2601" y="2647"/>
                    <a:pt x="2601" y="2647"/>
                  </a:cubicBezTo>
                  <a:cubicBezTo>
                    <a:pt x="2322" y="2932"/>
                    <a:pt x="1948" y="3081"/>
                    <a:pt x="1520" y="30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: Shape 7">
              <a:extLst>
                <a:ext uri="{FF2B5EF4-FFF2-40B4-BE49-F238E27FC236}">
                  <a16:creationId xmlns:a16="http://schemas.microsoft.com/office/drawing/2014/main" id="{633CD86E-6B3D-E94B-98BA-7DC60A4EB3EF}"/>
                </a:ext>
              </a:extLst>
            </p:cNvPr>
            <p:cNvSpPr/>
            <p:nvPr/>
          </p:nvSpPr>
          <p:spPr>
            <a:xfrm>
              <a:off x="4009679" y="2286000"/>
              <a:ext cx="271440" cy="27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6">
                  <a:moveTo>
                    <a:pt x="380" y="766"/>
                  </a:moveTo>
                  <a:cubicBezTo>
                    <a:pt x="173" y="766"/>
                    <a:pt x="0" y="594"/>
                    <a:pt x="0" y="386"/>
                  </a:cubicBezTo>
                  <a:cubicBezTo>
                    <a:pt x="0" y="172"/>
                    <a:pt x="173" y="0"/>
                    <a:pt x="380" y="0"/>
                  </a:cubicBezTo>
                  <a:cubicBezTo>
                    <a:pt x="588" y="0"/>
                    <a:pt x="755" y="172"/>
                    <a:pt x="755" y="386"/>
                  </a:cubicBezTo>
                  <a:cubicBezTo>
                    <a:pt x="755" y="594"/>
                    <a:pt x="588" y="766"/>
                    <a:pt x="380" y="76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8">
              <a:extLst>
                <a:ext uri="{FF2B5EF4-FFF2-40B4-BE49-F238E27FC236}">
                  <a16:creationId xmlns:a16="http://schemas.microsoft.com/office/drawing/2014/main" id="{28C87A9B-F3F8-1746-8425-7711B2E96211}"/>
                </a:ext>
              </a:extLst>
            </p:cNvPr>
            <p:cNvSpPr/>
            <p:nvPr/>
          </p:nvSpPr>
          <p:spPr>
            <a:xfrm>
              <a:off x="8460720" y="3799440"/>
              <a:ext cx="27144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0">
                  <a:moveTo>
                    <a:pt x="375" y="760"/>
                  </a:moveTo>
                  <a:cubicBezTo>
                    <a:pt x="167" y="760"/>
                    <a:pt x="0" y="588"/>
                    <a:pt x="0" y="380"/>
                  </a:cubicBezTo>
                  <a:cubicBezTo>
                    <a:pt x="0" y="172"/>
                    <a:pt x="167" y="0"/>
                    <a:pt x="375" y="0"/>
                  </a:cubicBezTo>
                  <a:cubicBezTo>
                    <a:pt x="589" y="0"/>
                    <a:pt x="755" y="172"/>
                    <a:pt x="755" y="380"/>
                  </a:cubicBezTo>
                  <a:cubicBezTo>
                    <a:pt x="755" y="588"/>
                    <a:pt x="589" y="760"/>
                    <a:pt x="375" y="760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9">
              <a:extLst>
                <a:ext uri="{FF2B5EF4-FFF2-40B4-BE49-F238E27FC236}">
                  <a16:creationId xmlns:a16="http://schemas.microsoft.com/office/drawing/2014/main" id="{A53016A1-86E9-1040-BA8B-6C057126C1FA}"/>
                </a:ext>
              </a:extLst>
            </p:cNvPr>
            <p:cNvSpPr/>
            <p:nvPr/>
          </p:nvSpPr>
          <p:spPr>
            <a:xfrm>
              <a:off x="4535640" y="2360880"/>
              <a:ext cx="3672720" cy="163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03" h="4536">
                  <a:moveTo>
                    <a:pt x="10203" y="4198"/>
                  </a:moveTo>
                  <a:cubicBezTo>
                    <a:pt x="9199" y="4198"/>
                    <a:pt x="9199" y="4198"/>
                    <a:pt x="9199" y="4198"/>
                  </a:cubicBezTo>
                  <a:cubicBezTo>
                    <a:pt x="8939" y="4198"/>
                    <a:pt x="8731" y="3984"/>
                    <a:pt x="8731" y="3723"/>
                  </a:cubicBezTo>
                  <a:cubicBezTo>
                    <a:pt x="8731" y="766"/>
                    <a:pt x="8731" y="766"/>
                    <a:pt x="8731" y="766"/>
                  </a:cubicBezTo>
                  <a:cubicBezTo>
                    <a:pt x="8731" y="344"/>
                    <a:pt x="8386" y="0"/>
                    <a:pt x="79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7917" y="338"/>
                    <a:pt x="7917" y="338"/>
                    <a:pt x="7917" y="338"/>
                  </a:cubicBezTo>
                  <a:cubicBezTo>
                    <a:pt x="8178" y="338"/>
                    <a:pt x="8386" y="552"/>
                    <a:pt x="8386" y="808"/>
                  </a:cubicBezTo>
                  <a:cubicBezTo>
                    <a:pt x="8386" y="3770"/>
                    <a:pt x="8386" y="3770"/>
                    <a:pt x="8386" y="3770"/>
                  </a:cubicBezTo>
                  <a:cubicBezTo>
                    <a:pt x="8386" y="4192"/>
                    <a:pt x="8731" y="4536"/>
                    <a:pt x="9157" y="4536"/>
                  </a:cubicBezTo>
                  <a:cubicBezTo>
                    <a:pt x="10203" y="4536"/>
                    <a:pt x="10203" y="4536"/>
                    <a:pt x="10203" y="453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B4C9893-2188-5D46-80C5-EEE93D56AA28}"/>
              </a:ext>
            </a:extLst>
          </p:cNvPr>
          <p:cNvSpPr>
            <a:spLocks/>
          </p:cNvSpPr>
          <p:nvPr userDrawn="1"/>
        </p:nvSpPr>
        <p:spPr>
          <a:xfrm rot="10800000">
            <a:off x="5601915" y="5590812"/>
            <a:ext cx="459807" cy="459807"/>
          </a:xfrm>
          <a:prstGeom prst="rect">
            <a:avLst/>
          </a:pr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DF8A2BE-D19C-3249-B1A4-3A9E4856CDB8}"/>
              </a:ext>
            </a:extLst>
          </p:cNvPr>
          <p:cNvSpPr/>
          <p:nvPr userDrawn="1"/>
        </p:nvSpPr>
        <p:spPr>
          <a:xfrm>
            <a:off x="7884023" y="6163168"/>
            <a:ext cx="317119" cy="317119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896BFF8-3F36-4347-8617-0F5A7EA70488}"/>
              </a:ext>
            </a:extLst>
          </p:cNvPr>
          <p:cNvSpPr/>
          <p:nvPr userDrawn="1"/>
        </p:nvSpPr>
        <p:spPr>
          <a:xfrm>
            <a:off x="10604208" y="575945"/>
            <a:ext cx="317119" cy="317119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72B114-732D-6748-9F09-6D9CB26447F3}"/>
              </a:ext>
            </a:extLst>
          </p:cNvPr>
          <p:cNvSpPr/>
          <p:nvPr userDrawn="1"/>
        </p:nvSpPr>
        <p:spPr>
          <a:xfrm>
            <a:off x="5962593" y="686225"/>
            <a:ext cx="1206839" cy="1206839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1057D41-B663-2C43-ADC5-6D4E2C853AA1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604208" y="4409912"/>
            <a:ext cx="1719072" cy="1272913"/>
          </a:xfrm>
          <a:custGeom>
            <a:avLst/>
            <a:gdLst>
              <a:gd name="connsiteX0" fmla="*/ 1348714 w 1719072"/>
              <a:gd name="connsiteY0" fmla="*/ 1071960 h 1272913"/>
              <a:gd name="connsiteX1" fmla="*/ 859537 w 1719072"/>
              <a:gd name="connsiteY1" fmla="*/ 347523 h 1272913"/>
              <a:gd name="connsiteX2" fmla="*/ 370360 w 1719072"/>
              <a:gd name="connsiteY2" fmla="*/ 1071960 h 1272913"/>
              <a:gd name="connsiteX3" fmla="*/ 1719072 w 1719072"/>
              <a:gd name="connsiteY3" fmla="*/ 1272913 h 1272913"/>
              <a:gd name="connsiteX4" fmla="*/ 0 w 1719072"/>
              <a:gd name="connsiteY4" fmla="*/ 1272913 h 1272913"/>
              <a:gd name="connsiteX5" fmla="*/ 859536 w 1719072"/>
              <a:gd name="connsiteY5" fmla="*/ 0 h 127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9072" h="1272913">
                <a:moveTo>
                  <a:pt x="1348714" y="1071960"/>
                </a:moveTo>
                <a:lnTo>
                  <a:pt x="859537" y="347523"/>
                </a:lnTo>
                <a:lnTo>
                  <a:pt x="370360" y="1071960"/>
                </a:lnTo>
                <a:close/>
                <a:moveTo>
                  <a:pt x="1719072" y="1272913"/>
                </a:moveTo>
                <a:lnTo>
                  <a:pt x="0" y="1272913"/>
                </a:lnTo>
                <a:lnTo>
                  <a:pt x="859536" y="0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FC647060-207C-F74B-AFA3-69234A30961F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2055" y="886843"/>
            <a:ext cx="5113844" cy="5115311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 (not required)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731026DE-2C4B-2A40-883B-8803BE0B48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2750" y="4044062"/>
            <a:ext cx="4387128" cy="10634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0" i="0" baseline="0"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Supporting info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56B0E19A-1069-294D-8AAC-41B6B3E9D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50" y="2050129"/>
            <a:ext cx="4411912" cy="193952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Title of Webinar Goes Here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70D56E39-1A3E-DF4A-A5A1-AF13436C4E08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6596535" y="1988537"/>
            <a:ext cx="3575057" cy="2647208"/>
          </a:xfrm>
          <a:prstGeom prst="triangl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7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D001C8B-EB5A-D94F-892D-87CE87BC8CA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0" y="1661094"/>
            <a:ext cx="8413226" cy="3804986"/>
          </a:xfrm>
        </p:spPr>
        <p:txBody>
          <a:bodyPr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8432BA6-E61C-6B45-B2DE-7752D75F7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27365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Title and text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D001C8B-EB5A-D94F-892D-87CE87BC8CA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0" y="1661094"/>
            <a:ext cx="8413226" cy="3804986"/>
          </a:xfrm>
        </p:spPr>
        <p:txBody>
          <a:bodyPr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53BA96-2957-1943-85E7-A77686357862}"/>
              </a:ext>
            </a:extLst>
          </p:cNvPr>
          <p:cNvSpPr>
            <a:spLocks/>
          </p:cNvSpPr>
          <p:nvPr userDrawn="1"/>
        </p:nvSpPr>
        <p:spPr>
          <a:xfrm rot="10800000">
            <a:off x="-446616" y="3005651"/>
            <a:ext cx="846698" cy="846698"/>
          </a:xfrm>
          <a:prstGeom prst="rect">
            <a:avLst/>
          </a:prstGeom>
          <a:noFill/>
          <a:ln w="139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4007FF-B465-AB41-A746-B8F54FA40C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5831" y="4076331"/>
            <a:ext cx="2132337" cy="2132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68DDFB-C7EA-AC46-9854-EDC3C32639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7323321" y="-336548"/>
            <a:ext cx="1277935" cy="98302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B6F30A3-368D-DD48-8A9C-2ECA17D06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1307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Sunrise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D001C8B-EB5A-D94F-892D-87CE87BC8CA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0" y="1661094"/>
            <a:ext cx="8413226" cy="3804986"/>
          </a:xfrm>
        </p:spPr>
        <p:txBody>
          <a:bodyPr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F8E935-AF2B-AC42-BCC2-4C65EEA51C46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0">
                <a:srgbClr val="F68926"/>
              </a:gs>
              <a:gs pos="100000">
                <a:srgbClr val="F2633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EDDF738-DC75-E949-8DB8-9511F12EE2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590863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Coral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D001C8B-EB5A-D94F-892D-87CE87BC8CA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0" y="1661094"/>
            <a:ext cx="8413226" cy="3804986"/>
          </a:xfrm>
        </p:spPr>
        <p:txBody>
          <a:bodyPr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F8E935-AF2B-AC42-BCC2-4C65EEA51C46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EDDF738-DC75-E949-8DB8-9511F12EE2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77252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Peacock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D001C8B-EB5A-D94F-892D-87CE87BC8CA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0" y="1661094"/>
            <a:ext cx="8413226" cy="3804986"/>
          </a:xfrm>
        </p:spPr>
        <p:txBody>
          <a:bodyPr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F8E935-AF2B-AC42-BCC2-4C65EEA51C46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0">
                <a:srgbClr val="29B473"/>
              </a:gs>
              <a:gs pos="99000">
                <a:srgbClr val="00A69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EDDF738-DC75-E949-8DB8-9511F12EE2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42315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Ocean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D001C8B-EB5A-D94F-892D-87CE87BC8CA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0" y="1661094"/>
            <a:ext cx="8413226" cy="3804986"/>
          </a:xfrm>
        </p:spPr>
        <p:txBody>
          <a:bodyPr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F8E935-AF2B-AC42-BCC2-4C65EEA51C46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0">
                <a:srgbClr val="00AEBD"/>
              </a:gs>
              <a:gs pos="100000">
                <a:srgbClr val="0788C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EDDF738-DC75-E949-8DB8-9511F12EE2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70927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Midnight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D001C8B-EB5A-D94F-892D-87CE87BC8CA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0" y="1661094"/>
            <a:ext cx="8413226" cy="3804986"/>
          </a:xfrm>
        </p:spPr>
        <p:txBody>
          <a:bodyPr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F8E935-AF2B-AC42-BCC2-4C65EEA51C46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0">
                <a:srgbClr val="005081"/>
              </a:gs>
              <a:gs pos="100000">
                <a:srgbClr val="00385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EDDF738-DC75-E949-8DB8-9511F12EE2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865050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D6E1407-30DF-6245-BBF3-D504444237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90" y="646478"/>
            <a:ext cx="10560742" cy="136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Long Title Here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156C126-DB94-B74C-9BCB-2DCDA8BCED7F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7BDBA56-B16E-2C4D-BDFB-5F2F0357019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0" y="2270694"/>
            <a:ext cx="8413226" cy="3804986"/>
          </a:xfrm>
        </p:spPr>
        <p:txBody>
          <a:bodyPr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174968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Title with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68535D6-412D-4346-954D-CF95E26D0E3C}"/>
              </a:ext>
            </a:extLst>
          </p:cNvPr>
          <p:cNvSpPr/>
          <p:nvPr userDrawn="1"/>
        </p:nvSpPr>
        <p:spPr>
          <a:xfrm>
            <a:off x="5300831" y="963954"/>
            <a:ext cx="5712841" cy="4650700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C7F13EB-1609-294C-B67D-3728143DDC2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53236" y="1302369"/>
            <a:ext cx="5008033" cy="3906964"/>
          </a:xfr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dolor, </a:t>
            </a:r>
            <a:r>
              <a:rPr lang="en-US" dirty="0" err="1"/>
              <a:t>iaculis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 in.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Morbi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dolor, </a:t>
            </a:r>
            <a:r>
              <a:rPr lang="en-US" dirty="0" err="1"/>
              <a:t>iaculis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 in. </a:t>
            </a:r>
          </a:p>
          <a:p>
            <a:pPr marL="0" marR="0" lvl="0" indent="0" algn="l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Morbi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dolor, </a:t>
            </a:r>
            <a:r>
              <a:rPr lang="en-US" dirty="0" err="1"/>
              <a:t>iaculis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 in.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FAA0A31-C501-1E49-99A2-AEBFBC43CE47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B957440-E98D-9944-9259-427954BBBD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90" y="1302369"/>
            <a:ext cx="3981969" cy="438272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601526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Title with 2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6019F2-DB13-1A4B-91D0-CABB33AA1EA8}"/>
              </a:ext>
            </a:extLst>
          </p:cNvPr>
          <p:cNvSpPr/>
          <p:nvPr userDrawn="1"/>
        </p:nvSpPr>
        <p:spPr>
          <a:xfrm>
            <a:off x="668090" y="1468224"/>
            <a:ext cx="5196252" cy="4650700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7F77B24-FAE0-564E-BCD2-E077DCC5AC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9613" y="2234329"/>
            <a:ext cx="4324189" cy="409526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57C57E0-CE35-0A4A-AD6E-F9030CC4FB6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69613" y="2785391"/>
            <a:ext cx="4324189" cy="2851479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/>
            </a:lvl2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Body copy goes here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902B025-F524-D94B-9099-F8C703EFDE59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DBA36A0-7AB7-9B43-894B-AF31E59E4F45}"/>
              </a:ext>
            </a:extLst>
          </p:cNvPr>
          <p:cNvSpPr/>
          <p:nvPr userDrawn="1"/>
        </p:nvSpPr>
        <p:spPr>
          <a:xfrm>
            <a:off x="6096000" y="1468224"/>
            <a:ext cx="5196252" cy="4650700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301C3A1-D091-094E-B3A4-236E3D08CD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97523" y="2234329"/>
            <a:ext cx="4324189" cy="409526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CF93D05B-ACFF-0C40-A3CF-3B72BE778A6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97523" y="2785391"/>
            <a:ext cx="4324189" cy="2851479"/>
          </a:xfrm>
        </p:spPr>
        <p:txBody>
          <a:bodyPr/>
          <a:lstStyle>
            <a:lvl1pPr marL="0" indent="0">
              <a:lnSpc>
                <a:spcPct val="120000"/>
              </a:lnSpc>
              <a:buFont typeface="+mj-lt"/>
              <a:buNone/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DFBF9722-C670-374E-B294-2F496C3BE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5211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binar Cover with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2">
            <a:extLst>
              <a:ext uri="{FF2B5EF4-FFF2-40B4-BE49-F238E27FC236}">
                <a16:creationId xmlns:a16="http://schemas.microsoft.com/office/drawing/2014/main" id="{56102C15-5E18-4147-BD57-3A0C07307BD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800347" y="1127462"/>
            <a:ext cx="1734847" cy="4870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Client Logo Here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2B1A53-7058-0549-9E88-B804896769F0}"/>
              </a:ext>
            </a:extLst>
          </p:cNvPr>
          <p:cNvCxnSpPr/>
          <p:nvPr userDrawn="1"/>
        </p:nvCxnSpPr>
        <p:spPr>
          <a:xfrm>
            <a:off x="2582478" y="1124375"/>
            <a:ext cx="0" cy="487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07E924D-24A0-7049-903B-4055B94E3265}"/>
              </a:ext>
            </a:extLst>
          </p:cNvPr>
          <p:cNvGrpSpPr/>
          <p:nvPr userDrawn="1"/>
        </p:nvGrpSpPr>
        <p:grpSpPr>
          <a:xfrm>
            <a:off x="952501" y="1173326"/>
            <a:ext cx="1427228" cy="390050"/>
            <a:chOff x="2194560" y="2286000"/>
            <a:chExt cx="6537600" cy="1786680"/>
          </a:xfrm>
          <a:solidFill>
            <a:schemeClr val="tx1"/>
          </a:solidFill>
        </p:grpSpPr>
        <p:sp>
          <p:nvSpPr>
            <p:cNvPr id="53" name="Freeform: Shape 1">
              <a:extLst>
                <a:ext uri="{FF2B5EF4-FFF2-40B4-BE49-F238E27FC236}">
                  <a16:creationId xmlns:a16="http://schemas.microsoft.com/office/drawing/2014/main" id="{918821C2-E846-3540-90E4-617EB35B1998}"/>
                </a:ext>
              </a:extLst>
            </p:cNvPr>
            <p:cNvSpPr/>
            <p:nvPr/>
          </p:nvSpPr>
          <p:spPr>
            <a:xfrm>
              <a:off x="3338280" y="2989440"/>
              <a:ext cx="545040" cy="107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" h="2974">
                  <a:moveTo>
                    <a:pt x="493" y="2974"/>
                  </a:moveTo>
                  <a:cubicBezTo>
                    <a:pt x="0" y="2974"/>
                    <a:pt x="0" y="2974"/>
                    <a:pt x="0" y="29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93" y="30"/>
                    <a:pt x="493" y="30"/>
                    <a:pt x="493" y="30"/>
                  </a:cubicBezTo>
                  <a:cubicBezTo>
                    <a:pt x="493" y="392"/>
                    <a:pt x="493" y="392"/>
                    <a:pt x="493" y="392"/>
                  </a:cubicBezTo>
                  <a:cubicBezTo>
                    <a:pt x="666" y="142"/>
                    <a:pt x="962" y="0"/>
                    <a:pt x="1301" y="0"/>
                  </a:cubicBezTo>
                  <a:cubicBezTo>
                    <a:pt x="1366" y="0"/>
                    <a:pt x="1438" y="6"/>
                    <a:pt x="1479" y="12"/>
                  </a:cubicBezTo>
                  <a:cubicBezTo>
                    <a:pt x="1515" y="12"/>
                    <a:pt x="1515" y="12"/>
                    <a:pt x="1515" y="12"/>
                  </a:cubicBezTo>
                  <a:cubicBezTo>
                    <a:pt x="1515" y="540"/>
                    <a:pt x="1515" y="540"/>
                    <a:pt x="1515" y="540"/>
                  </a:cubicBezTo>
                  <a:cubicBezTo>
                    <a:pt x="1461" y="529"/>
                    <a:pt x="1461" y="529"/>
                    <a:pt x="1461" y="529"/>
                  </a:cubicBezTo>
                  <a:cubicBezTo>
                    <a:pt x="1396" y="511"/>
                    <a:pt x="1301" y="499"/>
                    <a:pt x="1200" y="499"/>
                  </a:cubicBezTo>
                  <a:cubicBezTo>
                    <a:pt x="784" y="499"/>
                    <a:pt x="493" y="807"/>
                    <a:pt x="493" y="1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: Shape 2">
              <a:extLst>
                <a:ext uri="{FF2B5EF4-FFF2-40B4-BE49-F238E27FC236}">
                  <a16:creationId xmlns:a16="http://schemas.microsoft.com/office/drawing/2014/main" id="{B419A082-07DD-5A49-AF78-AEA65110B41A}"/>
                </a:ext>
              </a:extLst>
            </p:cNvPr>
            <p:cNvSpPr/>
            <p:nvPr/>
          </p:nvSpPr>
          <p:spPr>
            <a:xfrm>
              <a:off x="5061600" y="2963879"/>
              <a:ext cx="983160" cy="10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2" h="3039">
                  <a:moveTo>
                    <a:pt x="1444" y="3039"/>
                  </a:moveTo>
                  <a:cubicBezTo>
                    <a:pt x="1930" y="3039"/>
                    <a:pt x="2281" y="2891"/>
                    <a:pt x="2584" y="2552"/>
                  </a:cubicBezTo>
                  <a:cubicBezTo>
                    <a:pt x="2608" y="2523"/>
                    <a:pt x="2608" y="2523"/>
                    <a:pt x="2608" y="2523"/>
                  </a:cubicBezTo>
                  <a:cubicBezTo>
                    <a:pt x="2293" y="2197"/>
                    <a:pt x="2293" y="2197"/>
                    <a:pt x="2293" y="2197"/>
                  </a:cubicBezTo>
                  <a:cubicBezTo>
                    <a:pt x="2263" y="2227"/>
                    <a:pt x="2263" y="2227"/>
                    <a:pt x="2263" y="2227"/>
                  </a:cubicBezTo>
                  <a:cubicBezTo>
                    <a:pt x="2037" y="2464"/>
                    <a:pt x="1835" y="2600"/>
                    <a:pt x="1444" y="2600"/>
                  </a:cubicBezTo>
                  <a:cubicBezTo>
                    <a:pt x="897" y="2600"/>
                    <a:pt x="535" y="2250"/>
                    <a:pt x="499" y="1680"/>
                  </a:cubicBezTo>
                  <a:cubicBezTo>
                    <a:pt x="2726" y="1680"/>
                    <a:pt x="2726" y="1680"/>
                    <a:pt x="2726" y="1680"/>
                  </a:cubicBezTo>
                  <a:cubicBezTo>
                    <a:pt x="2726" y="1639"/>
                    <a:pt x="2726" y="1639"/>
                    <a:pt x="2726" y="1639"/>
                  </a:cubicBezTo>
                  <a:cubicBezTo>
                    <a:pt x="2732" y="1556"/>
                    <a:pt x="2732" y="1466"/>
                    <a:pt x="2732" y="1461"/>
                  </a:cubicBezTo>
                  <a:cubicBezTo>
                    <a:pt x="2732" y="1063"/>
                    <a:pt x="2608" y="695"/>
                    <a:pt x="2382" y="427"/>
                  </a:cubicBezTo>
                  <a:cubicBezTo>
                    <a:pt x="2144" y="148"/>
                    <a:pt x="1812" y="0"/>
                    <a:pt x="1432" y="0"/>
                  </a:cubicBezTo>
                  <a:cubicBezTo>
                    <a:pt x="588" y="0"/>
                    <a:pt x="0" y="641"/>
                    <a:pt x="0" y="1561"/>
                  </a:cubicBezTo>
                  <a:cubicBezTo>
                    <a:pt x="0" y="1579"/>
                    <a:pt x="0" y="1579"/>
                    <a:pt x="0" y="1579"/>
                  </a:cubicBezTo>
                  <a:cubicBezTo>
                    <a:pt x="0" y="2452"/>
                    <a:pt x="582" y="3039"/>
                    <a:pt x="1444" y="3039"/>
                  </a:cubicBezTo>
                  <a:close/>
                  <a:moveTo>
                    <a:pt x="529" y="1241"/>
                  </a:moveTo>
                  <a:cubicBezTo>
                    <a:pt x="576" y="807"/>
                    <a:pt x="974" y="469"/>
                    <a:pt x="1432" y="469"/>
                  </a:cubicBezTo>
                  <a:cubicBezTo>
                    <a:pt x="1859" y="469"/>
                    <a:pt x="2210" y="807"/>
                    <a:pt x="2227" y="1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: Shape 3">
              <a:extLst>
                <a:ext uri="{FF2B5EF4-FFF2-40B4-BE49-F238E27FC236}">
                  <a16:creationId xmlns:a16="http://schemas.microsoft.com/office/drawing/2014/main" id="{21C2E64C-54C0-B74A-8646-E572C86A24AA}"/>
                </a:ext>
              </a:extLst>
            </p:cNvPr>
            <p:cNvSpPr/>
            <p:nvPr/>
          </p:nvSpPr>
          <p:spPr>
            <a:xfrm>
              <a:off x="4056840" y="3000240"/>
              <a:ext cx="177120" cy="105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2944">
                  <a:moveTo>
                    <a:pt x="493" y="2944"/>
                  </a:moveTo>
                  <a:lnTo>
                    <a:pt x="0" y="2944"/>
                  </a:lnTo>
                  <a:lnTo>
                    <a:pt x="0" y="0"/>
                  </a:lnTo>
                  <a:lnTo>
                    <a:pt x="493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4">
              <a:extLst>
                <a:ext uri="{FF2B5EF4-FFF2-40B4-BE49-F238E27FC236}">
                  <a16:creationId xmlns:a16="http://schemas.microsoft.com/office/drawing/2014/main" id="{400381E1-BC4F-2B40-B3E2-7B8802F5D427}"/>
                </a:ext>
              </a:extLst>
            </p:cNvPr>
            <p:cNvSpPr/>
            <p:nvPr/>
          </p:nvSpPr>
          <p:spPr>
            <a:xfrm>
              <a:off x="4542120" y="2754360"/>
              <a:ext cx="407880" cy="131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4" h="3663">
                  <a:moveTo>
                    <a:pt x="843" y="3663"/>
                  </a:moveTo>
                  <a:cubicBezTo>
                    <a:pt x="689" y="3663"/>
                    <a:pt x="469" y="3645"/>
                    <a:pt x="291" y="3514"/>
                  </a:cubicBezTo>
                  <a:cubicBezTo>
                    <a:pt x="95" y="3366"/>
                    <a:pt x="0" y="3111"/>
                    <a:pt x="0" y="2748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93" y="677"/>
                    <a:pt x="493" y="677"/>
                    <a:pt x="493" y="677"/>
                  </a:cubicBezTo>
                  <a:cubicBezTo>
                    <a:pt x="1134" y="677"/>
                    <a:pt x="1134" y="677"/>
                    <a:pt x="1134" y="677"/>
                  </a:cubicBezTo>
                  <a:cubicBezTo>
                    <a:pt x="1134" y="1146"/>
                    <a:pt x="1134" y="1146"/>
                    <a:pt x="1134" y="1146"/>
                  </a:cubicBezTo>
                  <a:cubicBezTo>
                    <a:pt x="493" y="1146"/>
                    <a:pt x="493" y="1146"/>
                    <a:pt x="493" y="1146"/>
                  </a:cubicBezTo>
                  <a:cubicBezTo>
                    <a:pt x="493" y="2748"/>
                    <a:pt x="493" y="2748"/>
                    <a:pt x="493" y="2748"/>
                  </a:cubicBezTo>
                  <a:cubicBezTo>
                    <a:pt x="493" y="3122"/>
                    <a:pt x="624" y="3194"/>
                    <a:pt x="838" y="3194"/>
                  </a:cubicBezTo>
                  <a:cubicBezTo>
                    <a:pt x="915" y="3194"/>
                    <a:pt x="986" y="3194"/>
                    <a:pt x="1087" y="3182"/>
                  </a:cubicBezTo>
                  <a:cubicBezTo>
                    <a:pt x="1134" y="3170"/>
                    <a:pt x="1134" y="3170"/>
                    <a:pt x="1134" y="3170"/>
                  </a:cubicBezTo>
                  <a:cubicBezTo>
                    <a:pt x="1134" y="3627"/>
                    <a:pt x="1134" y="3627"/>
                    <a:pt x="1134" y="3627"/>
                  </a:cubicBezTo>
                  <a:cubicBezTo>
                    <a:pt x="1105" y="3633"/>
                    <a:pt x="1105" y="3633"/>
                    <a:pt x="1105" y="3633"/>
                  </a:cubicBezTo>
                  <a:cubicBezTo>
                    <a:pt x="1004" y="3657"/>
                    <a:pt x="933" y="3663"/>
                    <a:pt x="843" y="36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: Shape 5">
              <a:extLst>
                <a:ext uri="{FF2B5EF4-FFF2-40B4-BE49-F238E27FC236}">
                  <a16:creationId xmlns:a16="http://schemas.microsoft.com/office/drawing/2014/main" id="{3A00E659-A227-474E-A9C5-E200C55DA0A2}"/>
                </a:ext>
              </a:extLst>
            </p:cNvPr>
            <p:cNvSpPr/>
            <p:nvPr/>
          </p:nvSpPr>
          <p:spPr>
            <a:xfrm>
              <a:off x="6158160" y="2963879"/>
              <a:ext cx="1085759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7" h="3081">
                  <a:moveTo>
                    <a:pt x="1509" y="3081"/>
                  </a:moveTo>
                  <a:cubicBezTo>
                    <a:pt x="1918" y="3081"/>
                    <a:pt x="2293" y="2926"/>
                    <a:pt x="2578" y="2647"/>
                  </a:cubicBezTo>
                  <a:cubicBezTo>
                    <a:pt x="2863" y="2357"/>
                    <a:pt x="3017" y="1965"/>
                    <a:pt x="3017" y="1544"/>
                  </a:cubicBezTo>
                  <a:cubicBezTo>
                    <a:pt x="3017" y="1116"/>
                    <a:pt x="2863" y="724"/>
                    <a:pt x="2578" y="433"/>
                  </a:cubicBezTo>
                  <a:cubicBezTo>
                    <a:pt x="2293" y="154"/>
                    <a:pt x="1918" y="0"/>
                    <a:pt x="1509" y="0"/>
                  </a:cubicBezTo>
                  <a:cubicBezTo>
                    <a:pt x="1105" y="0"/>
                    <a:pt x="725" y="154"/>
                    <a:pt x="445" y="433"/>
                  </a:cubicBezTo>
                  <a:cubicBezTo>
                    <a:pt x="160" y="724"/>
                    <a:pt x="0" y="1116"/>
                    <a:pt x="0" y="1544"/>
                  </a:cubicBezTo>
                  <a:cubicBezTo>
                    <a:pt x="0" y="1965"/>
                    <a:pt x="160" y="2357"/>
                    <a:pt x="445" y="2647"/>
                  </a:cubicBezTo>
                  <a:cubicBezTo>
                    <a:pt x="725" y="2926"/>
                    <a:pt x="1105" y="3081"/>
                    <a:pt x="1509" y="3081"/>
                  </a:cubicBezTo>
                  <a:close/>
                  <a:moveTo>
                    <a:pt x="1509" y="469"/>
                  </a:moveTo>
                  <a:cubicBezTo>
                    <a:pt x="1794" y="469"/>
                    <a:pt x="2049" y="576"/>
                    <a:pt x="2239" y="772"/>
                  </a:cubicBezTo>
                  <a:cubicBezTo>
                    <a:pt x="2423" y="968"/>
                    <a:pt x="2524" y="1241"/>
                    <a:pt x="2524" y="1544"/>
                  </a:cubicBezTo>
                  <a:cubicBezTo>
                    <a:pt x="2524" y="1841"/>
                    <a:pt x="2423" y="2114"/>
                    <a:pt x="2239" y="2310"/>
                  </a:cubicBezTo>
                  <a:cubicBezTo>
                    <a:pt x="2049" y="2505"/>
                    <a:pt x="1794" y="2612"/>
                    <a:pt x="1509" y="2612"/>
                  </a:cubicBezTo>
                  <a:cubicBezTo>
                    <a:pt x="1229" y="2612"/>
                    <a:pt x="968" y="2505"/>
                    <a:pt x="784" y="2310"/>
                  </a:cubicBezTo>
                  <a:cubicBezTo>
                    <a:pt x="600" y="2114"/>
                    <a:pt x="499" y="1841"/>
                    <a:pt x="499" y="1544"/>
                  </a:cubicBezTo>
                  <a:cubicBezTo>
                    <a:pt x="499" y="1241"/>
                    <a:pt x="600" y="968"/>
                    <a:pt x="784" y="772"/>
                  </a:cubicBezTo>
                  <a:cubicBezTo>
                    <a:pt x="968" y="576"/>
                    <a:pt x="1229" y="469"/>
                    <a:pt x="1509" y="4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: Shape 6">
              <a:extLst>
                <a:ext uri="{FF2B5EF4-FFF2-40B4-BE49-F238E27FC236}">
                  <a16:creationId xmlns:a16="http://schemas.microsoft.com/office/drawing/2014/main" id="{1487BFDE-D77B-7544-A93F-A748C11C7659}"/>
                </a:ext>
              </a:extLst>
            </p:cNvPr>
            <p:cNvSpPr/>
            <p:nvPr/>
          </p:nvSpPr>
          <p:spPr>
            <a:xfrm>
              <a:off x="2194560" y="2963879"/>
              <a:ext cx="944640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3081">
                  <a:moveTo>
                    <a:pt x="1520" y="3081"/>
                  </a:moveTo>
                  <a:cubicBezTo>
                    <a:pt x="1111" y="3081"/>
                    <a:pt x="731" y="2926"/>
                    <a:pt x="445" y="2647"/>
                  </a:cubicBezTo>
                  <a:cubicBezTo>
                    <a:pt x="160" y="2357"/>
                    <a:pt x="0" y="1965"/>
                    <a:pt x="0" y="1544"/>
                  </a:cubicBezTo>
                  <a:cubicBezTo>
                    <a:pt x="0" y="1116"/>
                    <a:pt x="160" y="724"/>
                    <a:pt x="445" y="433"/>
                  </a:cubicBezTo>
                  <a:cubicBezTo>
                    <a:pt x="731" y="154"/>
                    <a:pt x="1111" y="0"/>
                    <a:pt x="1520" y="0"/>
                  </a:cubicBezTo>
                  <a:cubicBezTo>
                    <a:pt x="1948" y="0"/>
                    <a:pt x="2322" y="148"/>
                    <a:pt x="2601" y="433"/>
                  </a:cubicBezTo>
                  <a:cubicBezTo>
                    <a:pt x="2625" y="463"/>
                    <a:pt x="2625" y="463"/>
                    <a:pt x="2625" y="463"/>
                  </a:cubicBezTo>
                  <a:cubicBezTo>
                    <a:pt x="2322" y="819"/>
                    <a:pt x="2322" y="819"/>
                    <a:pt x="2322" y="819"/>
                  </a:cubicBezTo>
                  <a:cubicBezTo>
                    <a:pt x="2293" y="783"/>
                    <a:pt x="2293" y="783"/>
                    <a:pt x="2293" y="783"/>
                  </a:cubicBezTo>
                  <a:cubicBezTo>
                    <a:pt x="2091" y="576"/>
                    <a:pt x="1823" y="469"/>
                    <a:pt x="1520" y="469"/>
                  </a:cubicBezTo>
                  <a:cubicBezTo>
                    <a:pt x="1235" y="469"/>
                    <a:pt x="974" y="576"/>
                    <a:pt x="784" y="772"/>
                  </a:cubicBezTo>
                  <a:cubicBezTo>
                    <a:pt x="600" y="968"/>
                    <a:pt x="493" y="1241"/>
                    <a:pt x="493" y="1544"/>
                  </a:cubicBezTo>
                  <a:cubicBezTo>
                    <a:pt x="493" y="1841"/>
                    <a:pt x="600" y="2114"/>
                    <a:pt x="784" y="2310"/>
                  </a:cubicBezTo>
                  <a:cubicBezTo>
                    <a:pt x="974" y="2505"/>
                    <a:pt x="1235" y="2612"/>
                    <a:pt x="1520" y="2612"/>
                  </a:cubicBezTo>
                  <a:cubicBezTo>
                    <a:pt x="1823" y="2612"/>
                    <a:pt x="2091" y="2505"/>
                    <a:pt x="2293" y="2298"/>
                  </a:cubicBezTo>
                  <a:cubicBezTo>
                    <a:pt x="2322" y="2262"/>
                    <a:pt x="2322" y="2262"/>
                    <a:pt x="2322" y="2262"/>
                  </a:cubicBezTo>
                  <a:cubicBezTo>
                    <a:pt x="2625" y="2618"/>
                    <a:pt x="2625" y="2618"/>
                    <a:pt x="2625" y="2618"/>
                  </a:cubicBezTo>
                  <a:cubicBezTo>
                    <a:pt x="2601" y="2647"/>
                    <a:pt x="2601" y="2647"/>
                    <a:pt x="2601" y="2647"/>
                  </a:cubicBezTo>
                  <a:cubicBezTo>
                    <a:pt x="2322" y="2932"/>
                    <a:pt x="1948" y="3081"/>
                    <a:pt x="1520" y="30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: Shape 7">
              <a:extLst>
                <a:ext uri="{FF2B5EF4-FFF2-40B4-BE49-F238E27FC236}">
                  <a16:creationId xmlns:a16="http://schemas.microsoft.com/office/drawing/2014/main" id="{633CD86E-6B3D-E94B-98BA-7DC60A4EB3EF}"/>
                </a:ext>
              </a:extLst>
            </p:cNvPr>
            <p:cNvSpPr/>
            <p:nvPr/>
          </p:nvSpPr>
          <p:spPr>
            <a:xfrm>
              <a:off x="4009679" y="2286000"/>
              <a:ext cx="271440" cy="27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6">
                  <a:moveTo>
                    <a:pt x="380" y="766"/>
                  </a:moveTo>
                  <a:cubicBezTo>
                    <a:pt x="173" y="766"/>
                    <a:pt x="0" y="594"/>
                    <a:pt x="0" y="386"/>
                  </a:cubicBezTo>
                  <a:cubicBezTo>
                    <a:pt x="0" y="172"/>
                    <a:pt x="173" y="0"/>
                    <a:pt x="380" y="0"/>
                  </a:cubicBezTo>
                  <a:cubicBezTo>
                    <a:pt x="588" y="0"/>
                    <a:pt x="755" y="172"/>
                    <a:pt x="755" y="386"/>
                  </a:cubicBezTo>
                  <a:cubicBezTo>
                    <a:pt x="755" y="594"/>
                    <a:pt x="588" y="766"/>
                    <a:pt x="380" y="76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8">
              <a:extLst>
                <a:ext uri="{FF2B5EF4-FFF2-40B4-BE49-F238E27FC236}">
                  <a16:creationId xmlns:a16="http://schemas.microsoft.com/office/drawing/2014/main" id="{28C87A9B-F3F8-1746-8425-7711B2E96211}"/>
                </a:ext>
              </a:extLst>
            </p:cNvPr>
            <p:cNvSpPr/>
            <p:nvPr/>
          </p:nvSpPr>
          <p:spPr>
            <a:xfrm>
              <a:off x="8460720" y="3799440"/>
              <a:ext cx="27144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0">
                  <a:moveTo>
                    <a:pt x="375" y="760"/>
                  </a:moveTo>
                  <a:cubicBezTo>
                    <a:pt x="167" y="760"/>
                    <a:pt x="0" y="588"/>
                    <a:pt x="0" y="380"/>
                  </a:cubicBezTo>
                  <a:cubicBezTo>
                    <a:pt x="0" y="172"/>
                    <a:pt x="167" y="0"/>
                    <a:pt x="375" y="0"/>
                  </a:cubicBezTo>
                  <a:cubicBezTo>
                    <a:pt x="589" y="0"/>
                    <a:pt x="755" y="172"/>
                    <a:pt x="755" y="380"/>
                  </a:cubicBezTo>
                  <a:cubicBezTo>
                    <a:pt x="755" y="588"/>
                    <a:pt x="589" y="760"/>
                    <a:pt x="375" y="760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9">
              <a:extLst>
                <a:ext uri="{FF2B5EF4-FFF2-40B4-BE49-F238E27FC236}">
                  <a16:creationId xmlns:a16="http://schemas.microsoft.com/office/drawing/2014/main" id="{A53016A1-86E9-1040-BA8B-6C057126C1FA}"/>
                </a:ext>
              </a:extLst>
            </p:cNvPr>
            <p:cNvSpPr/>
            <p:nvPr/>
          </p:nvSpPr>
          <p:spPr>
            <a:xfrm>
              <a:off x="4535640" y="2360880"/>
              <a:ext cx="3672720" cy="163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03" h="4536">
                  <a:moveTo>
                    <a:pt x="10203" y="4198"/>
                  </a:moveTo>
                  <a:cubicBezTo>
                    <a:pt x="9199" y="4198"/>
                    <a:pt x="9199" y="4198"/>
                    <a:pt x="9199" y="4198"/>
                  </a:cubicBezTo>
                  <a:cubicBezTo>
                    <a:pt x="8939" y="4198"/>
                    <a:pt x="8731" y="3984"/>
                    <a:pt x="8731" y="3723"/>
                  </a:cubicBezTo>
                  <a:cubicBezTo>
                    <a:pt x="8731" y="766"/>
                    <a:pt x="8731" y="766"/>
                    <a:pt x="8731" y="766"/>
                  </a:cubicBezTo>
                  <a:cubicBezTo>
                    <a:pt x="8731" y="344"/>
                    <a:pt x="8386" y="0"/>
                    <a:pt x="79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7917" y="338"/>
                    <a:pt x="7917" y="338"/>
                    <a:pt x="7917" y="338"/>
                  </a:cubicBezTo>
                  <a:cubicBezTo>
                    <a:pt x="8178" y="338"/>
                    <a:pt x="8386" y="552"/>
                    <a:pt x="8386" y="808"/>
                  </a:cubicBezTo>
                  <a:cubicBezTo>
                    <a:pt x="8386" y="3770"/>
                    <a:pt x="8386" y="3770"/>
                    <a:pt x="8386" y="3770"/>
                  </a:cubicBezTo>
                  <a:cubicBezTo>
                    <a:pt x="8386" y="4192"/>
                    <a:pt x="8731" y="4536"/>
                    <a:pt x="9157" y="4536"/>
                  </a:cubicBezTo>
                  <a:cubicBezTo>
                    <a:pt x="10203" y="4536"/>
                    <a:pt x="10203" y="4536"/>
                    <a:pt x="10203" y="453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5E1AEF2-64D6-094E-BC51-038C94250C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54831" y="4839581"/>
            <a:ext cx="2661609" cy="8111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i="0" baseline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Supporting info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279492BC-D72F-F443-B4BB-79F549A2E6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054830" y="4429709"/>
            <a:ext cx="2661611" cy="46899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0F61890D-6A20-5E44-BFD2-0FD726ADA5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8543" y="4269946"/>
            <a:ext cx="1092700" cy="109270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500" b="1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428BDE3-3E79-ED43-8E96-F1EF441BA4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50" y="2050129"/>
            <a:ext cx="4411912" cy="193952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Title of Webinar Goes Here</a:t>
            </a: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6EF17708-5E4A-DC4C-90D9-93D7A91EB491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3603300" y="-703785"/>
            <a:ext cx="14479878" cy="1072184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2DFC31-CF3F-344E-BB90-712B998E5225}"/>
              </a:ext>
            </a:extLst>
          </p:cNvPr>
          <p:cNvSpPr>
            <a:spLocks/>
          </p:cNvSpPr>
          <p:nvPr userDrawn="1"/>
        </p:nvSpPr>
        <p:spPr>
          <a:xfrm rot="10800000">
            <a:off x="5601915" y="5590812"/>
            <a:ext cx="459807" cy="459807"/>
          </a:xfrm>
          <a:prstGeom prst="rect">
            <a:avLst/>
          </a:pr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A803A3F-DF7A-7349-AFC0-696BCE285E49}"/>
              </a:ext>
            </a:extLst>
          </p:cNvPr>
          <p:cNvSpPr/>
          <p:nvPr userDrawn="1"/>
        </p:nvSpPr>
        <p:spPr>
          <a:xfrm>
            <a:off x="7884023" y="6163168"/>
            <a:ext cx="317119" cy="317119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icture Placeholder 7">
            <a:extLst>
              <a:ext uri="{FF2B5EF4-FFF2-40B4-BE49-F238E27FC236}">
                <a16:creationId xmlns:a16="http://schemas.microsoft.com/office/drawing/2014/main" id="{3465D724-E2E3-D04F-A33F-946CAD801471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6262055" y="873195"/>
            <a:ext cx="5113844" cy="5115311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518C9F2-E00F-BB46-AF4F-FD970878EEC8}"/>
              </a:ext>
            </a:extLst>
          </p:cNvPr>
          <p:cNvSpPr/>
          <p:nvPr userDrawn="1"/>
        </p:nvSpPr>
        <p:spPr>
          <a:xfrm>
            <a:off x="10604208" y="575945"/>
            <a:ext cx="317119" cy="317119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07A07C-E84D-1547-98D0-BC16D28DC139}"/>
              </a:ext>
            </a:extLst>
          </p:cNvPr>
          <p:cNvSpPr/>
          <p:nvPr userDrawn="1"/>
        </p:nvSpPr>
        <p:spPr>
          <a:xfrm>
            <a:off x="5962593" y="686225"/>
            <a:ext cx="1206839" cy="1206839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E77D114-626A-3C42-82D3-878C2F80DD70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604208" y="4409912"/>
            <a:ext cx="1719072" cy="1272913"/>
          </a:xfrm>
          <a:custGeom>
            <a:avLst/>
            <a:gdLst>
              <a:gd name="connsiteX0" fmla="*/ 1348714 w 1719072"/>
              <a:gd name="connsiteY0" fmla="*/ 1071960 h 1272913"/>
              <a:gd name="connsiteX1" fmla="*/ 859537 w 1719072"/>
              <a:gd name="connsiteY1" fmla="*/ 347523 h 1272913"/>
              <a:gd name="connsiteX2" fmla="*/ 370360 w 1719072"/>
              <a:gd name="connsiteY2" fmla="*/ 1071960 h 1272913"/>
              <a:gd name="connsiteX3" fmla="*/ 1719072 w 1719072"/>
              <a:gd name="connsiteY3" fmla="*/ 1272913 h 1272913"/>
              <a:gd name="connsiteX4" fmla="*/ 0 w 1719072"/>
              <a:gd name="connsiteY4" fmla="*/ 1272913 h 1272913"/>
              <a:gd name="connsiteX5" fmla="*/ 859536 w 1719072"/>
              <a:gd name="connsiteY5" fmla="*/ 0 h 127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9072" h="1272913">
                <a:moveTo>
                  <a:pt x="1348714" y="1071960"/>
                </a:moveTo>
                <a:lnTo>
                  <a:pt x="859537" y="347523"/>
                </a:lnTo>
                <a:lnTo>
                  <a:pt x="370360" y="1071960"/>
                </a:lnTo>
                <a:close/>
                <a:moveTo>
                  <a:pt x="1719072" y="1272913"/>
                </a:moveTo>
                <a:lnTo>
                  <a:pt x="0" y="1272913"/>
                </a:lnTo>
                <a:lnTo>
                  <a:pt x="859536" y="0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E4162EA4-E2A6-2445-8335-4680BFA7C57D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6596535" y="1988537"/>
            <a:ext cx="3575057" cy="2647208"/>
          </a:xfrm>
          <a:prstGeom prst="triangl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icture Placeholder 7">
            <a:extLst>
              <a:ext uri="{FF2B5EF4-FFF2-40B4-BE49-F238E27FC236}">
                <a16:creationId xmlns:a16="http://schemas.microsoft.com/office/drawing/2014/main" id="{6591574C-2A9C-D747-8032-82E5317264B7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262055" y="886843"/>
            <a:ext cx="5113844" cy="5115311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 (not required)</a:t>
            </a:r>
          </a:p>
        </p:txBody>
      </p:sp>
    </p:spTree>
    <p:extLst>
      <p:ext uri="{BB962C8B-B14F-4D97-AF65-F5344CB8AC3E}">
        <p14:creationId xmlns:p14="http://schemas.microsoft.com/office/powerpoint/2010/main" val="9973668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— Coral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8C8B649-9B8C-D842-AA3C-4C8A9B7CFB2D}"/>
              </a:ext>
            </a:extLst>
          </p:cNvPr>
          <p:cNvSpPr/>
          <p:nvPr userDrawn="1"/>
        </p:nvSpPr>
        <p:spPr>
          <a:xfrm>
            <a:off x="8180714" y="2224103"/>
            <a:ext cx="5732856" cy="5732856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B1F651-E637-F047-B4BD-0197DE548173}"/>
              </a:ext>
            </a:extLst>
          </p:cNvPr>
          <p:cNvSpPr/>
          <p:nvPr userDrawn="1"/>
        </p:nvSpPr>
        <p:spPr>
          <a:xfrm>
            <a:off x="4477847" y="-2832229"/>
            <a:ext cx="4608605" cy="4608605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EBF2CF-88C4-B244-BFD9-DFE83CD0A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361" y="2392331"/>
            <a:ext cx="6209408" cy="207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US" sz="4000" b="1" kern="1200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Divider Slide Headline Goes Here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8EF528-0114-B948-B4A9-C19D735C53A7}"/>
              </a:ext>
            </a:extLst>
          </p:cNvPr>
          <p:cNvSpPr/>
          <p:nvPr userDrawn="1"/>
        </p:nvSpPr>
        <p:spPr>
          <a:xfrm>
            <a:off x="-2820221" y="5291483"/>
            <a:ext cx="8151876" cy="8151876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44CE063-9022-7043-9F5F-4800B3BE8BE4}"/>
              </a:ext>
            </a:extLst>
          </p:cNvPr>
          <p:cNvSpPr/>
          <p:nvPr userDrawn="1"/>
        </p:nvSpPr>
        <p:spPr>
          <a:xfrm>
            <a:off x="912361" y="1351034"/>
            <a:ext cx="634844" cy="634844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DA500E2B-31E6-6048-AD36-82043B4DEEA6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8490220" y="2532875"/>
            <a:ext cx="5113844" cy="5115311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 (not required)</a:t>
            </a:r>
          </a:p>
        </p:txBody>
      </p:sp>
    </p:spTree>
    <p:extLst>
      <p:ext uri="{BB962C8B-B14F-4D97-AF65-F5344CB8AC3E}">
        <p14:creationId xmlns:p14="http://schemas.microsoft.com/office/powerpoint/2010/main" val="7462344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— Midn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8C8B649-9B8C-D842-AA3C-4C8A9B7CFB2D}"/>
              </a:ext>
            </a:extLst>
          </p:cNvPr>
          <p:cNvSpPr/>
          <p:nvPr userDrawn="1"/>
        </p:nvSpPr>
        <p:spPr>
          <a:xfrm>
            <a:off x="8180714" y="2224103"/>
            <a:ext cx="5732856" cy="5732856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B1F651-E637-F047-B4BD-0197DE548173}"/>
              </a:ext>
            </a:extLst>
          </p:cNvPr>
          <p:cNvSpPr/>
          <p:nvPr userDrawn="1"/>
        </p:nvSpPr>
        <p:spPr>
          <a:xfrm>
            <a:off x="4477847" y="-2832229"/>
            <a:ext cx="4608605" cy="4608605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EBF2CF-88C4-B244-BFD9-DFE83CD0A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361" y="2392331"/>
            <a:ext cx="6209408" cy="207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000" b="1" kern="1200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Divider Slide Headline Goes Here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8EF528-0114-B948-B4A9-C19D735C53A7}"/>
              </a:ext>
            </a:extLst>
          </p:cNvPr>
          <p:cNvSpPr/>
          <p:nvPr userDrawn="1"/>
        </p:nvSpPr>
        <p:spPr>
          <a:xfrm>
            <a:off x="-2820221" y="5291483"/>
            <a:ext cx="8151876" cy="8151876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44CE063-9022-7043-9F5F-4800B3BE8BE4}"/>
              </a:ext>
            </a:extLst>
          </p:cNvPr>
          <p:cNvSpPr/>
          <p:nvPr userDrawn="1"/>
        </p:nvSpPr>
        <p:spPr>
          <a:xfrm>
            <a:off x="912361" y="1351034"/>
            <a:ext cx="634844" cy="634844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0BE48405-FC09-4A41-89A5-5E3B08842064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8490220" y="2532875"/>
            <a:ext cx="5113844" cy="5115311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 (not required)</a:t>
            </a:r>
          </a:p>
        </p:txBody>
      </p:sp>
    </p:spTree>
    <p:extLst>
      <p:ext uri="{BB962C8B-B14F-4D97-AF65-F5344CB8AC3E}">
        <p14:creationId xmlns:p14="http://schemas.microsoft.com/office/powerpoint/2010/main" val="30661001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— Coral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8C8B649-9B8C-D842-AA3C-4C8A9B7CFB2D}"/>
              </a:ext>
            </a:extLst>
          </p:cNvPr>
          <p:cNvSpPr/>
          <p:nvPr userDrawn="1"/>
        </p:nvSpPr>
        <p:spPr>
          <a:xfrm>
            <a:off x="8180714" y="2224103"/>
            <a:ext cx="5732856" cy="5732856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B1F651-E637-F047-B4BD-0197DE548173}"/>
              </a:ext>
            </a:extLst>
          </p:cNvPr>
          <p:cNvSpPr/>
          <p:nvPr userDrawn="1"/>
        </p:nvSpPr>
        <p:spPr>
          <a:xfrm>
            <a:off x="4477847" y="-2832229"/>
            <a:ext cx="4608605" cy="4608605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EBF2CF-88C4-B244-BFD9-DFE83CD0A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361" y="2392331"/>
            <a:ext cx="6209408" cy="207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US" sz="4000" b="1" kern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Divider Slide Headline Goes Here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8EF528-0114-B948-B4A9-C19D735C53A7}"/>
              </a:ext>
            </a:extLst>
          </p:cNvPr>
          <p:cNvSpPr/>
          <p:nvPr userDrawn="1"/>
        </p:nvSpPr>
        <p:spPr>
          <a:xfrm>
            <a:off x="-2820221" y="5291483"/>
            <a:ext cx="8151876" cy="8151876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44CE063-9022-7043-9F5F-4800B3BE8BE4}"/>
              </a:ext>
            </a:extLst>
          </p:cNvPr>
          <p:cNvSpPr/>
          <p:nvPr userDrawn="1"/>
        </p:nvSpPr>
        <p:spPr>
          <a:xfrm>
            <a:off x="912361" y="1351034"/>
            <a:ext cx="634844" cy="634844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C581474-65E9-4846-874B-0759337D5276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8490220" y="2532875"/>
            <a:ext cx="5113844" cy="5115311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 (not required)</a:t>
            </a:r>
          </a:p>
        </p:txBody>
      </p:sp>
    </p:spTree>
    <p:extLst>
      <p:ext uri="{BB962C8B-B14F-4D97-AF65-F5344CB8AC3E}">
        <p14:creationId xmlns:p14="http://schemas.microsoft.com/office/powerpoint/2010/main" val="1344991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— Oce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F5CC175-59C7-5F41-8E76-7FAD19CA4EBD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8180714" y="2224102"/>
            <a:ext cx="5732856" cy="57328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61" y="2392331"/>
            <a:ext cx="6209408" cy="207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US" sz="4000" b="1" kern="1200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Divider Slide Headline Goes Here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8C2074-F941-4E40-A2A7-ECCFFA73C36A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473800" y="-2832231"/>
            <a:ext cx="4608606" cy="46086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699114-3350-8545-AF94-125E0AECFD0B}"/>
              </a:ext>
            </a:extLst>
          </p:cNvPr>
          <p:cNvSpPr/>
          <p:nvPr userDrawn="1"/>
        </p:nvSpPr>
        <p:spPr>
          <a:xfrm>
            <a:off x="-2820221" y="5291483"/>
            <a:ext cx="8151876" cy="81518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7FDB73E-3EE9-5C48-8F60-D5E4C363662F}"/>
              </a:ext>
            </a:extLst>
          </p:cNvPr>
          <p:cNvSpPr/>
          <p:nvPr userDrawn="1"/>
        </p:nvSpPr>
        <p:spPr>
          <a:xfrm>
            <a:off x="912361" y="1344580"/>
            <a:ext cx="634844" cy="634844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738706F-8822-8245-A495-D706833A775F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8490220" y="2532875"/>
            <a:ext cx="5113844" cy="5115311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 (not required)</a:t>
            </a:r>
          </a:p>
        </p:txBody>
      </p:sp>
    </p:spTree>
    <p:extLst>
      <p:ext uri="{BB962C8B-B14F-4D97-AF65-F5344CB8AC3E}">
        <p14:creationId xmlns:p14="http://schemas.microsoft.com/office/powerpoint/2010/main" val="27567627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— 2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33AA49E-BF84-A946-8029-5275B4C17B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41580" y="1877762"/>
            <a:ext cx="2560320" cy="256032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/>
          <a:lstStyle>
            <a:lvl1pPr marL="0" indent="0" algn="ctr">
              <a:buNone/>
              <a:defRPr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6ACB443-80B2-3E4B-8988-435A97116A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7508" y="5044955"/>
            <a:ext cx="4184541" cy="505883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E95A58-274E-0E4A-B72F-C8957A8166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51" y="1877762"/>
            <a:ext cx="2560320" cy="256032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/>
          <a:lstStyle>
            <a:lvl1pPr marL="0" indent="0" algn="ctr">
              <a:buNone/>
              <a:defRPr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5F48958-5E80-0B40-88B8-341BDD0029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09288" y="5044955"/>
            <a:ext cx="4184541" cy="505883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E02E7-4BA5-404B-A25C-C34D23D176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09288" y="4438082"/>
            <a:ext cx="4184541" cy="606873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E25347A-EAD1-214D-9855-50016189FF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74300" y="4438082"/>
            <a:ext cx="4184541" cy="606873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39E4396-F386-9F4C-9313-0204E0FD2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6740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— 3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699BFDD-E650-1844-8E66-65013FFE2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483" y="4617478"/>
            <a:ext cx="3233829" cy="468995"/>
          </a:xfrm>
        </p:spPr>
        <p:txBody>
          <a:bodyPr anchor="b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marL="0" lv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Presenter Name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1DA5284-E8A6-D541-A3C2-06D2C69731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484" y="5086472"/>
            <a:ext cx="3233829" cy="39094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F629EEA-6861-DF43-9767-D8AAE80CDA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72096" y="5086472"/>
            <a:ext cx="3233829" cy="39094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B83B714-3811-284D-9197-8C057BB654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38702" y="5086472"/>
            <a:ext cx="3233829" cy="39094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A4DA9CB-BA07-5E4E-BF50-81B4852063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72095" y="4617478"/>
            <a:ext cx="3233829" cy="468994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32DA0D3-EE74-B34C-AD73-BE3B9E714D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8702" y="4617478"/>
            <a:ext cx="3233829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4D97E2F3-6369-E54F-BE9A-F63F1B07158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12509" y="1964184"/>
            <a:ext cx="2560320" cy="256032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/>
          <a:lstStyle>
            <a:lvl1pPr marL="0" indent="0" algn="ctr">
              <a:buNone/>
              <a:defRPr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5C9B3173-86E0-BC48-A88C-A1D4364FA8B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815840" y="1964184"/>
            <a:ext cx="2560320" cy="256032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/>
          <a:lstStyle>
            <a:lvl1pPr marL="0" indent="0" algn="ctr">
              <a:buNone/>
              <a:defRPr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2E7E5220-F2B6-A843-BB3B-EDDCE1F7DA4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619171" y="1964184"/>
            <a:ext cx="2560320" cy="256032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/>
          <a:lstStyle>
            <a:lvl1pPr marL="0" indent="0" algn="ctr">
              <a:buNone/>
              <a:defRPr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09A3A3DE-E3B7-2E42-A6CE-C4F276FC73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392965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—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82C4350B-89B5-024C-B334-7F854A626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27445" y="2187898"/>
            <a:ext cx="1815292" cy="181529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133"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2F4CE1A-DAE7-D044-9DBB-46424A6034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491" y="4579853"/>
            <a:ext cx="2600803" cy="39094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AA341B03-8494-A641-A521-8E6FB2142B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41451" y="4579853"/>
            <a:ext cx="2600803" cy="39094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B453C5E-1E3A-EC43-B235-9026782721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41405" y="4579853"/>
            <a:ext cx="2600803" cy="39094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E20E5D1-27AB-EC44-91A8-412BFA666D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1360" y="4579853"/>
            <a:ext cx="2600803" cy="39094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A1E2FAB0-6190-AC41-A3A9-D38C824CA4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41449" y="4110858"/>
            <a:ext cx="2600803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7C5538C-E5AA-854D-926A-F5893DBE1D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41404" y="4110858"/>
            <a:ext cx="2600803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B5B05CCE-1A59-314A-A17A-BCDAFF49B21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1359" y="4110858"/>
            <a:ext cx="2600803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753D7978-C76D-254F-B2D5-BDD0712D3E6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18926" y="2187898"/>
            <a:ext cx="1815292" cy="181529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133"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7850522D-2638-2647-A42C-6663376152A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634158" y="2187898"/>
            <a:ext cx="1815292" cy="181529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133"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32" name="Picture Placeholder 6">
            <a:extLst>
              <a:ext uri="{FF2B5EF4-FFF2-40B4-BE49-F238E27FC236}">
                <a16:creationId xmlns:a16="http://schemas.microsoft.com/office/drawing/2014/main" id="{41A941DE-F1CD-2341-973E-1698035C814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32173" y="2187898"/>
            <a:ext cx="1815292" cy="181529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133"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37AD2938-ABE4-F147-8768-D63588AF36A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6204" y="4110858"/>
            <a:ext cx="2600803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E00E0B6C-85E8-064B-A33A-FD77EA56B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872562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— 5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5331A442-AB03-0240-B0DC-BD5074DA2B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2815" y="2289203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500"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B01F32D-BDD7-4546-9652-3C951CA56E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024" y="4318688"/>
            <a:ext cx="2149424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FC4C4AE-654E-1C49-9B36-0D3156A971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9861" y="4318688"/>
            <a:ext cx="2149424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FC5CD3C-AEBB-6C49-B894-2B0A6AEBFB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0898" y="4318688"/>
            <a:ext cx="2149424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F411605-632F-7245-8097-EA9DB04BDD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27158" y="4318688"/>
            <a:ext cx="2149424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8E41B6A-055F-6447-9F65-5CD5FB5DAC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40686" y="4318688"/>
            <a:ext cx="2149424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F0A4609C-54B2-4246-A104-F11A4B084EC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700426" y="3826612"/>
            <a:ext cx="2149475" cy="47307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1400" b="1"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EE1E04E-7E8F-E84F-97EE-02836A12CA2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10898" y="3826612"/>
            <a:ext cx="2149475" cy="47307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1400" b="1"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66ED58AD-3BEC-614F-B0B8-6CDA1E6A30A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7158" y="3826612"/>
            <a:ext cx="2149475" cy="47307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1400" b="1"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3DF1985-DAB9-FD4B-A6F4-B27A6AD39C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638968" y="3826612"/>
            <a:ext cx="2149475" cy="47307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1400" b="1"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7363D755-A4D8-684B-AAD2-5721C5F89FE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015466" y="2289203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500"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40" name="Picture Placeholder 6">
            <a:extLst>
              <a:ext uri="{FF2B5EF4-FFF2-40B4-BE49-F238E27FC236}">
                <a16:creationId xmlns:a16="http://schemas.microsoft.com/office/drawing/2014/main" id="{D25E713F-B457-B841-B9C6-D66511253D7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374080" y="2289203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500"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E228948C-7539-7243-8151-83B36B34AE6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651749" y="2289203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500"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0CDF63A3-FC21-7249-ABF6-5B1D981DF17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63332" y="2289203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500"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A5A06E2-6276-C94E-AC8E-0FB71285200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85490" y="3826612"/>
            <a:ext cx="2149475" cy="47307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1400" b="1"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85784880-FC63-B340-B29A-C9CCF723A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785015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— 6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78A7DB9B-7D4F-F84A-AF16-C17EBA43595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039112" y="1386476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500" b="1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75B8FFE8-C1BC-DD42-AB14-02184BD3001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8428" y="3263035"/>
            <a:ext cx="2661609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E1E8DACB-F1A2-8E48-956C-DB4D3361F6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58427" y="2814924"/>
            <a:ext cx="2661611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8C66B08-3BF3-9341-952B-3BE8592B9B9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00723" y="3263035"/>
            <a:ext cx="2661609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62CF5C6B-04B6-034A-ACA6-BFE91AA1C93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00722" y="2814924"/>
            <a:ext cx="2661611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FE692335-E437-F54D-8144-76479CAAE8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43017" y="3263035"/>
            <a:ext cx="2661609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A334CC42-E0F3-CE4C-9B4D-CAC61557BA4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43016" y="2814924"/>
            <a:ext cx="2661611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E81847CA-4A35-CD4D-B02D-C9BB1BF4E35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58428" y="5688205"/>
            <a:ext cx="2661609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3364F23-A4DE-B24B-AA39-2652029989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58427" y="5230785"/>
            <a:ext cx="2661611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4369E9C5-7CBD-B742-9D65-D7058C24CD4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00723" y="5688205"/>
            <a:ext cx="2661609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4614ADC5-C646-6A49-BDFA-AEBADC05549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00722" y="5230785"/>
            <a:ext cx="2661611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60A67D21-1E93-6D41-AD37-27A8E9B19FB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43017" y="5688205"/>
            <a:ext cx="2661609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47E17D68-89B8-ED40-869C-9CF7C0866C9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943016" y="5230785"/>
            <a:ext cx="2661611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14A8E7B4-0562-7B46-A993-787A5F76F2F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281406" y="1386476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500" b="1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FB3A2DF3-CC01-4748-AA63-A540F94B0C4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523701" y="1386476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500" b="1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46" name="Picture Placeholder 6">
            <a:extLst>
              <a:ext uri="{FF2B5EF4-FFF2-40B4-BE49-F238E27FC236}">
                <a16:creationId xmlns:a16="http://schemas.microsoft.com/office/drawing/2014/main" id="{F5610F75-288B-ED48-AEF8-A1B2E2F1216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039112" y="3802333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500" b="1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12D11CD8-22F3-9647-97C3-28927C02EDA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281406" y="3802333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500" b="1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384E43B-9BDF-6E47-96DD-3CC55A90868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523701" y="3802333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500" b="1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A52D94B6-7C0F-234C-9803-836DEB127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6743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—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12322629" cy="6858000"/>
          </a:xfrm>
          <a:solidFill>
            <a:schemeClr val="bg2"/>
          </a:solidFill>
        </p:spPr>
        <p:txBody>
          <a:bodyPr anchor="ctr"/>
          <a:lstStyle>
            <a:lvl1pPr algn="ctr">
              <a:defRPr baseline="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Photo goes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F9B70902-45B9-F84E-B1DA-844A246B78F0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-889000" y="3065645"/>
            <a:ext cx="1778000" cy="1778000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  <p:sp>
        <p:nvSpPr>
          <p:cNvPr id="17" name="Media Placeholder 15">
            <a:extLst>
              <a:ext uri="{FF2B5EF4-FFF2-40B4-BE49-F238E27FC236}">
                <a16:creationId xmlns:a16="http://schemas.microsoft.com/office/drawing/2014/main" id="{4BA3EB9A-6374-CD49-B3A6-99F4C99169BE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3693274" y="-557261"/>
            <a:ext cx="1114522" cy="1114522"/>
          </a:xfrm>
          <a:prstGeom prst="ellipse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  <p:sp>
        <p:nvSpPr>
          <p:cNvPr id="20" name="Media Placeholder 15">
            <a:extLst>
              <a:ext uri="{FF2B5EF4-FFF2-40B4-BE49-F238E27FC236}">
                <a16:creationId xmlns:a16="http://schemas.microsoft.com/office/drawing/2014/main" id="{43C0BC7F-63E4-EC42-A3D6-E7EC0DE255A3}"/>
              </a:ext>
            </a:extLst>
          </p:cNvPr>
          <p:cNvSpPr>
            <a:spLocks noGrp="1"/>
          </p:cNvSpPr>
          <p:nvPr>
            <p:ph type="media" sz="quarter" idx="16" hasCustomPrompt="1"/>
          </p:nvPr>
        </p:nvSpPr>
        <p:spPr>
          <a:xfrm>
            <a:off x="7053034" y="5756487"/>
            <a:ext cx="2203025" cy="2203025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</p:spPr>
        <p:txBody>
          <a:bodyPr/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  <p:sp>
        <p:nvSpPr>
          <p:cNvPr id="12" name="Media Placeholder 15">
            <a:extLst>
              <a:ext uri="{FF2B5EF4-FFF2-40B4-BE49-F238E27FC236}">
                <a16:creationId xmlns:a16="http://schemas.microsoft.com/office/drawing/2014/main" id="{DDAFBA87-97EF-E844-B097-09FF73054808}"/>
              </a:ext>
            </a:extLst>
          </p:cNvPr>
          <p:cNvSpPr>
            <a:spLocks noGrp="1" noChangeAspect="1"/>
          </p:cNvSpPr>
          <p:nvPr>
            <p:ph type="media" sz="quarter" idx="17" hasCustomPrompt="1"/>
          </p:nvPr>
        </p:nvSpPr>
        <p:spPr>
          <a:xfrm>
            <a:off x="10176527" y="1597552"/>
            <a:ext cx="1026601" cy="759029"/>
          </a:xfrm>
          <a:prstGeom prst="triangle">
            <a:avLst/>
          </a:prstGeom>
          <a:solidFill>
            <a:schemeClr val="accent4"/>
          </a:solidFill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  <p:sp>
        <p:nvSpPr>
          <p:cNvPr id="14" name="Media Placeholder 15">
            <a:extLst>
              <a:ext uri="{FF2B5EF4-FFF2-40B4-BE49-F238E27FC236}">
                <a16:creationId xmlns:a16="http://schemas.microsoft.com/office/drawing/2014/main" id="{F4189174-9C9C-874A-949D-09CA7C873997}"/>
              </a:ext>
            </a:extLst>
          </p:cNvPr>
          <p:cNvSpPr>
            <a:spLocks noGrp="1"/>
          </p:cNvSpPr>
          <p:nvPr>
            <p:ph type="media" sz="quarter" idx="18" hasCustomPrompt="1"/>
          </p:nvPr>
        </p:nvSpPr>
        <p:spPr>
          <a:xfrm>
            <a:off x="2869746" y="5200862"/>
            <a:ext cx="555625" cy="555625"/>
          </a:xfrm>
          <a:prstGeom prst="rect">
            <a:avLst/>
          </a:prstGeom>
          <a:gradFill>
            <a:gsLst>
              <a:gs pos="0">
                <a:srgbClr val="005081"/>
              </a:gs>
              <a:gs pos="100000">
                <a:srgbClr val="00385D"/>
              </a:gs>
            </a:gsLst>
            <a:lin ang="0" scaled="0"/>
          </a:gradFill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</p:spTree>
    <p:extLst>
      <p:ext uri="{BB962C8B-B14F-4D97-AF65-F5344CB8AC3E}">
        <p14:creationId xmlns:p14="http://schemas.microsoft.com/office/powerpoint/2010/main" val="65236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— Criteo color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iangle 28">
            <a:extLst>
              <a:ext uri="{FF2B5EF4-FFF2-40B4-BE49-F238E27FC236}">
                <a16:creationId xmlns:a16="http://schemas.microsoft.com/office/drawing/2014/main" id="{231F3A83-DD36-D249-8277-F48DBB5BADA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02345" y="1262134"/>
            <a:ext cx="8546254" cy="6328202"/>
          </a:xfrm>
          <a:prstGeom prst="triangle">
            <a:avLst/>
          </a:prstGeom>
          <a:gradFill flip="none" rotWithShape="0">
            <a:gsLst>
              <a:gs pos="0">
                <a:srgbClr val="F68926"/>
              </a:gs>
              <a:gs pos="100000">
                <a:srgbClr val="F26333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7D37C-C176-F64A-AB15-4DBF4EB8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61096" y="5781940"/>
            <a:ext cx="1428751" cy="3900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44F6905-6EC9-014D-97C0-D0AF07E26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3756" y="6177468"/>
            <a:ext cx="278757" cy="278757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8A695113-EE58-D24D-AE53-4B58F617302C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62536" y="-2448842"/>
            <a:ext cx="3285484" cy="3285484"/>
          </a:xfrm>
          <a:prstGeom prst="ellipse">
            <a:avLst/>
          </a:prstGeom>
          <a:gradFill flip="none" rotWithShape="0">
            <a:gsLst>
              <a:gs pos="0">
                <a:srgbClr val="00AEBD"/>
              </a:gs>
              <a:gs pos="100000">
                <a:srgbClr val="0788C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05F642-D68A-0443-A800-F437A5D4AB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02549" y="593285"/>
            <a:ext cx="243357" cy="2433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D986C2-28FE-F648-AFD2-48ED9B85CB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50253" y="646091"/>
            <a:ext cx="816782" cy="81678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E7D2317-0207-8944-8060-CB8224CF82E8}"/>
              </a:ext>
            </a:extLst>
          </p:cNvPr>
          <p:cNvSpPr/>
          <p:nvPr userDrawn="1"/>
        </p:nvSpPr>
        <p:spPr>
          <a:xfrm>
            <a:off x="2944563" y="5559491"/>
            <a:ext cx="4701538" cy="4701538"/>
          </a:xfrm>
          <a:prstGeom prst="ellipse">
            <a:avLst/>
          </a:prstGeom>
          <a:gradFill>
            <a:gsLst>
              <a:gs pos="0">
                <a:srgbClr val="FDBF0F"/>
              </a:gs>
              <a:gs pos="100000">
                <a:srgbClr val="F7981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FC42C93-AC15-264A-B962-8FA329D32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1" y="1348215"/>
            <a:ext cx="4449081" cy="241483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of Presentation Goes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E762205-76EC-6F48-A89B-D979E64289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4327445"/>
            <a:ext cx="3890963" cy="9160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Supporting info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205F8E3E-B217-5744-8431-CC7C34A88C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1" y="4031250"/>
            <a:ext cx="4530116" cy="317187"/>
          </a:xfrm>
        </p:spPr>
        <p:txBody>
          <a:bodyPr anchor="b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80C9E764-F71B-474A-8A58-AE672DD55D2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96593" y="1072768"/>
            <a:ext cx="6023150" cy="4345047"/>
          </a:xfrm>
          <a:prstGeom prst="triangle">
            <a:avLst>
              <a:gd name="adj" fmla="val 48844"/>
            </a:avLst>
          </a:prstGeom>
        </p:spPr>
        <p:txBody>
          <a:bodyPr/>
          <a:lstStyle/>
          <a:p>
            <a:r>
              <a:rPr lang="en-US" dirty="0"/>
              <a:t>Click icon to add picture (not required)</a:t>
            </a:r>
          </a:p>
        </p:txBody>
      </p:sp>
    </p:spTree>
    <p:extLst>
      <p:ext uri="{BB962C8B-B14F-4D97-AF65-F5344CB8AC3E}">
        <p14:creationId xmlns:p14="http://schemas.microsoft.com/office/powerpoint/2010/main" val="19815466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—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solidFill>
            <a:schemeClr val="bg2"/>
          </a:solidFill>
        </p:spPr>
        <p:txBody>
          <a:bodyPr anchor="ctr"/>
          <a:lstStyle>
            <a:lvl1pPr algn="ctr">
              <a:defRPr baseline="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Photo goes here</a:t>
            </a:r>
          </a:p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E681B61-6FCC-BE49-BA2B-84AEAA3B20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62131" y="0"/>
            <a:ext cx="6240992" cy="6858000"/>
          </a:xfrm>
          <a:solidFill>
            <a:schemeClr val="bg2"/>
          </a:solidFill>
        </p:spPr>
        <p:txBody>
          <a:bodyPr anchor="ctr"/>
          <a:lstStyle>
            <a:lvl1pPr algn="ctr">
              <a:defRPr baseline="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Photo goes here</a:t>
            </a:r>
          </a:p>
          <a:p>
            <a:endParaRPr lang="en-US" dirty="0"/>
          </a:p>
        </p:txBody>
      </p:sp>
      <p:sp>
        <p:nvSpPr>
          <p:cNvPr id="5" name="Media Placeholder 15">
            <a:extLst>
              <a:ext uri="{FF2B5EF4-FFF2-40B4-BE49-F238E27FC236}">
                <a16:creationId xmlns:a16="http://schemas.microsoft.com/office/drawing/2014/main" id="{4D15C785-D296-0841-8D69-6BBCCF2E9F41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-889000" y="3080636"/>
            <a:ext cx="1778000" cy="1778000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  <p:sp>
        <p:nvSpPr>
          <p:cNvPr id="6" name="Media Placeholder 15">
            <a:extLst>
              <a:ext uri="{FF2B5EF4-FFF2-40B4-BE49-F238E27FC236}">
                <a16:creationId xmlns:a16="http://schemas.microsoft.com/office/drawing/2014/main" id="{A6EB4BA8-565D-084C-BF32-4731939746F4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3693274" y="-557261"/>
            <a:ext cx="1114522" cy="1114522"/>
          </a:xfrm>
          <a:prstGeom prst="ellipse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  <p:sp>
        <p:nvSpPr>
          <p:cNvPr id="7" name="Media Placeholder 15">
            <a:extLst>
              <a:ext uri="{FF2B5EF4-FFF2-40B4-BE49-F238E27FC236}">
                <a16:creationId xmlns:a16="http://schemas.microsoft.com/office/drawing/2014/main" id="{399501DE-C158-7749-AF79-1D14BD17608F}"/>
              </a:ext>
            </a:extLst>
          </p:cNvPr>
          <p:cNvSpPr>
            <a:spLocks noGrp="1"/>
          </p:cNvSpPr>
          <p:nvPr>
            <p:ph type="media" sz="quarter" idx="16" hasCustomPrompt="1"/>
          </p:nvPr>
        </p:nvSpPr>
        <p:spPr>
          <a:xfrm>
            <a:off x="7053034" y="5756487"/>
            <a:ext cx="2203025" cy="2203025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</p:spPr>
        <p:txBody>
          <a:bodyPr/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  <p:sp>
        <p:nvSpPr>
          <p:cNvPr id="8" name="Media Placeholder 15">
            <a:extLst>
              <a:ext uri="{FF2B5EF4-FFF2-40B4-BE49-F238E27FC236}">
                <a16:creationId xmlns:a16="http://schemas.microsoft.com/office/drawing/2014/main" id="{ECCC5B9E-2878-C447-8632-7F6A4A27A0D0}"/>
              </a:ext>
            </a:extLst>
          </p:cNvPr>
          <p:cNvSpPr>
            <a:spLocks noGrp="1" noChangeAspect="1"/>
          </p:cNvSpPr>
          <p:nvPr>
            <p:ph type="media" sz="quarter" idx="17" hasCustomPrompt="1"/>
          </p:nvPr>
        </p:nvSpPr>
        <p:spPr>
          <a:xfrm>
            <a:off x="10176527" y="1597552"/>
            <a:ext cx="1026601" cy="759029"/>
          </a:xfrm>
          <a:prstGeom prst="triangle">
            <a:avLst/>
          </a:prstGeom>
          <a:solidFill>
            <a:schemeClr val="accent4"/>
          </a:solidFill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  <p:sp>
        <p:nvSpPr>
          <p:cNvPr id="9" name="Media Placeholder 15">
            <a:extLst>
              <a:ext uri="{FF2B5EF4-FFF2-40B4-BE49-F238E27FC236}">
                <a16:creationId xmlns:a16="http://schemas.microsoft.com/office/drawing/2014/main" id="{6690007B-D250-0F40-8422-BD1F48EED8C5}"/>
              </a:ext>
            </a:extLst>
          </p:cNvPr>
          <p:cNvSpPr>
            <a:spLocks noGrp="1"/>
          </p:cNvSpPr>
          <p:nvPr>
            <p:ph type="media" sz="quarter" idx="18" hasCustomPrompt="1"/>
          </p:nvPr>
        </p:nvSpPr>
        <p:spPr>
          <a:xfrm>
            <a:off x="2869746" y="5200862"/>
            <a:ext cx="555625" cy="555625"/>
          </a:xfrm>
          <a:prstGeom prst="rect">
            <a:avLst/>
          </a:prstGeom>
          <a:gradFill>
            <a:gsLst>
              <a:gs pos="0">
                <a:srgbClr val="005081"/>
              </a:gs>
              <a:gs pos="100000">
                <a:srgbClr val="00385D"/>
              </a:gs>
            </a:gsLst>
            <a:lin ang="0" scaled="0"/>
          </a:gradFill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</p:spTree>
    <p:extLst>
      <p:ext uri="{BB962C8B-B14F-4D97-AF65-F5344CB8AC3E}">
        <p14:creationId xmlns:p14="http://schemas.microsoft.com/office/powerpoint/2010/main" val="6249097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— Midn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BBEB999-7B78-374A-8A49-DA34E6259769}"/>
              </a:ext>
            </a:extLst>
          </p:cNvPr>
          <p:cNvSpPr>
            <a:spLocks noChangeAspect="1"/>
          </p:cNvSpPr>
          <p:nvPr userDrawn="1"/>
        </p:nvSpPr>
        <p:spPr>
          <a:xfrm>
            <a:off x="3152352" y="515333"/>
            <a:ext cx="5888736" cy="5888736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587108-E1E0-8844-8800-927E7A4756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9106" y="1753069"/>
            <a:ext cx="4493788" cy="319403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veniamfsd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64035F-871D-A140-9C62-1FBB6C532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4773" y="5272819"/>
            <a:ext cx="3882454" cy="76831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– Name, Title, Company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F3754FF-AF49-EE42-9DE5-536AA76A05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90390" y="4537637"/>
            <a:ext cx="1755359" cy="1755863"/>
          </a:xfrm>
          <a:prstGeom prst="ellipse">
            <a:avLst/>
          </a:prstGeom>
          <a:ln w="2540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algn="ctr">
              <a:defRPr sz="12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Headshot goes here. Delete this placeholder if not used.</a:t>
            </a:r>
          </a:p>
        </p:txBody>
      </p:sp>
    </p:spTree>
    <p:extLst>
      <p:ext uri="{BB962C8B-B14F-4D97-AF65-F5344CB8AC3E}">
        <p14:creationId xmlns:p14="http://schemas.microsoft.com/office/powerpoint/2010/main" val="7903345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— Ocea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3438FD-A1C8-CE4F-9202-AA467569B729}"/>
              </a:ext>
            </a:extLst>
          </p:cNvPr>
          <p:cNvSpPr>
            <a:spLocks noChangeAspect="1"/>
          </p:cNvSpPr>
          <p:nvPr userDrawn="1"/>
        </p:nvSpPr>
        <p:spPr>
          <a:xfrm>
            <a:off x="3151632" y="513553"/>
            <a:ext cx="5888736" cy="5888736"/>
          </a:xfrm>
          <a:prstGeom prst="ellipse">
            <a:avLst/>
          </a:prstGeom>
          <a:gradFill>
            <a:gsLst>
              <a:gs pos="0">
                <a:srgbClr val="00AEBD"/>
              </a:gs>
              <a:gs pos="100000">
                <a:srgbClr val="0788C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587108-E1E0-8844-8800-927E7A4756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9106" y="1753069"/>
            <a:ext cx="4493788" cy="319403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veniamfsd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64035F-871D-A140-9C62-1FBB6C532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4773" y="5272819"/>
            <a:ext cx="3882454" cy="76831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– Name, Title, Company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F3754FF-AF49-EE42-9DE5-536AA76A05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90390" y="4537637"/>
            <a:ext cx="1755359" cy="1755863"/>
          </a:xfrm>
          <a:prstGeom prst="ellipse">
            <a:avLst/>
          </a:prstGeom>
          <a:ln w="2540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algn="ctr">
              <a:defRPr sz="12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Headshot goes here. Delete this placeholder if not used.</a:t>
            </a:r>
          </a:p>
        </p:txBody>
      </p:sp>
    </p:spTree>
    <p:extLst>
      <p:ext uri="{BB962C8B-B14F-4D97-AF65-F5344CB8AC3E}">
        <p14:creationId xmlns:p14="http://schemas.microsoft.com/office/powerpoint/2010/main" val="3195400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— Cor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3438FD-A1C8-CE4F-9202-AA467569B729}"/>
              </a:ext>
            </a:extLst>
          </p:cNvPr>
          <p:cNvSpPr>
            <a:spLocks noChangeAspect="1"/>
          </p:cNvSpPr>
          <p:nvPr userDrawn="1"/>
        </p:nvSpPr>
        <p:spPr>
          <a:xfrm>
            <a:off x="3151632" y="513553"/>
            <a:ext cx="5888736" cy="5888736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587108-E1E0-8844-8800-927E7A4756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9106" y="1753069"/>
            <a:ext cx="4493788" cy="319403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veniamfsd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64035F-871D-A140-9C62-1FBB6C532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4773" y="5272819"/>
            <a:ext cx="3882454" cy="76831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– Name, Title, Company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F3754FF-AF49-EE42-9DE5-536AA76A05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90390" y="4537637"/>
            <a:ext cx="1755359" cy="1755863"/>
          </a:xfrm>
          <a:prstGeom prst="ellipse">
            <a:avLst/>
          </a:prstGeom>
          <a:ln w="2540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algn="ctr">
              <a:defRPr sz="12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Headshot goes here. Delete this placeholder if not used.</a:t>
            </a:r>
          </a:p>
        </p:txBody>
      </p:sp>
    </p:spTree>
    <p:extLst>
      <p:ext uri="{BB962C8B-B14F-4D97-AF65-F5344CB8AC3E}">
        <p14:creationId xmlns:p14="http://schemas.microsoft.com/office/powerpoint/2010/main" val="22176767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— Sunris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3438FD-A1C8-CE4F-9202-AA467569B729}"/>
              </a:ext>
            </a:extLst>
          </p:cNvPr>
          <p:cNvSpPr>
            <a:spLocks noChangeAspect="1"/>
          </p:cNvSpPr>
          <p:nvPr userDrawn="1"/>
        </p:nvSpPr>
        <p:spPr>
          <a:xfrm>
            <a:off x="3151632" y="513553"/>
            <a:ext cx="5888736" cy="5888736"/>
          </a:xfrm>
          <a:prstGeom prst="ellipse">
            <a:avLst/>
          </a:prstGeom>
          <a:gradFill>
            <a:gsLst>
              <a:gs pos="0">
                <a:srgbClr val="F68926"/>
              </a:gs>
              <a:gs pos="100000">
                <a:srgbClr val="F2633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587108-E1E0-8844-8800-927E7A4756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9106" y="1753069"/>
            <a:ext cx="4493788" cy="319403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veniamfsd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64035F-871D-A140-9C62-1FBB6C532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4773" y="5272819"/>
            <a:ext cx="3882454" cy="76831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– Name, Title, Company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F3754FF-AF49-EE42-9DE5-536AA76A05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90390" y="4537637"/>
            <a:ext cx="1755359" cy="1755863"/>
          </a:xfrm>
          <a:prstGeom prst="ellipse">
            <a:avLst/>
          </a:prstGeom>
          <a:ln w="2540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algn="ctr">
              <a:defRPr sz="12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Headshot goes here. Delete this placeholder if not used.</a:t>
            </a:r>
          </a:p>
        </p:txBody>
      </p:sp>
    </p:spTree>
    <p:extLst>
      <p:ext uri="{BB962C8B-B14F-4D97-AF65-F5344CB8AC3E}">
        <p14:creationId xmlns:p14="http://schemas.microsoft.com/office/powerpoint/2010/main" val="24602179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— Peacoc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3438FD-A1C8-CE4F-9202-AA467569B729}"/>
              </a:ext>
            </a:extLst>
          </p:cNvPr>
          <p:cNvSpPr>
            <a:spLocks noChangeAspect="1"/>
          </p:cNvSpPr>
          <p:nvPr userDrawn="1"/>
        </p:nvSpPr>
        <p:spPr>
          <a:xfrm>
            <a:off x="3151632" y="513553"/>
            <a:ext cx="5888736" cy="5888736"/>
          </a:xfrm>
          <a:prstGeom prst="ellipse">
            <a:avLst/>
          </a:prstGeom>
          <a:gradFill>
            <a:gsLst>
              <a:gs pos="0">
                <a:srgbClr val="29B473"/>
              </a:gs>
              <a:gs pos="99000">
                <a:srgbClr val="00A69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587108-E1E0-8844-8800-927E7A4756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9106" y="1753069"/>
            <a:ext cx="4493788" cy="319403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veniamfsd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64035F-871D-A140-9C62-1FBB6C532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4773" y="5272819"/>
            <a:ext cx="3882454" cy="76831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– Name, Title, Company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F3754FF-AF49-EE42-9DE5-536AA76A05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90390" y="4537637"/>
            <a:ext cx="1755359" cy="1755863"/>
          </a:xfrm>
          <a:prstGeom prst="ellipse">
            <a:avLst/>
          </a:prstGeom>
          <a:ln w="2540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algn="ctr">
              <a:defRPr sz="12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Headshot goes here. Delete this placeholder if not used.</a:t>
            </a:r>
          </a:p>
        </p:txBody>
      </p:sp>
    </p:spTree>
    <p:extLst>
      <p:ext uri="{BB962C8B-B14F-4D97-AF65-F5344CB8AC3E}">
        <p14:creationId xmlns:p14="http://schemas.microsoft.com/office/powerpoint/2010/main" val="3518892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— Midnigh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BBEB999-7B78-374A-8A49-DA34E6259769}"/>
              </a:ext>
            </a:extLst>
          </p:cNvPr>
          <p:cNvSpPr>
            <a:spLocks noChangeAspect="1"/>
          </p:cNvSpPr>
          <p:nvPr userDrawn="1"/>
        </p:nvSpPr>
        <p:spPr>
          <a:xfrm>
            <a:off x="3152352" y="515333"/>
            <a:ext cx="5888736" cy="5888736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587108-E1E0-8844-8800-927E7A4756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9106" y="1753069"/>
            <a:ext cx="4493788" cy="319403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veniamfsd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64035F-871D-A140-9C62-1FBB6C532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4773" y="5272819"/>
            <a:ext cx="3882454" cy="76831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– Name, Title, Company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F3754FF-AF49-EE42-9DE5-536AA76A05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90390" y="4537637"/>
            <a:ext cx="1755359" cy="1755863"/>
          </a:xfrm>
          <a:prstGeom prst="ellipse">
            <a:avLst/>
          </a:prstGeom>
          <a:ln w="2540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algn="ctr">
              <a:defRPr sz="1200" b="0" i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Headshot goes here. Delete this placeholder if not used.</a:t>
            </a:r>
          </a:p>
        </p:txBody>
      </p:sp>
    </p:spTree>
    <p:extLst>
      <p:ext uri="{BB962C8B-B14F-4D97-AF65-F5344CB8AC3E}">
        <p14:creationId xmlns:p14="http://schemas.microsoft.com/office/powerpoint/2010/main" val="20297096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—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587108-E1E0-8844-8800-927E7A4756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6965" y="874856"/>
            <a:ext cx="9938070" cy="510828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6600" b="1" i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Keynote Slide. Impactful statement goes here.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B7A8FF-136E-2F40-A15D-DBA1FE38DD21}"/>
              </a:ext>
            </a:extLst>
          </p:cNvPr>
          <p:cNvSpPr>
            <a:spLocks/>
          </p:cNvSpPr>
          <p:nvPr userDrawn="1"/>
        </p:nvSpPr>
        <p:spPr>
          <a:xfrm rot="10800000">
            <a:off x="-786893" y="3968370"/>
            <a:ext cx="1573785" cy="1573785"/>
          </a:xfrm>
          <a:prstGeom prst="rect">
            <a:avLst/>
          </a:prstGeom>
          <a:noFill/>
          <a:ln w="254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0AC866-44B4-5B48-B0F8-680F5755C2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8594" y="5058549"/>
            <a:ext cx="4053026" cy="40530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C6CAC0-3DA5-CD46-BC0D-396C6139B4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3641144" y="-851858"/>
            <a:ext cx="2214830" cy="17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25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— Sunrise">
    <p:bg>
      <p:bgPr>
        <a:gradFill>
          <a:gsLst>
            <a:gs pos="0">
              <a:srgbClr val="F68926"/>
            </a:gs>
            <a:gs pos="100000">
              <a:srgbClr val="F2633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D2862D-4A07-D444-8EDB-6F9B35095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6965" y="874856"/>
            <a:ext cx="9938070" cy="510828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66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Keynote Slide. Impactful statement goes here.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828326-99B6-0243-8E8E-86DCC10947D1}"/>
              </a:ext>
            </a:extLst>
          </p:cNvPr>
          <p:cNvSpPr>
            <a:spLocks/>
          </p:cNvSpPr>
          <p:nvPr userDrawn="1"/>
        </p:nvSpPr>
        <p:spPr>
          <a:xfrm rot="10800000">
            <a:off x="-786893" y="3968370"/>
            <a:ext cx="1573785" cy="1573785"/>
          </a:xfrm>
          <a:prstGeom prst="rect">
            <a:avLst/>
          </a:prstGeom>
          <a:noFill/>
          <a:ln w="254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8C9093-C4B1-DF47-9715-8191FDD3AD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8594" y="5058549"/>
            <a:ext cx="4053026" cy="40530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98E169-499C-8446-8C09-C74DCEE2C9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3641144" y="-828860"/>
            <a:ext cx="2214830" cy="17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947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— Midnight">
    <p:bg>
      <p:bgPr>
        <a:gradFill>
          <a:gsLst>
            <a:gs pos="0">
              <a:srgbClr val="005081"/>
            </a:gs>
            <a:gs pos="100000">
              <a:srgbClr val="00385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E004091-4FAB-1C40-8756-00086D0E77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6965" y="874856"/>
            <a:ext cx="9938070" cy="510828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66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Keynote Slide. Impactful statement goes here.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0ECF6F-C7EE-2E4E-8A41-8B133F4AAC86}"/>
              </a:ext>
            </a:extLst>
          </p:cNvPr>
          <p:cNvSpPr/>
          <p:nvPr userDrawn="1"/>
        </p:nvSpPr>
        <p:spPr>
          <a:xfrm>
            <a:off x="10020830" y="5443931"/>
            <a:ext cx="2579062" cy="2579062"/>
          </a:xfrm>
          <a:prstGeom prst="ellipse">
            <a:avLst/>
          </a:prstGeom>
          <a:noFill/>
          <a:ln w="5080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DF0E0E0-48DD-E049-BB40-770694084E2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3598125" y="-814570"/>
            <a:ext cx="2300869" cy="1703714"/>
          </a:xfrm>
          <a:custGeom>
            <a:avLst/>
            <a:gdLst>
              <a:gd name="connsiteX0" fmla="*/ 1348714 w 1719072"/>
              <a:gd name="connsiteY0" fmla="*/ 1071960 h 1272913"/>
              <a:gd name="connsiteX1" fmla="*/ 859537 w 1719072"/>
              <a:gd name="connsiteY1" fmla="*/ 347523 h 1272913"/>
              <a:gd name="connsiteX2" fmla="*/ 370360 w 1719072"/>
              <a:gd name="connsiteY2" fmla="*/ 1071960 h 1272913"/>
              <a:gd name="connsiteX3" fmla="*/ 1719072 w 1719072"/>
              <a:gd name="connsiteY3" fmla="*/ 1272913 h 1272913"/>
              <a:gd name="connsiteX4" fmla="*/ 0 w 1719072"/>
              <a:gd name="connsiteY4" fmla="*/ 1272913 h 1272913"/>
              <a:gd name="connsiteX5" fmla="*/ 859536 w 1719072"/>
              <a:gd name="connsiteY5" fmla="*/ 0 h 127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9072" h="1272913">
                <a:moveTo>
                  <a:pt x="1348714" y="1071960"/>
                </a:moveTo>
                <a:lnTo>
                  <a:pt x="859537" y="347523"/>
                </a:lnTo>
                <a:lnTo>
                  <a:pt x="370360" y="1071960"/>
                </a:lnTo>
                <a:close/>
                <a:moveTo>
                  <a:pt x="1719072" y="1272913"/>
                </a:moveTo>
                <a:lnTo>
                  <a:pt x="0" y="1272913"/>
                </a:lnTo>
                <a:lnTo>
                  <a:pt x="859536" y="0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BA656-85E5-2146-B8EA-B6CA03D2F8AF}"/>
              </a:ext>
            </a:extLst>
          </p:cNvPr>
          <p:cNvSpPr>
            <a:spLocks/>
          </p:cNvSpPr>
          <p:nvPr userDrawn="1"/>
        </p:nvSpPr>
        <p:spPr>
          <a:xfrm rot="10800000">
            <a:off x="-786893" y="3968370"/>
            <a:ext cx="1573785" cy="1573785"/>
          </a:xfrm>
          <a:prstGeom prst="rect">
            <a:avLst/>
          </a:prstGeom>
          <a:noFill/>
          <a:ln w="254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3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— Monochrom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iangle 28">
            <a:extLst>
              <a:ext uri="{FF2B5EF4-FFF2-40B4-BE49-F238E27FC236}">
                <a16:creationId xmlns:a16="http://schemas.microsoft.com/office/drawing/2014/main" id="{231F3A83-DD36-D249-8277-F48DBB5BADA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02345" y="1262134"/>
            <a:ext cx="8546254" cy="6328202"/>
          </a:xfrm>
          <a:prstGeom prst="triangl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7D37C-C176-F64A-AB15-4DBF4EB8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61096" y="5781940"/>
            <a:ext cx="1428751" cy="3900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44F6905-6EC9-014D-97C0-D0AF07E26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3756" y="6177468"/>
            <a:ext cx="278757" cy="278757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8A695113-EE58-D24D-AE53-4B58F617302C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62536" y="-2448842"/>
            <a:ext cx="3285484" cy="3285484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05F642-D68A-0443-A800-F437A5D4AB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02549" y="593285"/>
            <a:ext cx="243357" cy="2433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D986C2-28FE-F648-AFD2-48ED9B85CB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50253" y="646091"/>
            <a:ext cx="816782" cy="81678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E7D2317-0207-8944-8060-CB8224CF82E8}"/>
              </a:ext>
            </a:extLst>
          </p:cNvPr>
          <p:cNvSpPr/>
          <p:nvPr userDrawn="1"/>
        </p:nvSpPr>
        <p:spPr>
          <a:xfrm>
            <a:off x="2944563" y="5559491"/>
            <a:ext cx="4701538" cy="4701538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FC42C93-AC15-264A-B962-8FA329D32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1" y="1348215"/>
            <a:ext cx="4449081" cy="241483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of Presentation Goes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E762205-76EC-6F48-A89B-D979E64289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4327445"/>
            <a:ext cx="3890963" cy="9160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Supporting info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205F8E3E-B217-5744-8431-CC7C34A88C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1" y="4031250"/>
            <a:ext cx="4530116" cy="317187"/>
          </a:xfrm>
        </p:spPr>
        <p:txBody>
          <a:bodyPr anchor="b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CDE59D1-32B2-F744-9146-10A315AE12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96593" y="1072768"/>
            <a:ext cx="6023150" cy="4345047"/>
          </a:xfrm>
          <a:prstGeom prst="triangle">
            <a:avLst>
              <a:gd name="adj" fmla="val 48844"/>
            </a:avLst>
          </a:prstGeom>
        </p:spPr>
        <p:txBody>
          <a:bodyPr/>
          <a:lstStyle/>
          <a:p>
            <a:r>
              <a:rPr lang="en-US" dirty="0"/>
              <a:t>Click icon to add picture (not required)</a:t>
            </a:r>
          </a:p>
        </p:txBody>
      </p:sp>
    </p:spTree>
    <p:extLst>
      <p:ext uri="{BB962C8B-B14F-4D97-AF65-F5344CB8AC3E}">
        <p14:creationId xmlns:p14="http://schemas.microsoft.com/office/powerpoint/2010/main" val="15259949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— Coral">
    <p:bg>
      <p:bgPr>
        <a:gradFill>
          <a:gsLst>
            <a:gs pos="0">
              <a:srgbClr val="005081"/>
            </a:gs>
            <a:gs pos="100000">
              <a:srgbClr val="00385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E004091-4FAB-1C40-8756-00086D0E77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6965" y="874856"/>
            <a:ext cx="9938070" cy="510828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66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Keynote Slide. Impactful statement goes here.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DF0E0E0-48DD-E049-BB40-770694084E2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3598125" y="-828858"/>
            <a:ext cx="2300869" cy="1703714"/>
          </a:xfrm>
          <a:custGeom>
            <a:avLst/>
            <a:gdLst>
              <a:gd name="connsiteX0" fmla="*/ 1348714 w 1719072"/>
              <a:gd name="connsiteY0" fmla="*/ 1071960 h 1272913"/>
              <a:gd name="connsiteX1" fmla="*/ 859537 w 1719072"/>
              <a:gd name="connsiteY1" fmla="*/ 347523 h 1272913"/>
              <a:gd name="connsiteX2" fmla="*/ 370360 w 1719072"/>
              <a:gd name="connsiteY2" fmla="*/ 1071960 h 1272913"/>
              <a:gd name="connsiteX3" fmla="*/ 1719072 w 1719072"/>
              <a:gd name="connsiteY3" fmla="*/ 1272913 h 1272913"/>
              <a:gd name="connsiteX4" fmla="*/ 0 w 1719072"/>
              <a:gd name="connsiteY4" fmla="*/ 1272913 h 1272913"/>
              <a:gd name="connsiteX5" fmla="*/ 859536 w 1719072"/>
              <a:gd name="connsiteY5" fmla="*/ 0 h 127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9072" h="1272913">
                <a:moveTo>
                  <a:pt x="1348714" y="1071960"/>
                </a:moveTo>
                <a:lnTo>
                  <a:pt x="859537" y="347523"/>
                </a:lnTo>
                <a:lnTo>
                  <a:pt x="370360" y="1071960"/>
                </a:lnTo>
                <a:close/>
                <a:moveTo>
                  <a:pt x="1719072" y="1272913"/>
                </a:moveTo>
                <a:lnTo>
                  <a:pt x="0" y="1272913"/>
                </a:lnTo>
                <a:lnTo>
                  <a:pt x="859536" y="0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9E766-D452-DB4F-BD8C-AF9A1EFE78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86894" y="3838440"/>
            <a:ext cx="1703715" cy="1703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9E0760-4677-0745-BCB8-F929AB2EA1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11670" y="5268218"/>
            <a:ext cx="3386874" cy="338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96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— Sun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B5D9C9A5-2FBF-6547-8BF0-F33C9F98FFD7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1550801"/>
            <a:ext cx="3657600" cy="3657600"/>
          </a:xfrm>
          <a:prstGeom prst="ellipse">
            <a:avLst/>
          </a:prstGeom>
          <a:gradFill>
            <a:gsLst>
              <a:gs pos="0">
                <a:srgbClr val="F68926"/>
              </a:gs>
              <a:gs pos="100000">
                <a:srgbClr val="F2633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D790D35-3903-3A45-9AE4-8C20BA58E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0907" y="2238908"/>
            <a:ext cx="2452586" cy="22813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Short Headline Goes Here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37206F-C469-D643-95C4-E11ABB456F1F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-2106799"/>
            <a:ext cx="3657600" cy="3657600"/>
          </a:xfrm>
          <a:prstGeom prst="ellipse">
            <a:avLst/>
          </a:prstGeom>
          <a:gradFill>
            <a:gsLst>
              <a:gs pos="0">
                <a:srgbClr val="F68926">
                  <a:alpha val="0"/>
                </a:srgbClr>
              </a:gs>
              <a:gs pos="100000">
                <a:srgbClr val="F26333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10E4C1-0FBE-5549-ADAD-23C0EDC02B16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5208401"/>
            <a:ext cx="3657600" cy="3657600"/>
          </a:xfrm>
          <a:prstGeom prst="ellipse">
            <a:avLst/>
          </a:prstGeom>
          <a:gradFill>
            <a:gsLst>
              <a:gs pos="0">
                <a:srgbClr val="F68926">
                  <a:alpha val="0"/>
                </a:srgbClr>
              </a:gs>
              <a:gs pos="100000">
                <a:srgbClr val="F26333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39B1193-8452-1141-84CB-79679FAA1C1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71326" y="2226486"/>
            <a:ext cx="3336758" cy="2405028"/>
          </a:xfrm>
        </p:spPr>
        <p:txBody>
          <a:bodyPr anchor="ctr">
            <a:noAutofit/>
          </a:bodyPr>
          <a:lstStyle>
            <a:lvl1pPr marL="0" indent="0" algn="l">
              <a:lnSpc>
                <a:spcPct val="120000"/>
              </a:lnSpc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81FE98CC-5AE9-5B47-8733-CA37B586A669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835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— C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2FDDEC-8E95-B644-878D-7B57FCF03652}"/>
              </a:ext>
            </a:extLst>
          </p:cNvPr>
          <p:cNvSpPr>
            <a:spLocks noChangeAspect="1"/>
          </p:cNvSpPr>
          <p:nvPr/>
        </p:nvSpPr>
        <p:spPr>
          <a:xfrm>
            <a:off x="2438400" y="1550801"/>
            <a:ext cx="3657600" cy="3657600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D790D35-3903-3A45-9AE4-8C20BA58E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0907" y="2238908"/>
            <a:ext cx="2452586" cy="22813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Short Headline Goes Here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489F0DD-4973-5942-9F16-0A5B4F7E6D9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71326" y="2226486"/>
            <a:ext cx="3336758" cy="2405028"/>
          </a:xfrm>
        </p:spPr>
        <p:txBody>
          <a:bodyPr anchor="ctr">
            <a:noAutofit/>
          </a:bodyPr>
          <a:lstStyle>
            <a:lvl1pPr marL="0" indent="0" algn="l">
              <a:lnSpc>
                <a:spcPct val="120000"/>
              </a:lnSpc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F9F904-3B46-FC4B-9221-400BD8B9069B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5208401"/>
            <a:ext cx="3657600" cy="3657600"/>
          </a:xfrm>
          <a:prstGeom prst="ellipse">
            <a:avLst/>
          </a:prstGeom>
          <a:gradFill>
            <a:gsLst>
              <a:gs pos="0">
                <a:srgbClr val="F28F6E">
                  <a:alpha val="0"/>
                </a:srgbClr>
              </a:gs>
              <a:gs pos="100000">
                <a:srgbClr val="FF5B55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5221A9-3654-4647-8FF4-65910F0E8FBA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-2110890"/>
            <a:ext cx="3657600" cy="3657600"/>
          </a:xfrm>
          <a:prstGeom prst="ellipse">
            <a:avLst/>
          </a:prstGeom>
          <a:gradFill>
            <a:gsLst>
              <a:gs pos="0">
                <a:srgbClr val="F28F6E">
                  <a:alpha val="0"/>
                </a:srgbClr>
              </a:gs>
              <a:gs pos="100000">
                <a:srgbClr val="FF5B55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F1DC408F-7AB1-944F-8CE4-8D4E4ACE8A98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5012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— Oc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EFD01C6-9220-6844-B3C0-473129B330B3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1550801"/>
            <a:ext cx="3657600" cy="3657600"/>
          </a:xfrm>
          <a:prstGeom prst="ellipse">
            <a:avLst/>
          </a:prstGeom>
          <a:gradFill>
            <a:gsLst>
              <a:gs pos="0">
                <a:srgbClr val="00AEBD"/>
              </a:gs>
              <a:gs pos="100000">
                <a:srgbClr val="0788C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D790D35-3903-3A45-9AE4-8C20BA58E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0907" y="2238908"/>
            <a:ext cx="2452586" cy="22813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Short Headline Goes Here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E5F8BE-FBA6-7343-B651-7EEF8092B083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-2106799"/>
            <a:ext cx="3657600" cy="3657600"/>
          </a:xfrm>
          <a:prstGeom prst="ellipse">
            <a:avLst/>
          </a:prstGeom>
          <a:gradFill>
            <a:gsLst>
              <a:gs pos="0">
                <a:srgbClr val="00AEBD">
                  <a:alpha val="0"/>
                </a:srgbClr>
              </a:gs>
              <a:gs pos="100000">
                <a:srgbClr val="0788C6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AC95DB-498E-7842-AFEF-1FB54043F849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5208401"/>
            <a:ext cx="3657600" cy="3657600"/>
          </a:xfrm>
          <a:prstGeom prst="ellipse">
            <a:avLst/>
          </a:prstGeom>
          <a:gradFill>
            <a:gsLst>
              <a:gs pos="0">
                <a:srgbClr val="00AEBD">
                  <a:alpha val="0"/>
                </a:srgbClr>
              </a:gs>
              <a:gs pos="100000">
                <a:srgbClr val="0788C6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F12EB52-4A5C-1C41-B492-418393A00C7E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F02291A-467E-F241-B2FF-B4F08ED1F8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71326" y="2226486"/>
            <a:ext cx="3336758" cy="2405028"/>
          </a:xfrm>
        </p:spPr>
        <p:txBody>
          <a:bodyPr anchor="ctr">
            <a:noAutofit/>
          </a:bodyPr>
          <a:lstStyle>
            <a:lvl1pPr marL="0" indent="0" algn="l">
              <a:lnSpc>
                <a:spcPct val="120000"/>
              </a:lnSpc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33967630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— Peac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EFD01C6-9220-6844-B3C0-473129B330B3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1550801"/>
            <a:ext cx="3657600" cy="3657600"/>
          </a:xfrm>
          <a:prstGeom prst="ellipse">
            <a:avLst/>
          </a:prstGeom>
          <a:gradFill>
            <a:gsLst>
              <a:gs pos="0">
                <a:srgbClr val="29B473"/>
              </a:gs>
              <a:gs pos="99000">
                <a:srgbClr val="00A69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D790D35-3903-3A45-9AE4-8C20BA58E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0907" y="2238908"/>
            <a:ext cx="2452586" cy="22813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Short Headline Goes Here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8ABBEE-9F06-8D4C-8C1B-A9DBE7BEA23E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-2106799"/>
            <a:ext cx="3657600" cy="3657600"/>
          </a:xfrm>
          <a:prstGeom prst="ellipse">
            <a:avLst/>
          </a:prstGeom>
          <a:gradFill>
            <a:gsLst>
              <a:gs pos="0">
                <a:srgbClr val="29B473">
                  <a:alpha val="0"/>
                </a:srgbClr>
              </a:gs>
              <a:gs pos="99000">
                <a:srgbClr val="00A69C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6B8C79-3056-9543-A54C-3F3DB6A46E11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5208401"/>
            <a:ext cx="3657600" cy="3657600"/>
          </a:xfrm>
          <a:prstGeom prst="ellipse">
            <a:avLst/>
          </a:prstGeom>
          <a:gradFill>
            <a:gsLst>
              <a:gs pos="0">
                <a:srgbClr val="29B473">
                  <a:alpha val="0"/>
                </a:srgbClr>
              </a:gs>
              <a:gs pos="99000">
                <a:srgbClr val="00A69C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DAA2B51-23B7-4945-8274-8D39B2A84403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A02119E-7365-C641-B723-3ED60236A2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71326" y="2226486"/>
            <a:ext cx="3336758" cy="2405028"/>
          </a:xfrm>
        </p:spPr>
        <p:txBody>
          <a:bodyPr anchor="ctr">
            <a:noAutofit/>
          </a:bodyPr>
          <a:lstStyle>
            <a:lvl1pPr marL="0" indent="0" algn="l">
              <a:lnSpc>
                <a:spcPct val="120000"/>
              </a:lnSpc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11403807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—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EFD01C6-9220-6844-B3C0-473129B330B3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1550801"/>
            <a:ext cx="3657600" cy="3657600"/>
          </a:xfrm>
          <a:prstGeom prst="ellipse">
            <a:avLst/>
          </a:prstGeom>
          <a:gradFill>
            <a:gsLst>
              <a:gs pos="0">
                <a:srgbClr val="005081"/>
              </a:gs>
              <a:gs pos="100000">
                <a:srgbClr val="00385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D790D35-3903-3A45-9AE4-8C20BA58E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0907" y="2238908"/>
            <a:ext cx="2452586" cy="22813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Short Headline Goes Here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4497C2-E589-5E4E-9A75-2642DF93F2DC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-2106799"/>
            <a:ext cx="3657600" cy="3657600"/>
          </a:xfrm>
          <a:prstGeom prst="ellipse">
            <a:avLst/>
          </a:prstGeom>
          <a:gradFill>
            <a:gsLst>
              <a:gs pos="0">
                <a:srgbClr val="005081">
                  <a:alpha val="0"/>
                </a:srgbClr>
              </a:gs>
              <a:gs pos="100000">
                <a:srgbClr val="00385D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529D36-6CB0-B044-901A-53F77C4BF3E4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5208401"/>
            <a:ext cx="3657600" cy="3657600"/>
          </a:xfrm>
          <a:prstGeom prst="ellipse">
            <a:avLst/>
          </a:prstGeom>
          <a:gradFill>
            <a:gsLst>
              <a:gs pos="0">
                <a:srgbClr val="005081">
                  <a:alpha val="0"/>
                </a:srgbClr>
              </a:gs>
              <a:gs pos="100000">
                <a:srgbClr val="00385D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DC8DC5D2-F02C-8D4F-8108-5767381480A4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3D086FB-0633-3749-AC8E-1178F4CD5B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71326" y="2226486"/>
            <a:ext cx="3336758" cy="2405028"/>
          </a:xfrm>
        </p:spPr>
        <p:txBody>
          <a:bodyPr anchor="ctr">
            <a:noAutofit/>
          </a:bodyPr>
          <a:lstStyle>
            <a:lvl1pPr marL="0" indent="0" algn="l">
              <a:lnSpc>
                <a:spcPct val="120000"/>
              </a:lnSpc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0734142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 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0DB3AD59-7FCB-7848-B5AE-F631D61FE2D6}"/>
              </a:ext>
            </a:extLst>
          </p:cNvPr>
          <p:cNvSpPr/>
          <p:nvPr/>
        </p:nvSpPr>
        <p:spPr>
          <a:xfrm rot="10800000">
            <a:off x="1098053" y="2059912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>
            <a:extLst>
              <a:ext uri="{FF2B5EF4-FFF2-40B4-BE49-F238E27FC236}">
                <a16:creationId xmlns:a16="http://schemas.microsoft.com/office/drawing/2014/main" id="{7419AAE4-ECCB-1F45-BC1F-8D6E52033D43}"/>
              </a:ext>
            </a:extLst>
          </p:cNvPr>
          <p:cNvSpPr/>
          <p:nvPr/>
        </p:nvSpPr>
        <p:spPr>
          <a:xfrm>
            <a:off x="1219315" y="1897668"/>
            <a:ext cx="2369048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 Same Side Corner Rectangle 29">
            <a:extLst>
              <a:ext uri="{FF2B5EF4-FFF2-40B4-BE49-F238E27FC236}">
                <a16:creationId xmlns:a16="http://schemas.microsoft.com/office/drawing/2014/main" id="{D643C802-3991-D74E-8937-6870DB878DA3}"/>
              </a:ext>
            </a:extLst>
          </p:cNvPr>
          <p:cNvSpPr/>
          <p:nvPr/>
        </p:nvSpPr>
        <p:spPr>
          <a:xfrm rot="10800000">
            <a:off x="1219313" y="2791042"/>
            <a:ext cx="2369048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>
            <a:extLst>
              <a:ext uri="{FF2B5EF4-FFF2-40B4-BE49-F238E27FC236}">
                <a16:creationId xmlns:a16="http://schemas.microsoft.com/office/drawing/2014/main" id="{912A2738-355E-634E-A218-AA8EDD388AD2}"/>
              </a:ext>
            </a:extLst>
          </p:cNvPr>
          <p:cNvSpPr/>
          <p:nvPr/>
        </p:nvSpPr>
        <p:spPr>
          <a:xfrm rot="10800000">
            <a:off x="1352908" y="1789595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Same Side Corner Rectangle 37">
            <a:extLst>
              <a:ext uri="{FF2B5EF4-FFF2-40B4-BE49-F238E27FC236}">
                <a16:creationId xmlns:a16="http://schemas.microsoft.com/office/drawing/2014/main" id="{FC429F17-AA15-4445-A4B7-7ECC5F5805B7}"/>
              </a:ext>
            </a:extLst>
          </p:cNvPr>
          <p:cNvSpPr/>
          <p:nvPr/>
        </p:nvSpPr>
        <p:spPr>
          <a:xfrm rot="10800000">
            <a:off x="4673603" y="2059912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 Same Side Corner Rectangle 38">
            <a:extLst>
              <a:ext uri="{FF2B5EF4-FFF2-40B4-BE49-F238E27FC236}">
                <a16:creationId xmlns:a16="http://schemas.microsoft.com/office/drawing/2014/main" id="{B19E377C-994E-4444-BB1A-6FA041ABB553}"/>
              </a:ext>
            </a:extLst>
          </p:cNvPr>
          <p:cNvSpPr/>
          <p:nvPr/>
        </p:nvSpPr>
        <p:spPr>
          <a:xfrm>
            <a:off x="4794865" y="1897668"/>
            <a:ext cx="2369048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Same Side Corner Rectangle 39">
            <a:extLst>
              <a:ext uri="{FF2B5EF4-FFF2-40B4-BE49-F238E27FC236}">
                <a16:creationId xmlns:a16="http://schemas.microsoft.com/office/drawing/2014/main" id="{BE7554C5-8146-5D48-AFA0-D72120DD0D82}"/>
              </a:ext>
            </a:extLst>
          </p:cNvPr>
          <p:cNvSpPr/>
          <p:nvPr/>
        </p:nvSpPr>
        <p:spPr>
          <a:xfrm rot="10800000">
            <a:off x="4794863" y="2791042"/>
            <a:ext cx="2369048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 Same Side Corner Rectangle 40">
            <a:extLst>
              <a:ext uri="{FF2B5EF4-FFF2-40B4-BE49-F238E27FC236}">
                <a16:creationId xmlns:a16="http://schemas.microsoft.com/office/drawing/2014/main" id="{7E114694-F0E2-E349-AE78-749F3CAE8633}"/>
              </a:ext>
            </a:extLst>
          </p:cNvPr>
          <p:cNvSpPr/>
          <p:nvPr/>
        </p:nvSpPr>
        <p:spPr>
          <a:xfrm rot="10800000">
            <a:off x="4928458" y="1789595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 Same Side Corner Rectangle 46">
            <a:extLst>
              <a:ext uri="{FF2B5EF4-FFF2-40B4-BE49-F238E27FC236}">
                <a16:creationId xmlns:a16="http://schemas.microsoft.com/office/drawing/2014/main" id="{6AE5DBC0-F47C-FF40-B9AA-DC8CF9EE9236}"/>
              </a:ext>
            </a:extLst>
          </p:cNvPr>
          <p:cNvSpPr/>
          <p:nvPr/>
        </p:nvSpPr>
        <p:spPr>
          <a:xfrm rot="10800000">
            <a:off x="8249152" y="2059912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 Same Side Corner Rectangle 47">
            <a:extLst>
              <a:ext uri="{FF2B5EF4-FFF2-40B4-BE49-F238E27FC236}">
                <a16:creationId xmlns:a16="http://schemas.microsoft.com/office/drawing/2014/main" id="{D9761771-5D80-8D4C-98C9-F137E774128D}"/>
              </a:ext>
            </a:extLst>
          </p:cNvPr>
          <p:cNvSpPr/>
          <p:nvPr/>
        </p:nvSpPr>
        <p:spPr>
          <a:xfrm>
            <a:off x="8370414" y="1897668"/>
            <a:ext cx="2369048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 Same Side Corner Rectangle 48">
            <a:extLst>
              <a:ext uri="{FF2B5EF4-FFF2-40B4-BE49-F238E27FC236}">
                <a16:creationId xmlns:a16="http://schemas.microsoft.com/office/drawing/2014/main" id="{FDCE3FF7-C998-E340-A84B-507E6F2FC8D7}"/>
              </a:ext>
            </a:extLst>
          </p:cNvPr>
          <p:cNvSpPr/>
          <p:nvPr/>
        </p:nvSpPr>
        <p:spPr>
          <a:xfrm rot="10800000">
            <a:off x="8370412" y="2791042"/>
            <a:ext cx="2369048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 Same Side Corner Rectangle 49">
            <a:extLst>
              <a:ext uri="{FF2B5EF4-FFF2-40B4-BE49-F238E27FC236}">
                <a16:creationId xmlns:a16="http://schemas.microsoft.com/office/drawing/2014/main" id="{FD1F01CA-113E-F245-9331-E8D13789967B}"/>
              </a:ext>
            </a:extLst>
          </p:cNvPr>
          <p:cNvSpPr/>
          <p:nvPr/>
        </p:nvSpPr>
        <p:spPr>
          <a:xfrm rot="10800000">
            <a:off x="8504007" y="1789595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1"/>
          </p:nvPr>
        </p:nvSpPr>
        <p:spPr>
          <a:xfrm>
            <a:off x="1505139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2"/>
          </p:nvPr>
        </p:nvSpPr>
        <p:spPr>
          <a:xfrm>
            <a:off x="5079992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 userDrawn="1">
            <p:ph type="body" sz="quarter" idx="13"/>
          </p:nvPr>
        </p:nvSpPr>
        <p:spPr>
          <a:xfrm>
            <a:off x="8657414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F1D3F1-D900-7A47-837D-B62FEFD91734}"/>
              </a:ext>
            </a:extLst>
          </p:cNvPr>
          <p:cNvSpPr/>
          <p:nvPr userDrawn="1"/>
        </p:nvSpPr>
        <p:spPr>
          <a:xfrm>
            <a:off x="2188032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6A635-BBC5-4848-8C40-FBADC2DCC5F3}"/>
              </a:ext>
            </a:extLst>
          </p:cNvPr>
          <p:cNvSpPr txBox="1"/>
          <p:nvPr userDrawn="1"/>
        </p:nvSpPr>
        <p:spPr>
          <a:xfrm>
            <a:off x="2293770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4B9FEAB-2E51-074A-BC2E-E477EE7D061F}"/>
              </a:ext>
            </a:extLst>
          </p:cNvPr>
          <p:cNvSpPr/>
          <p:nvPr userDrawn="1"/>
        </p:nvSpPr>
        <p:spPr>
          <a:xfrm>
            <a:off x="5766864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EC26E1-15CF-7F43-B430-9E79EB08708B}"/>
              </a:ext>
            </a:extLst>
          </p:cNvPr>
          <p:cNvSpPr txBox="1"/>
          <p:nvPr userDrawn="1"/>
        </p:nvSpPr>
        <p:spPr>
          <a:xfrm>
            <a:off x="5872602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7A3E256-71D5-274A-801E-E306A96384F8}"/>
              </a:ext>
            </a:extLst>
          </p:cNvPr>
          <p:cNvSpPr/>
          <p:nvPr userDrawn="1"/>
        </p:nvSpPr>
        <p:spPr>
          <a:xfrm>
            <a:off x="9357817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7D844B-B6E4-EC4A-8145-77807CC90088}"/>
              </a:ext>
            </a:extLst>
          </p:cNvPr>
          <p:cNvSpPr txBox="1"/>
          <p:nvPr userDrawn="1"/>
        </p:nvSpPr>
        <p:spPr>
          <a:xfrm>
            <a:off x="9463555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CB2502E3-DC17-954B-8437-C7E8BEBC4088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0A6267A2-6FFB-D04A-87D0-5CEC90DFC0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208635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 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9A84572E-EE8A-4244-A872-2254C6DB4E5E}"/>
              </a:ext>
            </a:extLst>
          </p:cNvPr>
          <p:cNvSpPr/>
          <p:nvPr userDrawn="1"/>
        </p:nvSpPr>
        <p:spPr>
          <a:xfrm rot="10800000">
            <a:off x="463053" y="2059912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>
            <a:extLst>
              <a:ext uri="{FF2B5EF4-FFF2-40B4-BE49-F238E27FC236}">
                <a16:creationId xmlns:a16="http://schemas.microsoft.com/office/drawing/2014/main" id="{4FECC5E4-99B3-C744-856D-E056600DE05B}"/>
              </a:ext>
            </a:extLst>
          </p:cNvPr>
          <p:cNvSpPr/>
          <p:nvPr userDrawn="1"/>
        </p:nvSpPr>
        <p:spPr>
          <a:xfrm>
            <a:off x="584315" y="1897668"/>
            <a:ext cx="2369048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F1477112-8DA7-4949-A00C-D00D0BFEBA82}"/>
              </a:ext>
            </a:extLst>
          </p:cNvPr>
          <p:cNvSpPr/>
          <p:nvPr userDrawn="1"/>
        </p:nvSpPr>
        <p:spPr>
          <a:xfrm rot="10800000">
            <a:off x="584313" y="2791042"/>
            <a:ext cx="2369048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>
            <a:extLst>
              <a:ext uri="{FF2B5EF4-FFF2-40B4-BE49-F238E27FC236}">
                <a16:creationId xmlns:a16="http://schemas.microsoft.com/office/drawing/2014/main" id="{EC2EE15C-6C65-4E41-946E-625BB806FB21}"/>
              </a:ext>
            </a:extLst>
          </p:cNvPr>
          <p:cNvSpPr/>
          <p:nvPr userDrawn="1"/>
        </p:nvSpPr>
        <p:spPr>
          <a:xfrm rot="10800000">
            <a:off x="717908" y="1789595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id="{298B2251-3A33-0041-BC97-56AF199F647C}"/>
              </a:ext>
            </a:extLst>
          </p:cNvPr>
          <p:cNvSpPr/>
          <p:nvPr userDrawn="1"/>
        </p:nvSpPr>
        <p:spPr>
          <a:xfrm rot="10800000">
            <a:off x="3310764" y="2059912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Same Side Corner Rectangle 37">
            <a:extLst>
              <a:ext uri="{FF2B5EF4-FFF2-40B4-BE49-F238E27FC236}">
                <a16:creationId xmlns:a16="http://schemas.microsoft.com/office/drawing/2014/main" id="{186AC705-8730-0C41-A8B0-8ADEB921E2A2}"/>
              </a:ext>
            </a:extLst>
          </p:cNvPr>
          <p:cNvSpPr/>
          <p:nvPr userDrawn="1"/>
        </p:nvSpPr>
        <p:spPr>
          <a:xfrm>
            <a:off x="3432026" y="1897668"/>
            <a:ext cx="2369048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 Same Side Corner Rectangle 38">
            <a:extLst>
              <a:ext uri="{FF2B5EF4-FFF2-40B4-BE49-F238E27FC236}">
                <a16:creationId xmlns:a16="http://schemas.microsoft.com/office/drawing/2014/main" id="{C82C054B-5257-704B-83C2-8AF91BFA9297}"/>
              </a:ext>
            </a:extLst>
          </p:cNvPr>
          <p:cNvSpPr/>
          <p:nvPr userDrawn="1"/>
        </p:nvSpPr>
        <p:spPr>
          <a:xfrm rot="10800000">
            <a:off x="3432024" y="2791042"/>
            <a:ext cx="2369048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 Same Side Corner Rectangle 39">
            <a:extLst>
              <a:ext uri="{FF2B5EF4-FFF2-40B4-BE49-F238E27FC236}">
                <a16:creationId xmlns:a16="http://schemas.microsoft.com/office/drawing/2014/main" id="{6B5D8299-3D6B-5040-B9B6-EE0B1AD7F1CF}"/>
              </a:ext>
            </a:extLst>
          </p:cNvPr>
          <p:cNvSpPr/>
          <p:nvPr userDrawn="1"/>
        </p:nvSpPr>
        <p:spPr>
          <a:xfrm rot="10800000">
            <a:off x="3565619" y="1789595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 Same Side Corner Rectangle 40">
            <a:extLst>
              <a:ext uri="{FF2B5EF4-FFF2-40B4-BE49-F238E27FC236}">
                <a16:creationId xmlns:a16="http://schemas.microsoft.com/office/drawing/2014/main" id="{A1EBCB94-DD7E-5F46-8118-F20AF6F83A14}"/>
              </a:ext>
            </a:extLst>
          </p:cNvPr>
          <p:cNvSpPr/>
          <p:nvPr userDrawn="1"/>
        </p:nvSpPr>
        <p:spPr>
          <a:xfrm rot="10800000">
            <a:off x="6158474" y="2059912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>
            <a:extLst>
              <a:ext uri="{FF2B5EF4-FFF2-40B4-BE49-F238E27FC236}">
                <a16:creationId xmlns:a16="http://schemas.microsoft.com/office/drawing/2014/main" id="{0A12FBE7-F76B-E244-8E78-873A984C4931}"/>
              </a:ext>
            </a:extLst>
          </p:cNvPr>
          <p:cNvSpPr/>
          <p:nvPr userDrawn="1"/>
        </p:nvSpPr>
        <p:spPr>
          <a:xfrm>
            <a:off x="6279736" y="1897668"/>
            <a:ext cx="2369048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 Same Side Corner Rectangle 42">
            <a:extLst>
              <a:ext uri="{FF2B5EF4-FFF2-40B4-BE49-F238E27FC236}">
                <a16:creationId xmlns:a16="http://schemas.microsoft.com/office/drawing/2014/main" id="{C36ADC2F-0D67-D24D-B800-CFCCC4094FE7}"/>
              </a:ext>
            </a:extLst>
          </p:cNvPr>
          <p:cNvSpPr/>
          <p:nvPr userDrawn="1"/>
        </p:nvSpPr>
        <p:spPr>
          <a:xfrm rot="10800000">
            <a:off x="6279734" y="2791042"/>
            <a:ext cx="2369048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Same Side Corner Rectangle 43">
            <a:extLst>
              <a:ext uri="{FF2B5EF4-FFF2-40B4-BE49-F238E27FC236}">
                <a16:creationId xmlns:a16="http://schemas.microsoft.com/office/drawing/2014/main" id="{55FE64E7-2C08-3E45-B0BC-4E6EA9989340}"/>
              </a:ext>
            </a:extLst>
          </p:cNvPr>
          <p:cNvSpPr/>
          <p:nvPr userDrawn="1"/>
        </p:nvSpPr>
        <p:spPr>
          <a:xfrm rot="10800000">
            <a:off x="6413329" y="1789595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3ADF504E-3A8C-114B-A2BA-5CAE1D8DD0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0139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2EF861FC-26EE-4E46-BC2A-5DA41C8BD4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7153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Two Goes Here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2A4DDEA5-EFCD-9747-B156-BAA1EDA819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6736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Three Goes Here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3C6201A-485C-8E42-A8B5-38FAA79374CB}"/>
              </a:ext>
            </a:extLst>
          </p:cNvPr>
          <p:cNvSpPr/>
          <p:nvPr userDrawn="1"/>
        </p:nvSpPr>
        <p:spPr>
          <a:xfrm>
            <a:off x="1553032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0D2D29-34E6-6245-A0B5-CCA88005AF2D}"/>
              </a:ext>
            </a:extLst>
          </p:cNvPr>
          <p:cNvSpPr txBox="1"/>
          <p:nvPr userDrawn="1"/>
        </p:nvSpPr>
        <p:spPr>
          <a:xfrm>
            <a:off x="1658770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3C8CEA4-BA49-C14F-A8D0-7C9A65ED7BEF}"/>
              </a:ext>
            </a:extLst>
          </p:cNvPr>
          <p:cNvSpPr/>
          <p:nvPr userDrawn="1"/>
        </p:nvSpPr>
        <p:spPr>
          <a:xfrm>
            <a:off x="4404025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B6874D-B36F-DA4C-A059-AED4C0A9D7EC}"/>
              </a:ext>
            </a:extLst>
          </p:cNvPr>
          <p:cNvSpPr txBox="1"/>
          <p:nvPr userDrawn="1"/>
        </p:nvSpPr>
        <p:spPr>
          <a:xfrm>
            <a:off x="4509763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4B9A7D4-D2EA-214C-807C-0B501562DEBC}"/>
              </a:ext>
            </a:extLst>
          </p:cNvPr>
          <p:cNvSpPr/>
          <p:nvPr userDrawn="1"/>
        </p:nvSpPr>
        <p:spPr>
          <a:xfrm>
            <a:off x="7267139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BE0437-1C99-3849-AAB0-A0DC76930F4E}"/>
              </a:ext>
            </a:extLst>
          </p:cNvPr>
          <p:cNvSpPr txBox="1"/>
          <p:nvPr userDrawn="1"/>
        </p:nvSpPr>
        <p:spPr>
          <a:xfrm>
            <a:off x="7372877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sp>
        <p:nvSpPr>
          <p:cNvPr id="54" name="Round Same Side Corner Rectangle 53">
            <a:extLst>
              <a:ext uri="{FF2B5EF4-FFF2-40B4-BE49-F238E27FC236}">
                <a16:creationId xmlns:a16="http://schemas.microsoft.com/office/drawing/2014/main" id="{81EBB249-90EC-6649-8A33-50D0B17C3E8B}"/>
              </a:ext>
            </a:extLst>
          </p:cNvPr>
          <p:cNvSpPr/>
          <p:nvPr userDrawn="1"/>
        </p:nvSpPr>
        <p:spPr>
          <a:xfrm rot="10800000">
            <a:off x="8990377" y="2059912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 Same Side Corner Rectangle 54">
            <a:extLst>
              <a:ext uri="{FF2B5EF4-FFF2-40B4-BE49-F238E27FC236}">
                <a16:creationId xmlns:a16="http://schemas.microsoft.com/office/drawing/2014/main" id="{1B0E7D33-4223-0741-96B3-89F6E86EE025}"/>
              </a:ext>
            </a:extLst>
          </p:cNvPr>
          <p:cNvSpPr/>
          <p:nvPr userDrawn="1"/>
        </p:nvSpPr>
        <p:spPr>
          <a:xfrm>
            <a:off x="9111639" y="1897668"/>
            <a:ext cx="2369048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 Same Side Corner Rectangle 55">
            <a:extLst>
              <a:ext uri="{FF2B5EF4-FFF2-40B4-BE49-F238E27FC236}">
                <a16:creationId xmlns:a16="http://schemas.microsoft.com/office/drawing/2014/main" id="{203607B3-BC72-6B4D-B89A-2B3175CABB15}"/>
              </a:ext>
            </a:extLst>
          </p:cNvPr>
          <p:cNvSpPr/>
          <p:nvPr userDrawn="1"/>
        </p:nvSpPr>
        <p:spPr>
          <a:xfrm rot="10800000">
            <a:off x="9111637" y="2791042"/>
            <a:ext cx="2369048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 Same Side Corner Rectangle 56">
            <a:extLst>
              <a:ext uri="{FF2B5EF4-FFF2-40B4-BE49-F238E27FC236}">
                <a16:creationId xmlns:a16="http://schemas.microsoft.com/office/drawing/2014/main" id="{D9ABC087-61D4-1C4F-BB46-1F004D92FA9C}"/>
              </a:ext>
            </a:extLst>
          </p:cNvPr>
          <p:cNvSpPr/>
          <p:nvPr userDrawn="1"/>
        </p:nvSpPr>
        <p:spPr>
          <a:xfrm rot="10800000">
            <a:off x="9245232" y="1789595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11">
            <a:extLst>
              <a:ext uri="{FF2B5EF4-FFF2-40B4-BE49-F238E27FC236}">
                <a16:creationId xmlns:a16="http://schemas.microsoft.com/office/drawing/2014/main" id="{F9484A48-C123-124C-9687-FE9B480C3D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98639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Three Goes Here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AC759AF-D0C1-5B40-A176-207708B401A1}"/>
              </a:ext>
            </a:extLst>
          </p:cNvPr>
          <p:cNvSpPr/>
          <p:nvPr userDrawn="1"/>
        </p:nvSpPr>
        <p:spPr>
          <a:xfrm>
            <a:off x="10099042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01C898-3E03-8143-A1BD-E00653D6E8D2}"/>
              </a:ext>
            </a:extLst>
          </p:cNvPr>
          <p:cNvSpPr txBox="1"/>
          <p:nvPr userDrawn="1"/>
        </p:nvSpPr>
        <p:spPr>
          <a:xfrm>
            <a:off x="10204780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4</a:t>
            </a: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7FCD8D6D-DB47-9A49-8BD0-59AA9040DAAF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31D6896B-0916-E44F-82EA-33BAC04DEF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268397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 5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 Same Side Corner Rectangle 60">
            <a:extLst>
              <a:ext uri="{FF2B5EF4-FFF2-40B4-BE49-F238E27FC236}">
                <a16:creationId xmlns:a16="http://schemas.microsoft.com/office/drawing/2014/main" id="{332F8083-B759-D64D-A475-4651263A475E}"/>
              </a:ext>
            </a:extLst>
          </p:cNvPr>
          <p:cNvSpPr/>
          <p:nvPr userDrawn="1"/>
        </p:nvSpPr>
        <p:spPr>
          <a:xfrm rot="10800000">
            <a:off x="463053" y="2059912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D599394A-FF6A-3042-A1A7-5863F9C4ECF8}"/>
              </a:ext>
            </a:extLst>
          </p:cNvPr>
          <p:cNvSpPr/>
          <p:nvPr userDrawn="1"/>
        </p:nvSpPr>
        <p:spPr>
          <a:xfrm>
            <a:off x="561972" y="1897668"/>
            <a:ext cx="1932549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ound Same Side Corner Rectangle 62">
            <a:extLst>
              <a:ext uri="{FF2B5EF4-FFF2-40B4-BE49-F238E27FC236}">
                <a16:creationId xmlns:a16="http://schemas.microsoft.com/office/drawing/2014/main" id="{A125FE87-5A72-8B47-9CE4-CD0805C6C8E3}"/>
              </a:ext>
            </a:extLst>
          </p:cNvPr>
          <p:cNvSpPr/>
          <p:nvPr userDrawn="1"/>
        </p:nvSpPr>
        <p:spPr>
          <a:xfrm rot="10800000">
            <a:off x="561971" y="2791042"/>
            <a:ext cx="1932549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B748E7C1-AE7F-D246-B32A-AFB8A28DC5DB}"/>
              </a:ext>
            </a:extLst>
          </p:cNvPr>
          <p:cNvSpPr/>
          <p:nvPr userDrawn="1"/>
        </p:nvSpPr>
        <p:spPr>
          <a:xfrm rot="10800000">
            <a:off x="670951" y="1789595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11">
            <a:extLst>
              <a:ext uri="{FF2B5EF4-FFF2-40B4-BE49-F238E27FC236}">
                <a16:creationId xmlns:a16="http://schemas.microsoft.com/office/drawing/2014/main" id="{8C5B27CA-A39C-5347-B3BF-8E941040D2C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97200" y="3242726"/>
            <a:ext cx="1680049" cy="188387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2808640-FA96-DE4E-BB95-26D3E4B7FD18}"/>
              </a:ext>
            </a:extLst>
          </p:cNvPr>
          <p:cNvSpPr/>
          <p:nvPr userDrawn="1"/>
        </p:nvSpPr>
        <p:spPr>
          <a:xfrm>
            <a:off x="1269468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83A054F-D7A5-D84C-8F82-5C4859265D29}"/>
              </a:ext>
            </a:extLst>
          </p:cNvPr>
          <p:cNvSpPr txBox="1"/>
          <p:nvPr userDrawn="1"/>
        </p:nvSpPr>
        <p:spPr>
          <a:xfrm>
            <a:off x="1375206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98" name="Round Same Side Corner Rectangle 97">
            <a:extLst>
              <a:ext uri="{FF2B5EF4-FFF2-40B4-BE49-F238E27FC236}">
                <a16:creationId xmlns:a16="http://schemas.microsoft.com/office/drawing/2014/main" id="{CBB017A4-DFBE-9D4D-9710-6E38E39326FA}"/>
              </a:ext>
            </a:extLst>
          </p:cNvPr>
          <p:cNvSpPr/>
          <p:nvPr userDrawn="1"/>
        </p:nvSpPr>
        <p:spPr>
          <a:xfrm rot="10800000">
            <a:off x="2729749" y="2059912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 Same Side Corner Rectangle 98">
            <a:extLst>
              <a:ext uri="{FF2B5EF4-FFF2-40B4-BE49-F238E27FC236}">
                <a16:creationId xmlns:a16="http://schemas.microsoft.com/office/drawing/2014/main" id="{3EE6D2D5-F072-FF43-89C2-264539F6861F}"/>
              </a:ext>
            </a:extLst>
          </p:cNvPr>
          <p:cNvSpPr/>
          <p:nvPr userDrawn="1"/>
        </p:nvSpPr>
        <p:spPr>
          <a:xfrm>
            <a:off x="2828668" y="1897668"/>
            <a:ext cx="1932549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 Same Side Corner Rectangle 99">
            <a:extLst>
              <a:ext uri="{FF2B5EF4-FFF2-40B4-BE49-F238E27FC236}">
                <a16:creationId xmlns:a16="http://schemas.microsoft.com/office/drawing/2014/main" id="{4BDF47D1-F031-5C44-8DC8-9CD0F8B50ACB}"/>
              </a:ext>
            </a:extLst>
          </p:cNvPr>
          <p:cNvSpPr/>
          <p:nvPr userDrawn="1"/>
        </p:nvSpPr>
        <p:spPr>
          <a:xfrm rot="10800000">
            <a:off x="2828667" y="2791042"/>
            <a:ext cx="1932549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BB49FB5F-F68F-B04C-9FE2-ADEBF4E7ECA2}"/>
              </a:ext>
            </a:extLst>
          </p:cNvPr>
          <p:cNvSpPr/>
          <p:nvPr userDrawn="1"/>
        </p:nvSpPr>
        <p:spPr>
          <a:xfrm rot="10800000">
            <a:off x="2937647" y="1789595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 Placeholder 11">
            <a:extLst>
              <a:ext uri="{FF2B5EF4-FFF2-40B4-BE49-F238E27FC236}">
                <a16:creationId xmlns:a16="http://schemas.microsoft.com/office/drawing/2014/main" id="{B9B734EE-8D68-FE4A-8B52-75CE0478B1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3896" y="3242726"/>
            <a:ext cx="1680049" cy="188387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51A84F2-7FF6-AD4B-92A0-A64A6C65B45F}"/>
              </a:ext>
            </a:extLst>
          </p:cNvPr>
          <p:cNvSpPr/>
          <p:nvPr userDrawn="1"/>
        </p:nvSpPr>
        <p:spPr>
          <a:xfrm>
            <a:off x="3536164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12A689-3361-C14D-A221-51B080DDCFA8}"/>
              </a:ext>
            </a:extLst>
          </p:cNvPr>
          <p:cNvSpPr txBox="1"/>
          <p:nvPr userDrawn="1"/>
        </p:nvSpPr>
        <p:spPr>
          <a:xfrm>
            <a:off x="3641902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2</a:t>
            </a:r>
          </a:p>
        </p:txBody>
      </p:sp>
      <p:sp>
        <p:nvSpPr>
          <p:cNvPr id="105" name="Round Same Side Corner Rectangle 104">
            <a:extLst>
              <a:ext uri="{FF2B5EF4-FFF2-40B4-BE49-F238E27FC236}">
                <a16:creationId xmlns:a16="http://schemas.microsoft.com/office/drawing/2014/main" id="{0708BDB6-5EF1-004F-A189-53B4DCBAE0CF}"/>
              </a:ext>
            </a:extLst>
          </p:cNvPr>
          <p:cNvSpPr/>
          <p:nvPr userDrawn="1"/>
        </p:nvSpPr>
        <p:spPr>
          <a:xfrm rot="10800000">
            <a:off x="4996444" y="2059912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 Same Side Corner Rectangle 105">
            <a:extLst>
              <a:ext uri="{FF2B5EF4-FFF2-40B4-BE49-F238E27FC236}">
                <a16:creationId xmlns:a16="http://schemas.microsoft.com/office/drawing/2014/main" id="{1100ACE2-55B5-8A4A-B066-CE53CB8A37E5}"/>
              </a:ext>
            </a:extLst>
          </p:cNvPr>
          <p:cNvSpPr/>
          <p:nvPr userDrawn="1"/>
        </p:nvSpPr>
        <p:spPr>
          <a:xfrm>
            <a:off x="5095363" y="1897668"/>
            <a:ext cx="1932549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ound Same Side Corner Rectangle 106">
            <a:extLst>
              <a:ext uri="{FF2B5EF4-FFF2-40B4-BE49-F238E27FC236}">
                <a16:creationId xmlns:a16="http://schemas.microsoft.com/office/drawing/2014/main" id="{EEA65DD2-7992-F443-98E5-84675433DBEA}"/>
              </a:ext>
            </a:extLst>
          </p:cNvPr>
          <p:cNvSpPr/>
          <p:nvPr userDrawn="1"/>
        </p:nvSpPr>
        <p:spPr>
          <a:xfrm rot="10800000">
            <a:off x="5095362" y="2791042"/>
            <a:ext cx="1932549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 Same Side Corner Rectangle 107">
            <a:extLst>
              <a:ext uri="{FF2B5EF4-FFF2-40B4-BE49-F238E27FC236}">
                <a16:creationId xmlns:a16="http://schemas.microsoft.com/office/drawing/2014/main" id="{BA384B7A-0185-484B-B1C7-CAE613EF9049}"/>
              </a:ext>
            </a:extLst>
          </p:cNvPr>
          <p:cNvSpPr/>
          <p:nvPr userDrawn="1"/>
        </p:nvSpPr>
        <p:spPr>
          <a:xfrm rot="10800000">
            <a:off x="5204342" y="1789595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 Placeholder 11">
            <a:extLst>
              <a:ext uri="{FF2B5EF4-FFF2-40B4-BE49-F238E27FC236}">
                <a16:creationId xmlns:a16="http://schemas.microsoft.com/office/drawing/2014/main" id="{CFDBA52D-508F-FA45-BA3F-4F8576C0BA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0591" y="3242726"/>
            <a:ext cx="1680049" cy="188387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95B9B04-7F52-4B42-AADB-517BAD954A9F}"/>
              </a:ext>
            </a:extLst>
          </p:cNvPr>
          <p:cNvSpPr/>
          <p:nvPr userDrawn="1"/>
        </p:nvSpPr>
        <p:spPr>
          <a:xfrm>
            <a:off x="5802859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F29382A-56C1-274A-9FE0-C8D346C6F50F}"/>
              </a:ext>
            </a:extLst>
          </p:cNvPr>
          <p:cNvSpPr txBox="1"/>
          <p:nvPr userDrawn="1"/>
        </p:nvSpPr>
        <p:spPr>
          <a:xfrm>
            <a:off x="5908597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sp>
        <p:nvSpPr>
          <p:cNvPr id="112" name="Round Same Side Corner Rectangle 111">
            <a:extLst>
              <a:ext uri="{FF2B5EF4-FFF2-40B4-BE49-F238E27FC236}">
                <a16:creationId xmlns:a16="http://schemas.microsoft.com/office/drawing/2014/main" id="{6ECD7515-F56D-5242-8F98-1B9D1BAB60B6}"/>
              </a:ext>
            </a:extLst>
          </p:cNvPr>
          <p:cNvSpPr/>
          <p:nvPr userDrawn="1"/>
        </p:nvSpPr>
        <p:spPr>
          <a:xfrm rot="10800000">
            <a:off x="7263138" y="2059912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 Same Side Corner Rectangle 112">
            <a:extLst>
              <a:ext uri="{FF2B5EF4-FFF2-40B4-BE49-F238E27FC236}">
                <a16:creationId xmlns:a16="http://schemas.microsoft.com/office/drawing/2014/main" id="{E3CDA0D3-0F72-0345-B959-13558DCE2A57}"/>
              </a:ext>
            </a:extLst>
          </p:cNvPr>
          <p:cNvSpPr/>
          <p:nvPr userDrawn="1"/>
        </p:nvSpPr>
        <p:spPr>
          <a:xfrm>
            <a:off x="7362057" y="1897668"/>
            <a:ext cx="1932549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ound Same Side Corner Rectangle 113">
            <a:extLst>
              <a:ext uri="{FF2B5EF4-FFF2-40B4-BE49-F238E27FC236}">
                <a16:creationId xmlns:a16="http://schemas.microsoft.com/office/drawing/2014/main" id="{817DB8AF-06EF-C246-AB26-5B7B23C8D337}"/>
              </a:ext>
            </a:extLst>
          </p:cNvPr>
          <p:cNvSpPr/>
          <p:nvPr userDrawn="1"/>
        </p:nvSpPr>
        <p:spPr>
          <a:xfrm rot="10800000">
            <a:off x="7362056" y="2791042"/>
            <a:ext cx="1932549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 Same Side Corner Rectangle 114">
            <a:extLst>
              <a:ext uri="{FF2B5EF4-FFF2-40B4-BE49-F238E27FC236}">
                <a16:creationId xmlns:a16="http://schemas.microsoft.com/office/drawing/2014/main" id="{4724761F-4ABB-A640-AC46-D1CA13DF50DB}"/>
              </a:ext>
            </a:extLst>
          </p:cNvPr>
          <p:cNvSpPr/>
          <p:nvPr userDrawn="1"/>
        </p:nvSpPr>
        <p:spPr>
          <a:xfrm rot="10800000">
            <a:off x="7471036" y="1789595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 Placeholder 11">
            <a:extLst>
              <a:ext uri="{FF2B5EF4-FFF2-40B4-BE49-F238E27FC236}">
                <a16:creationId xmlns:a16="http://schemas.microsoft.com/office/drawing/2014/main" id="{D1D25BDB-21CC-5C4E-9760-C2C6319AE8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97285" y="3242726"/>
            <a:ext cx="1680049" cy="188387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2CA157B-02BD-CB40-8BFF-9035469B38CD}"/>
              </a:ext>
            </a:extLst>
          </p:cNvPr>
          <p:cNvSpPr/>
          <p:nvPr userDrawn="1"/>
        </p:nvSpPr>
        <p:spPr>
          <a:xfrm>
            <a:off x="8069553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4541E0-9499-834B-8AD7-6B8D3DFA6EB2}"/>
              </a:ext>
            </a:extLst>
          </p:cNvPr>
          <p:cNvSpPr txBox="1"/>
          <p:nvPr userDrawn="1"/>
        </p:nvSpPr>
        <p:spPr>
          <a:xfrm>
            <a:off x="8175291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4</a:t>
            </a:r>
          </a:p>
        </p:txBody>
      </p:sp>
      <p:sp>
        <p:nvSpPr>
          <p:cNvPr id="119" name="Round Same Side Corner Rectangle 118">
            <a:extLst>
              <a:ext uri="{FF2B5EF4-FFF2-40B4-BE49-F238E27FC236}">
                <a16:creationId xmlns:a16="http://schemas.microsoft.com/office/drawing/2014/main" id="{24F35BAA-8306-1A42-A9D5-B76C69F145D9}"/>
              </a:ext>
            </a:extLst>
          </p:cNvPr>
          <p:cNvSpPr/>
          <p:nvPr userDrawn="1"/>
        </p:nvSpPr>
        <p:spPr>
          <a:xfrm rot="10800000">
            <a:off x="9529832" y="2059912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 Same Side Corner Rectangle 119">
            <a:extLst>
              <a:ext uri="{FF2B5EF4-FFF2-40B4-BE49-F238E27FC236}">
                <a16:creationId xmlns:a16="http://schemas.microsoft.com/office/drawing/2014/main" id="{951B31E4-B02E-4F4B-98C4-880C89743A89}"/>
              </a:ext>
            </a:extLst>
          </p:cNvPr>
          <p:cNvSpPr/>
          <p:nvPr userDrawn="1"/>
        </p:nvSpPr>
        <p:spPr>
          <a:xfrm>
            <a:off x="9628751" y="1897668"/>
            <a:ext cx="1932549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ound Same Side Corner Rectangle 120">
            <a:extLst>
              <a:ext uri="{FF2B5EF4-FFF2-40B4-BE49-F238E27FC236}">
                <a16:creationId xmlns:a16="http://schemas.microsoft.com/office/drawing/2014/main" id="{A1B23094-88FD-B944-B24F-A68F65F59F91}"/>
              </a:ext>
            </a:extLst>
          </p:cNvPr>
          <p:cNvSpPr/>
          <p:nvPr userDrawn="1"/>
        </p:nvSpPr>
        <p:spPr>
          <a:xfrm rot="10800000">
            <a:off x="9628750" y="2791042"/>
            <a:ext cx="1932549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 Same Side Corner Rectangle 121">
            <a:extLst>
              <a:ext uri="{FF2B5EF4-FFF2-40B4-BE49-F238E27FC236}">
                <a16:creationId xmlns:a16="http://schemas.microsoft.com/office/drawing/2014/main" id="{FC23D7E6-FD84-DC46-8629-699ECDF8000B}"/>
              </a:ext>
            </a:extLst>
          </p:cNvPr>
          <p:cNvSpPr/>
          <p:nvPr userDrawn="1"/>
        </p:nvSpPr>
        <p:spPr>
          <a:xfrm rot="10800000">
            <a:off x="9737730" y="1789595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 Placeholder 11">
            <a:extLst>
              <a:ext uri="{FF2B5EF4-FFF2-40B4-BE49-F238E27FC236}">
                <a16:creationId xmlns:a16="http://schemas.microsoft.com/office/drawing/2014/main" id="{E6461EA0-F547-294E-93CE-F4ED4FC20E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63979" y="3242726"/>
            <a:ext cx="1680049" cy="188387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20D125E-B4EC-E145-9281-AA5B4F67E221}"/>
              </a:ext>
            </a:extLst>
          </p:cNvPr>
          <p:cNvSpPr/>
          <p:nvPr userDrawn="1"/>
        </p:nvSpPr>
        <p:spPr>
          <a:xfrm>
            <a:off x="10336247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A420C59-CEAB-C042-9F58-8B0FE9B965F9}"/>
              </a:ext>
            </a:extLst>
          </p:cNvPr>
          <p:cNvSpPr txBox="1"/>
          <p:nvPr userDrawn="1"/>
        </p:nvSpPr>
        <p:spPr>
          <a:xfrm>
            <a:off x="10441985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5</a:t>
            </a:r>
          </a:p>
        </p:txBody>
      </p:sp>
      <p:sp>
        <p:nvSpPr>
          <p:cNvPr id="41" name="Slide Number Placeholder 4">
            <a:extLst>
              <a:ext uri="{FF2B5EF4-FFF2-40B4-BE49-F238E27FC236}">
                <a16:creationId xmlns:a16="http://schemas.microsoft.com/office/drawing/2014/main" id="{C99576E1-BF54-BD4E-A3A7-EEC17F03CF64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Title 2">
            <a:extLst>
              <a:ext uri="{FF2B5EF4-FFF2-40B4-BE49-F238E27FC236}">
                <a16:creationId xmlns:a16="http://schemas.microsoft.com/office/drawing/2014/main" id="{B4823C91-945E-8B41-AF93-67A3A89729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745984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 3 Box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0DB3AD59-7FCB-7848-B5AE-F631D61FE2D6}"/>
              </a:ext>
            </a:extLst>
          </p:cNvPr>
          <p:cNvSpPr/>
          <p:nvPr/>
        </p:nvSpPr>
        <p:spPr>
          <a:xfrm rot="10800000">
            <a:off x="1321075" y="1789594"/>
            <a:ext cx="2623901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03267" y="3004967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F1D3F1-D900-7A47-837D-B62FEFD91734}"/>
              </a:ext>
            </a:extLst>
          </p:cNvPr>
          <p:cNvSpPr/>
          <p:nvPr userDrawn="1"/>
        </p:nvSpPr>
        <p:spPr>
          <a:xfrm>
            <a:off x="2362819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6A635-BBC5-4848-8C40-FBADC2DCC5F3}"/>
              </a:ext>
            </a:extLst>
          </p:cNvPr>
          <p:cNvSpPr txBox="1"/>
          <p:nvPr userDrawn="1"/>
        </p:nvSpPr>
        <p:spPr>
          <a:xfrm>
            <a:off x="2468557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31" name="Round Same Side Corner Rectangle 30">
            <a:extLst>
              <a:ext uri="{FF2B5EF4-FFF2-40B4-BE49-F238E27FC236}">
                <a16:creationId xmlns:a16="http://schemas.microsoft.com/office/drawing/2014/main" id="{BF69E1C5-D789-0643-941F-42EC879D7538}"/>
              </a:ext>
            </a:extLst>
          </p:cNvPr>
          <p:cNvSpPr/>
          <p:nvPr userDrawn="1"/>
        </p:nvSpPr>
        <p:spPr>
          <a:xfrm rot="10800000">
            <a:off x="4771194" y="1789594"/>
            <a:ext cx="2623901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21DAF17-21DC-0F4B-A2EC-E82D056AEE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53386" y="3004967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6C546D-D613-FC4A-9E75-755B1E165D63}"/>
              </a:ext>
            </a:extLst>
          </p:cNvPr>
          <p:cNvSpPr/>
          <p:nvPr userDrawn="1"/>
        </p:nvSpPr>
        <p:spPr>
          <a:xfrm>
            <a:off x="5812938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047A77-9E71-F445-A604-09075B2240E6}"/>
              </a:ext>
            </a:extLst>
          </p:cNvPr>
          <p:cNvSpPr txBox="1"/>
          <p:nvPr userDrawn="1"/>
        </p:nvSpPr>
        <p:spPr>
          <a:xfrm>
            <a:off x="5918676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FB1E97B8-B0E7-DD4F-A612-4A76EAC2247A}"/>
              </a:ext>
            </a:extLst>
          </p:cNvPr>
          <p:cNvSpPr/>
          <p:nvPr userDrawn="1"/>
        </p:nvSpPr>
        <p:spPr>
          <a:xfrm rot="10800000">
            <a:off x="8221313" y="1789594"/>
            <a:ext cx="2623901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0D74ABE1-F7DA-CD49-A6A3-7381AD976B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3505" y="3004967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8B5258D-9C90-CE41-B834-FE7F5DE01E96}"/>
              </a:ext>
            </a:extLst>
          </p:cNvPr>
          <p:cNvSpPr/>
          <p:nvPr userDrawn="1"/>
        </p:nvSpPr>
        <p:spPr>
          <a:xfrm>
            <a:off x="9263057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A33AE-F034-434E-9FE9-662E80EEF237}"/>
              </a:ext>
            </a:extLst>
          </p:cNvPr>
          <p:cNvSpPr txBox="1"/>
          <p:nvPr userDrawn="1"/>
        </p:nvSpPr>
        <p:spPr>
          <a:xfrm>
            <a:off x="9368795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2940F2E7-06E3-D24F-978B-E8FC0D871595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1C9A6A0A-87A0-1649-8A9C-D0DB8C7904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1733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iangle 28">
            <a:extLst>
              <a:ext uri="{FF2B5EF4-FFF2-40B4-BE49-F238E27FC236}">
                <a16:creationId xmlns:a16="http://schemas.microsoft.com/office/drawing/2014/main" id="{231F3A83-DD36-D249-8277-F48DBB5BADA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02345" y="1262134"/>
            <a:ext cx="8546254" cy="6328202"/>
          </a:xfrm>
          <a:prstGeom prst="triangle">
            <a:avLst/>
          </a:prstGeom>
          <a:gradFill flip="none" rotWithShape="0">
            <a:gsLst>
              <a:gs pos="0">
                <a:srgbClr val="F68926"/>
              </a:gs>
              <a:gs pos="100000">
                <a:srgbClr val="F26333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7D37C-C176-F64A-AB15-4DBF4EB8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61096" y="5781940"/>
            <a:ext cx="1428751" cy="3900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44F6905-6EC9-014D-97C0-D0AF07E26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3756" y="6177468"/>
            <a:ext cx="278757" cy="278757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8A695113-EE58-D24D-AE53-4B58F617302C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62536" y="-2448842"/>
            <a:ext cx="3285484" cy="3285484"/>
          </a:xfrm>
          <a:prstGeom prst="ellipse">
            <a:avLst/>
          </a:prstGeom>
          <a:gradFill flip="none" rotWithShape="0">
            <a:gsLst>
              <a:gs pos="0">
                <a:srgbClr val="00AEBD"/>
              </a:gs>
              <a:gs pos="100000">
                <a:srgbClr val="0788C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05F642-D68A-0443-A800-F437A5D4AB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02549" y="593285"/>
            <a:ext cx="243357" cy="2433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D986C2-28FE-F648-AFD2-48ED9B85CB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50253" y="646091"/>
            <a:ext cx="816782" cy="81678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E7D2317-0207-8944-8060-CB8224CF82E8}"/>
              </a:ext>
            </a:extLst>
          </p:cNvPr>
          <p:cNvSpPr/>
          <p:nvPr userDrawn="1"/>
        </p:nvSpPr>
        <p:spPr>
          <a:xfrm>
            <a:off x="2944563" y="5559491"/>
            <a:ext cx="4701538" cy="4701538"/>
          </a:xfrm>
          <a:prstGeom prst="ellipse">
            <a:avLst/>
          </a:prstGeom>
          <a:gradFill>
            <a:gsLst>
              <a:gs pos="0">
                <a:srgbClr val="FDBF0F"/>
              </a:gs>
              <a:gs pos="100000">
                <a:srgbClr val="F7981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2C4EC9B2-9D80-DF4C-90C0-7E5D31258C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1" y="4031250"/>
            <a:ext cx="4530116" cy="110275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1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Contact info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46E47EB-262A-7A4F-9BF0-EA1B292F1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1" y="1348215"/>
            <a:ext cx="5744134" cy="241483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983288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 4 Box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0DB3AD59-7FCB-7848-B5AE-F631D61FE2D6}"/>
              </a:ext>
            </a:extLst>
          </p:cNvPr>
          <p:cNvSpPr/>
          <p:nvPr/>
        </p:nvSpPr>
        <p:spPr>
          <a:xfrm rot="10800000">
            <a:off x="774665" y="1789594"/>
            <a:ext cx="2503793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96803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F1D3F1-D900-7A47-837D-B62FEFD91734}"/>
              </a:ext>
            </a:extLst>
          </p:cNvPr>
          <p:cNvSpPr/>
          <p:nvPr userDrawn="1"/>
        </p:nvSpPr>
        <p:spPr>
          <a:xfrm>
            <a:off x="1756355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6A635-BBC5-4848-8C40-FBADC2DCC5F3}"/>
              </a:ext>
            </a:extLst>
          </p:cNvPr>
          <p:cNvSpPr txBox="1"/>
          <p:nvPr userDrawn="1"/>
        </p:nvSpPr>
        <p:spPr>
          <a:xfrm>
            <a:off x="1862093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261EEA69-E7D9-6947-B6EF-CC9E8DE0EE38}"/>
              </a:ext>
            </a:extLst>
          </p:cNvPr>
          <p:cNvSpPr/>
          <p:nvPr userDrawn="1"/>
        </p:nvSpPr>
        <p:spPr>
          <a:xfrm rot="10800000">
            <a:off x="3500597" y="1789594"/>
            <a:ext cx="2503793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2401BE1F-623F-2244-9A9E-89EF512680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22735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03B1A-7B06-7341-B06D-87173AC3F0B7}"/>
              </a:ext>
            </a:extLst>
          </p:cNvPr>
          <p:cNvSpPr/>
          <p:nvPr userDrawn="1"/>
        </p:nvSpPr>
        <p:spPr>
          <a:xfrm>
            <a:off x="4482287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116AF-F62D-7F4A-9F02-4FF472BF9E38}"/>
              </a:ext>
            </a:extLst>
          </p:cNvPr>
          <p:cNvSpPr txBox="1"/>
          <p:nvPr userDrawn="1"/>
        </p:nvSpPr>
        <p:spPr>
          <a:xfrm>
            <a:off x="4588025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BF05E20F-E8A6-D24B-94C1-75C96F69CBFF}"/>
              </a:ext>
            </a:extLst>
          </p:cNvPr>
          <p:cNvSpPr/>
          <p:nvPr userDrawn="1"/>
        </p:nvSpPr>
        <p:spPr>
          <a:xfrm rot="10800000">
            <a:off x="6226528" y="1789594"/>
            <a:ext cx="2503793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28A7A696-7A93-4242-A68F-4662AE69AE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8666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4E2C4FC-6CB5-E74F-BAC1-5BC7EE47D684}"/>
              </a:ext>
            </a:extLst>
          </p:cNvPr>
          <p:cNvSpPr/>
          <p:nvPr userDrawn="1"/>
        </p:nvSpPr>
        <p:spPr>
          <a:xfrm>
            <a:off x="7208218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246D33-0511-9D4E-A59D-93A69EE50713}"/>
              </a:ext>
            </a:extLst>
          </p:cNvPr>
          <p:cNvSpPr txBox="1"/>
          <p:nvPr userDrawn="1"/>
        </p:nvSpPr>
        <p:spPr>
          <a:xfrm>
            <a:off x="7313956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9" name="Round Same Side Corner Rectangle 38">
            <a:extLst>
              <a:ext uri="{FF2B5EF4-FFF2-40B4-BE49-F238E27FC236}">
                <a16:creationId xmlns:a16="http://schemas.microsoft.com/office/drawing/2014/main" id="{CC6BE595-E295-EB4D-87F2-39FF33C92A25}"/>
              </a:ext>
            </a:extLst>
          </p:cNvPr>
          <p:cNvSpPr/>
          <p:nvPr userDrawn="1"/>
        </p:nvSpPr>
        <p:spPr>
          <a:xfrm rot="10800000">
            <a:off x="8952459" y="1789594"/>
            <a:ext cx="2503793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8C1D7CBE-0C53-D14C-AA3C-62F2020475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74597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2C262-FBB1-3D4F-8A1A-2D691A0EE773}"/>
              </a:ext>
            </a:extLst>
          </p:cNvPr>
          <p:cNvSpPr/>
          <p:nvPr userDrawn="1"/>
        </p:nvSpPr>
        <p:spPr>
          <a:xfrm>
            <a:off x="9934149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51F24A-C074-7642-9970-82080BB59CD7}"/>
              </a:ext>
            </a:extLst>
          </p:cNvPr>
          <p:cNvSpPr txBox="1"/>
          <p:nvPr userDrawn="1"/>
        </p:nvSpPr>
        <p:spPr>
          <a:xfrm>
            <a:off x="10039887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F7808C31-A65A-0049-B5DA-869D47687AD7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5EFBAFE2-993C-1545-9C67-177C8B00E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762263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 5 Box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0DB3AD59-7FCB-7848-B5AE-F631D61FE2D6}"/>
              </a:ext>
            </a:extLst>
          </p:cNvPr>
          <p:cNvSpPr/>
          <p:nvPr/>
        </p:nvSpPr>
        <p:spPr>
          <a:xfrm rot="10800000">
            <a:off x="369149" y="1789594"/>
            <a:ext cx="2139874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9000" y="3208163"/>
            <a:ext cx="1760171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F1D3F1-D900-7A47-837D-B62FEFD91734}"/>
              </a:ext>
            </a:extLst>
          </p:cNvPr>
          <p:cNvSpPr/>
          <p:nvPr userDrawn="1"/>
        </p:nvSpPr>
        <p:spPr>
          <a:xfrm>
            <a:off x="1168879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6A635-BBC5-4848-8C40-FBADC2DCC5F3}"/>
              </a:ext>
            </a:extLst>
          </p:cNvPr>
          <p:cNvSpPr txBox="1"/>
          <p:nvPr userDrawn="1"/>
        </p:nvSpPr>
        <p:spPr>
          <a:xfrm>
            <a:off x="1274617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07" name="Round Same Side Corner Rectangle 106">
            <a:extLst>
              <a:ext uri="{FF2B5EF4-FFF2-40B4-BE49-F238E27FC236}">
                <a16:creationId xmlns:a16="http://schemas.microsoft.com/office/drawing/2014/main" id="{0652682D-BAFA-3C44-B918-99EC809C7DA7}"/>
              </a:ext>
            </a:extLst>
          </p:cNvPr>
          <p:cNvSpPr/>
          <p:nvPr userDrawn="1"/>
        </p:nvSpPr>
        <p:spPr>
          <a:xfrm rot="10800000">
            <a:off x="2698875" y="1789594"/>
            <a:ext cx="2139874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 Placeholder 11">
            <a:extLst>
              <a:ext uri="{FF2B5EF4-FFF2-40B4-BE49-F238E27FC236}">
                <a16:creationId xmlns:a16="http://schemas.microsoft.com/office/drawing/2014/main" id="{7040B852-4D7C-8345-B947-BA52B2A4C2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88726" y="3208163"/>
            <a:ext cx="1760171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B70F23E-CDAA-4144-8FC7-4FF580E7E2D9}"/>
              </a:ext>
            </a:extLst>
          </p:cNvPr>
          <p:cNvSpPr/>
          <p:nvPr userDrawn="1"/>
        </p:nvSpPr>
        <p:spPr>
          <a:xfrm>
            <a:off x="3498605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41F223B-598A-CF45-A610-1F874F33B3C6}"/>
              </a:ext>
            </a:extLst>
          </p:cNvPr>
          <p:cNvSpPr txBox="1"/>
          <p:nvPr userDrawn="1"/>
        </p:nvSpPr>
        <p:spPr>
          <a:xfrm>
            <a:off x="3604343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11" name="Round Same Side Corner Rectangle 110">
            <a:extLst>
              <a:ext uri="{FF2B5EF4-FFF2-40B4-BE49-F238E27FC236}">
                <a16:creationId xmlns:a16="http://schemas.microsoft.com/office/drawing/2014/main" id="{3BA96DA0-F612-BF4A-9C59-15D3097EFA4D}"/>
              </a:ext>
            </a:extLst>
          </p:cNvPr>
          <p:cNvSpPr/>
          <p:nvPr userDrawn="1"/>
        </p:nvSpPr>
        <p:spPr>
          <a:xfrm rot="10800000">
            <a:off x="5028600" y="1789594"/>
            <a:ext cx="2139874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 Placeholder 11">
            <a:extLst>
              <a:ext uri="{FF2B5EF4-FFF2-40B4-BE49-F238E27FC236}">
                <a16:creationId xmlns:a16="http://schemas.microsoft.com/office/drawing/2014/main" id="{49648760-019D-9B4D-BA2E-43268918F8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8451" y="3208163"/>
            <a:ext cx="1760171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A4E9397-5DA1-4A49-B4E4-F586C3EB987D}"/>
              </a:ext>
            </a:extLst>
          </p:cNvPr>
          <p:cNvSpPr/>
          <p:nvPr userDrawn="1"/>
        </p:nvSpPr>
        <p:spPr>
          <a:xfrm>
            <a:off x="5828330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A0C9963-E8D5-DC46-AB81-BEE0953B64CA}"/>
              </a:ext>
            </a:extLst>
          </p:cNvPr>
          <p:cNvSpPr txBox="1"/>
          <p:nvPr userDrawn="1"/>
        </p:nvSpPr>
        <p:spPr>
          <a:xfrm>
            <a:off x="5934068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15" name="Round Same Side Corner Rectangle 114">
            <a:extLst>
              <a:ext uri="{FF2B5EF4-FFF2-40B4-BE49-F238E27FC236}">
                <a16:creationId xmlns:a16="http://schemas.microsoft.com/office/drawing/2014/main" id="{C55CB834-D9EF-6246-B5BB-0995DBDF983F}"/>
              </a:ext>
            </a:extLst>
          </p:cNvPr>
          <p:cNvSpPr/>
          <p:nvPr userDrawn="1"/>
        </p:nvSpPr>
        <p:spPr>
          <a:xfrm rot="10800000">
            <a:off x="7353252" y="1789594"/>
            <a:ext cx="2139874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 Placeholder 11">
            <a:extLst>
              <a:ext uri="{FF2B5EF4-FFF2-40B4-BE49-F238E27FC236}">
                <a16:creationId xmlns:a16="http://schemas.microsoft.com/office/drawing/2014/main" id="{019B103B-5E6E-5048-83D9-E7B8C858EF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43103" y="3208163"/>
            <a:ext cx="1760171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A80190E-9409-B543-A385-D09F7B616F47}"/>
              </a:ext>
            </a:extLst>
          </p:cNvPr>
          <p:cNvSpPr/>
          <p:nvPr userDrawn="1"/>
        </p:nvSpPr>
        <p:spPr>
          <a:xfrm>
            <a:off x="8152982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60C6FD8-BAE5-6A43-A800-79A4B75DB3D5}"/>
              </a:ext>
            </a:extLst>
          </p:cNvPr>
          <p:cNvSpPr txBox="1"/>
          <p:nvPr userDrawn="1"/>
        </p:nvSpPr>
        <p:spPr>
          <a:xfrm>
            <a:off x="8258720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19" name="Round Same Side Corner Rectangle 118">
            <a:extLst>
              <a:ext uri="{FF2B5EF4-FFF2-40B4-BE49-F238E27FC236}">
                <a16:creationId xmlns:a16="http://schemas.microsoft.com/office/drawing/2014/main" id="{D2F04728-B4FB-9040-8B71-A6DA60435BD5}"/>
              </a:ext>
            </a:extLst>
          </p:cNvPr>
          <p:cNvSpPr/>
          <p:nvPr userDrawn="1"/>
        </p:nvSpPr>
        <p:spPr>
          <a:xfrm rot="10800000">
            <a:off x="9682978" y="1789594"/>
            <a:ext cx="2139874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 Placeholder 11">
            <a:extLst>
              <a:ext uri="{FF2B5EF4-FFF2-40B4-BE49-F238E27FC236}">
                <a16:creationId xmlns:a16="http://schemas.microsoft.com/office/drawing/2014/main" id="{DDC69758-96E0-AC43-BC17-EA23062C5F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72829" y="3208163"/>
            <a:ext cx="1760171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13F34BA-3113-D84A-9896-A0905F95BD83}"/>
              </a:ext>
            </a:extLst>
          </p:cNvPr>
          <p:cNvSpPr/>
          <p:nvPr userDrawn="1"/>
        </p:nvSpPr>
        <p:spPr>
          <a:xfrm>
            <a:off x="10482708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B51A99-B649-9D41-B96B-2E0144E5AE48}"/>
              </a:ext>
            </a:extLst>
          </p:cNvPr>
          <p:cNvSpPr txBox="1"/>
          <p:nvPr userDrawn="1"/>
        </p:nvSpPr>
        <p:spPr>
          <a:xfrm>
            <a:off x="10588446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E9F3D083-A168-964C-8295-778BC73BAC77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12DFA886-7C07-A04D-9052-B8BFE0A52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005718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—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FEBAFE-69E8-7B4D-8E35-D25DFC35D6C7}"/>
              </a:ext>
            </a:extLst>
          </p:cNvPr>
          <p:cNvCxnSpPr>
            <a:cxnSpLocks/>
          </p:cNvCxnSpPr>
          <p:nvPr userDrawn="1"/>
        </p:nvCxnSpPr>
        <p:spPr>
          <a:xfrm>
            <a:off x="2098623" y="3050636"/>
            <a:ext cx="8862544" cy="0"/>
          </a:xfrm>
          <a:prstGeom prst="line">
            <a:avLst/>
          </a:prstGeom>
          <a:ln w="38100" cap="rnd">
            <a:solidFill>
              <a:schemeClr val="tx2">
                <a:alpha val="2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294B631-B3AB-1A42-917F-D76DDD5C1B8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3865" y="3217639"/>
            <a:ext cx="2277328" cy="36157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B6081A8D-D0FD-9841-8889-43D6F903992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23865" y="3579214"/>
            <a:ext cx="2277328" cy="2362858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dolor, </a:t>
            </a:r>
            <a:r>
              <a:rPr lang="en-US" dirty="0" err="1"/>
              <a:t>iaculis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 in.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0A50859-37BB-B14B-856D-D66AF76644B4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587183" y="3217639"/>
            <a:ext cx="2277328" cy="36157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2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230641B-0283-2D43-B1B4-3438482E50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587183" y="3579214"/>
            <a:ext cx="2277328" cy="2362858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dolor, </a:t>
            </a:r>
            <a:r>
              <a:rPr lang="en-US" dirty="0" err="1"/>
              <a:t>iaculis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 in.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46DCC2-5B08-2F4C-B43E-0F089CAF840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120521" y="3217639"/>
            <a:ext cx="2277328" cy="36157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3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8069C9B-47EC-094C-B67C-585662DF4E5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120521" y="3579214"/>
            <a:ext cx="2277328" cy="2362858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dolor, </a:t>
            </a:r>
            <a:r>
              <a:rPr lang="en-US" dirty="0" err="1"/>
              <a:t>iaculis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 in.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5E1C9978-4732-E541-A382-C20D250B3A1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683839" y="3217639"/>
            <a:ext cx="2277328" cy="36157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4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998FC77A-BCC5-AD44-8777-B5DE0C82516E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683839" y="3579214"/>
            <a:ext cx="2277328" cy="2362858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dolor, </a:t>
            </a:r>
            <a:r>
              <a:rPr lang="en-US" dirty="0" err="1"/>
              <a:t>iaculis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 in.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D89588B-B294-0343-9563-C73D390C9310}"/>
              </a:ext>
            </a:extLst>
          </p:cNvPr>
          <p:cNvSpPr>
            <a:spLocks noChangeAspect="1"/>
          </p:cNvSpPr>
          <p:nvPr userDrawn="1"/>
        </p:nvSpPr>
        <p:spPr>
          <a:xfrm>
            <a:off x="2048229" y="2936336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DD5AF86-02CB-3344-97C9-D277C40872BB}"/>
              </a:ext>
            </a:extLst>
          </p:cNvPr>
          <p:cNvSpPr>
            <a:spLocks noChangeAspect="1"/>
          </p:cNvSpPr>
          <p:nvPr userDrawn="1"/>
        </p:nvSpPr>
        <p:spPr>
          <a:xfrm>
            <a:off x="4611547" y="2936336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CD2656-A7AB-044E-9A45-D1A4E261165C}"/>
              </a:ext>
            </a:extLst>
          </p:cNvPr>
          <p:cNvSpPr>
            <a:spLocks noChangeAspect="1"/>
          </p:cNvSpPr>
          <p:nvPr userDrawn="1"/>
        </p:nvSpPr>
        <p:spPr>
          <a:xfrm>
            <a:off x="7144885" y="2936336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AF945F-DD48-BF48-AEF2-79B8AD247A8B}"/>
              </a:ext>
            </a:extLst>
          </p:cNvPr>
          <p:cNvSpPr>
            <a:spLocks noChangeAspect="1"/>
          </p:cNvSpPr>
          <p:nvPr userDrawn="1"/>
        </p:nvSpPr>
        <p:spPr>
          <a:xfrm>
            <a:off x="9708203" y="2936336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1B15A5AD-0514-6641-B040-1E239E2C57D0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68090" y="1900348"/>
            <a:ext cx="4705959" cy="87979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Timeline Title</a:t>
            </a:r>
          </a:p>
        </p:txBody>
      </p:sp>
      <p:sp>
        <p:nvSpPr>
          <p:cNvPr id="47" name="Slide Number Placeholder 4">
            <a:extLst>
              <a:ext uri="{FF2B5EF4-FFF2-40B4-BE49-F238E27FC236}">
                <a16:creationId xmlns:a16="http://schemas.microsoft.com/office/drawing/2014/main" id="{4E1D16D8-19CC-2C48-A187-C35E68942429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FA6A09A-6B04-5B49-AE2F-006D6C2C2E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497284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—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92B841-A2D7-7249-9744-846A7F1FEDE1}"/>
              </a:ext>
            </a:extLst>
          </p:cNvPr>
          <p:cNvCxnSpPr>
            <a:cxnSpLocks/>
          </p:cNvCxnSpPr>
          <p:nvPr userDrawn="1"/>
        </p:nvCxnSpPr>
        <p:spPr>
          <a:xfrm>
            <a:off x="1735543" y="3265792"/>
            <a:ext cx="9944055" cy="0"/>
          </a:xfrm>
          <a:prstGeom prst="line">
            <a:avLst/>
          </a:prstGeom>
          <a:ln w="38100" cap="rnd">
            <a:solidFill>
              <a:schemeClr val="tx2">
                <a:alpha val="2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59F81ACC-0B6A-974A-8A25-CB8EF90C6DD4}"/>
              </a:ext>
            </a:extLst>
          </p:cNvPr>
          <p:cNvSpPr>
            <a:spLocks noChangeAspect="1"/>
          </p:cNvSpPr>
          <p:nvPr userDrawn="1"/>
        </p:nvSpPr>
        <p:spPr>
          <a:xfrm>
            <a:off x="1514018" y="3144974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0D967C5D-4D80-9D4C-8766-9707508F7AD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62556" y="3265792"/>
            <a:ext cx="1731527" cy="460380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>
                <a:gradFill>
                  <a:gsLst>
                    <a:gs pos="0">
                      <a:srgbClr val="FF891F"/>
                    </a:gs>
                    <a:gs pos="100000">
                      <a:srgbClr val="F26223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7A03A11E-32DB-A345-8E6A-67ABF78EDB9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62555" y="3698676"/>
            <a:ext cx="1731527" cy="2131237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0FF32F25-4C78-8F47-A6FE-076303A30F95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68046" y="3265792"/>
            <a:ext cx="1731527" cy="460380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>
                <a:gradFill>
                  <a:gsLst>
                    <a:gs pos="0">
                      <a:srgbClr val="FF891F"/>
                    </a:gs>
                    <a:gs pos="100000">
                      <a:srgbClr val="F26223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Title 3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6C873A2-A836-5446-A5A5-95C0CFD8851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68045" y="3698676"/>
            <a:ext cx="1731527" cy="2131237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321EECF3-1D8E-024F-A601-BB4480218372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118195" y="3265792"/>
            <a:ext cx="1731527" cy="460380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>
                <a:gradFill>
                  <a:gsLst>
                    <a:gs pos="0">
                      <a:srgbClr val="FF891F"/>
                    </a:gs>
                    <a:gs pos="100000">
                      <a:srgbClr val="F26223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Title 5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57BB7CB-C2DB-454C-AA68-242C369E2DC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118194" y="3698676"/>
            <a:ext cx="1731527" cy="2131237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CA6EE3-E257-1B41-B3D4-8C14BC879C9B}"/>
              </a:ext>
            </a:extLst>
          </p:cNvPr>
          <p:cNvSpPr>
            <a:spLocks noChangeAspect="1"/>
          </p:cNvSpPr>
          <p:nvPr userDrawn="1"/>
        </p:nvSpPr>
        <p:spPr>
          <a:xfrm>
            <a:off x="3356841" y="3144974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D2B266-A2E8-9148-8731-5835CEBE0F29}"/>
              </a:ext>
            </a:extLst>
          </p:cNvPr>
          <p:cNvSpPr>
            <a:spLocks noChangeAspect="1"/>
          </p:cNvSpPr>
          <p:nvPr userDrawn="1"/>
        </p:nvSpPr>
        <p:spPr>
          <a:xfrm>
            <a:off x="5239914" y="3144974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E6D887C-45ED-F642-990D-52833A84D98A}"/>
              </a:ext>
            </a:extLst>
          </p:cNvPr>
          <p:cNvSpPr>
            <a:spLocks noChangeAspect="1"/>
          </p:cNvSpPr>
          <p:nvPr userDrawn="1"/>
        </p:nvSpPr>
        <p:spPr>
          <a:xfrm>
            <a:off x="7053034" y="3144974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CD00134-5081-DE49-B458-66EABB3B2445}"/>
              </a:ext>
            </a:extLst>
          </p:cNvPr>
          <p:cNvSpPr>
            <a:spLocks noChangeAspect="1"/>
          </p:cNvSpPr>
          <p:nvPr userDrawn="1"/>
        </p:nvSpPr>
        <p:spPr>
          <a:xfrm>
            <a:off x="8867003" y="3144974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451C6AF-96FE-7C4D-AB33-D3B78B69607A}"/>
              </a:ext>
            </a:extLst>
          </p:cNvPr>
          <p:cNvSpPr>
            <a:spLocks noChangeAspect="1"/>
          </p:cNvSpPr>
          <p:nvPr userDrawn="1"/>
        </p:nvSpPr>
        <p:spPr>
          <a:xfrm>
            <a:off x="10701598" y="3144974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036664ED-7D65-8E45-8BA2-D0B3514315B8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68090" y="1900348"/>
            <a:ext cx="4705959" cy="87979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Timeline Title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C5F295E4-0ADE-7D41-8709-724A2CB8651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605379" y="3265792"/>
            <a:ext cx="1731527" cy="460380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>
                <a:gradFill>
                  <a:gsLst>
                    <a:gs pos="0">
                      <a:srgbClr val="FF891F"/>
                    </a:gs>
                    <a:gs pos="100000">
                      <a:srgbClr val="F26223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Title 2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A49B512-F518-F544-8740-E96EB725D91A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605378" y="3698676"/>
            <a:ext cx="1731527" cy="2131237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3D6CDF27-3A8A-EC46-81BE-72DA1D7A2BE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296846" y="3265792"/>
            <a:ext cx="1731527" cy="460380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>
                <a:gradFill>
                  <a:gsLst>
                    <a:gs pos="0">
                      <a:srgbClr val="FF891F"/>
                    </a:gs>
                    <a:gs pos="100000">
                      <a:srgbClr val="F26223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Title 4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B34C1AF-CCF2-104C-8120-045EC70428B4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96845" y="3698676"/>
            <a:ext cx="1731527" cy="2131237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5391DE21-FADB-4A4B-8AAA-FA019866AA2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954446" y="3265792"/>
            <a:ext cx="1731527" cy="460380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>
                <a:gradFill>
                  <a:gsLst>
                    <a:gs pos="0">
                      <a:srgbClr val="FF891F"/>
                    </a:gs>
                    <a:gs pos="100000">
                      <a:srgbClr val="F26223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Title 6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AFDCF91-9723-9641-A451-6B1063586C8D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954445" y="3698676"/>
            <a:ext cx="1731527" cy="2131237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61995B8B-FA13-3749-BB8E-286B6857EC58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87F98CF6-E976-EF41-896D-9818268F47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534081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—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514351" y="2961217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1" hasCustomPrompt="1"/>
          </p:nvPr>
        </p:nvSpPr>
        <p:spPr>
          <a:xfrm>
            <a:off x="2437978" y="2961217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6" hasCustomPrompt="1"/>
          </p:nvPr>
        </p:nvSpPr>
        <p:spPr>
          <a:xfrm>
            <a:off x="4361604" y="2961217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9" hasCustomPrompt="1"/>
          </p:nvPr>
        </p:nvSpPr>
        <p:spPr>
          <a:xfrm>
            <a:off x="6285231" y="2961217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5" name="Picture Placeholder 22"/>
          <p:cNvSpPr>
            <a:spLocks noGrp="1"/>
          </p:cNvSpPr>
          <p:nvPr>
            <p:ph type="pic" sz="quarter" idx="22" hasCustomPrompt="1"/>
          </p:nvPr>
        </p:nvSpPr>
        <p:spPr>
          <a:xfrm>
            <a:off x="8208858" y="2961217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8" name="Picture Placeholder 22"/>
          <p:cNvSpPr>
            <a:spLocks noGrp="1"/>
          </p:cNvSpPr>
          <p:nvPr>
            <p:ph type="pic" sz="quarter" idx="25" hasCustomPrompt="1"/>
          </p:nvPr>
        </p:nvSpPr>
        <p:spPr>
          <a:xfrm>
            <a:off x="10132484" y="2961217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0DE1A8F2-203C-314D-9B76-419F8600DF9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9F158CD9-7915-8F40-A3B9-8D368FEF7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47746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—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514351" y="366186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514351" y="212724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1" hasCustomPrompt="1"/>
          </p:nvPr>
        </p:nvSpPr>
        <p:spPr>
          <a:xfrm>
            <a:off x="2437978" y="212724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7" name="Picture Placeholder 22"/>
          <p:cNvSpPr>
            <a:spLocks noGrp="1"/>
          </p:cNvSpPr>
          <p:nvPr>
            <p:ph type="pic" sz="quarter" idx="14" hasCustomPrompt="1"/>
          </p:nvPr>
        </p:nvSpPr>
        <p:spPr>
          <a:xfrm>
            <a:off x="2437978" y="366186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6" hasCustomPrompt="1"/>
          </p:nvPr>
        </p:nvSpPr>
        <p:spPr>
          <a:xfrm>
            <a:off x="4361604" y="212724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7" hasCustomPrompt="1"/>
          </p:nvPr>
        </p:nvSpPr>
        <p:spPr>
          <a:xfrm>
            <a:off x="4361604" y="366186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9" hasCustomPrompt="1"/>
          </p:nvPr>
        </p:nvSpPr>
        <p:spPr>
          <a:xfrm>
            <a:off x="6285231" y="212724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20" hasCustomPrompt="1"/>
          </p:nvPr>
        </p:nvSpPr>
        <p:spPr>
          <a:xfrm>
            <a:off x="6285231" y="366186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35" name="Picture Placeholder 22"/>
          <p:cNvSpPr>
            <a:spLocks noGrp="1"/>
          </p:cNvSpPr>
          <p:nvPr>
            <p:ph type="pic" sz="quarter" idx="22" hasCustomPrompt="1"/>
          </p:nvPr>
        </p:nvSpPr>
        <p:spPr>
          <a:xfrm>
            <a:off x="8208858" y="212724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6" name="Picture Placeholder 22"/>
          <p:cNvSpPr>
            <a:spLocks noGrp="1"/>
          </p:cNvSpPr>
          <p:nvPr>
            <p:ph type="pic" sz="quarter" idx="23" hasCustomPrompt="1"/>
          </p:nvPr>
        </p:nvSpPr>
        <p:spPr>
          <a:xfrm>
            <a:off x="8208858" y="366186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8" name="Picture Placeholder 22"/>
          <p:cNvSpPr>
            <a:spLocks noGrp="1"/>
          </p:cNvSpPr>
          <p:nvPr>
            <p:ph type="pic" sz="quarter" idx="25" hasCustomPrompt="1"/>
          </p:nvPr>
        </p:nvSpPr>
        <p:spPr>
          <a:xfrm>
            <a:off x="10132484" y="212724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9" name="Picture Placeholder 22"/>
          <p:cNvSpPr>
            <a:spLocks noGrp="1"/>
          </p:cNvSpPr>
          <p:nvPr>
            <p:ph type="pic" sz="quarter" idx="26" hasCustomPrompt="1"/>
          </p:nvPr>
        </p:nvSpPr>
        <p:spPr>
          <a:xfrm>
            <a:off x="10132484" y="366186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6F789A1F-30C9-1342-BBDB-BBA30A52AAB6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23DA163-3FAB-F843-8D79-F15D46FCC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375445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—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514351" y="4438742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25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514351" y="290619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514351" y="137157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1" hasCustomPrompt="1"/>
          </p:nvPr>
        </p:nvSpPr>
        <p:spPr>
          <a:xfrm>
            <a:off x="2437978" y="137157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7" name="Picture Placeholder 22"/>
          <p:cNvSpPr>
            <a:spLocks noGrp="1"/>
          </p:cNvSpPr>
          <p:nvPr>
            <p:ph type="pic" sz="quarter" idx="14" hasCustomPrompt="1"/>
          </p:nvPr>
        </p:nvSpPr>
        <p:spPr>
          <a:xfrm>
            <a:off x="2437978" y="290619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2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2437978" y="4438741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6" hasCustomPrompt="1"/>
          </p:nvPr>
        </p:nvSpPr>
        <p:spPr>
          <a:xfrm>
            <a:off x="4361604" y="137157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7" hasCustomPrompt="1"/>
          </p:nvPr>
        </p:nvSpPr>
        <p:spPr>
          <a:xfrm>
            <a:off x="4361604" y="290619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8" hasCustomPrompt="1"/>
          </p:nvPr>
        </p:nvSpPr>
        <p:spPr>
          <a:xfrm>
            <a:off x="4361604" y="4438741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9" hasCustomPrompt="1"/>
          </p:nvPr>
        </p:nvSpPr>
        <p:spPr>
          <a:xfrm>
            <a:off x="6285231" y="137157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20" hasCustomPrompt="1"/>
          </p:nvPr>
        </p:nvSpPr>
        <p:spPr>
          <a:xfrm>
            <a:off x="6285231" y="290619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34" name="Picture Placeholder 22"/>
          <p:cNvSpPr>
            <a:spLocks noGrp="1"/>
          </p:cNvSpPr>
          <p:nvPr>
            <p:ph type="pic" sz="quarter" idx="21" hasCustomPrompt="1"/>
          </p:nvPr>
        </p:nvSpPr>
        <p:spPr>
          <a:xfrm>
            <a:off x="6285231" y="4438741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5" name="Picture Placeholder 22"/>
          <p:cNvSpPr>
            <a:spLocks noGrp="1"/>
          </p:cNvSpPr>
          <p:nvPr>
            <p:ph type="pic" sz="quarter" idx="22" hasCustomPrompt="1"/>
          </p:nvPr>
        </p:nvSpPr>
        <p:spPr>
          <a:xfrm>
            <a:off x="8208858" y="137157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6" name="Picture Placeholder 22"/>
          <p:cNvSpPr>
            <a:spLocks noGrp="1"/>
          </p:cNvSpPr>
          <p:nvPr>
            <p:ph type="pic" sz="quarter" idx="23" hasCustomPrompt="1"/>
          </p:nvPr>
        </p:nvSpPr>
        <p:spPr>
          <a:xfrm>
            <a:off x="8208858" y="290619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7" name="Picture Placeholder 22"/>
          <p:cNvSpPr>
            <a:spLocks noGrp="1"/>
          </p:cNvSpPr>
          <p:nvPr>
            <p:ph type="pic" sz="quarter" idx="24" hasCustomPrompt="1"/>
          </p:nvPr>
        </p:nvSpPr>
        <p:spPr>
          <a:xfrm>
            <a:off x="8208858" y="4438741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38" name="Picture Placeholder 22"/>
          <p:cNvSpPr>
            <a:spLocks noGrp="1"/>
          </p:cNvSpPr>
          <p:nvPr>
            <p:ph type="pic" sz="quarter" idx="25" hasCustomPrompt="1"/>
          </p:nvPr>
        </p:nvSpPr>
        <p:spPr>
          <a:xfrm>
            <a:off x="10132484" y="137157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9" name="Picture Placeholder 22"/>
          <p:cNvSpPr>
            <a:spLocks noGrp="1"/>
          </p:cNvSpPr>
          <p:nvPr>
            <p:ph type="pic" sz="quarter" idx="26" hasCustomPrompt="1"/>
          </p:nvPr>
        </p:nvSpPr>
        <p:spPr>
          <a:xfrm>
            <a:off x="10132484" y="290619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40" name="Picture Placeholder 22"/>
          <p:cNvSpPr>
            <a:spLocks noGrp="1"/>
          </p:cNvSpPr>
          <p:nvPr>
            <p:ph type="pic" sz="quarter" idx="27" hasCustomPrompt="1"/>
          </p:nvPr>
        </p:nvSpPr>
        <p:spPr>
          <a:xfrm>
            <a:off x="10132484" y="4438741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E8BA6397-D4FC-7F49-92F5-602AFB17210F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D17B4BF3-BDA0-0C4B-8DAE-5952CC08C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59456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Chart with 1 Data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233F20-5A7A-FE4A-B1F2-F0FB28CE59AF}"/>
              </a:ext>
            </a:extLst>
          </p:cNvPr>
          <p:cNvSpPr/>
          <p:nvPr userDrawn="1"/>
        </p:nvSpPr>
        <p:spPr>
          <a:xfrm>
            <a:off x="7403117" y="2289335"/>
            <a:ext cx="2998114" cy="2879076"/>
          </a:xfrm>
          <a:prstGeom prst="roundRect">
            <a:avLst>
              <a:gd name="adj" fmla="val 5238"/>
            </a:avLst>
          </a:prstGeom>
          <a:solidFill>
            <a:schemeClr val="accent5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28D8FFC3-C080-B54C-A989-4837DCC903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5172" y="2450925"/>
            <a:ext cx="2604604" cy="1226402"/>
          </a:xfrm>
        </p:spPr>
        <p:txBody>
          <a:bodyPr anchor="b">
            <a:normAutofit/>
          </a:bodyPr>
          <a:lstStyle>
            <a:lvl1pPr algn="ctr">
              <a:defRPr sz="40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FDEBC6BF-423F-9C43-998B-36CFA20D0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75172" y="3713477"/>
            <a:ext cx="2604604" cy="1298329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0DFCF1-EC04-D544-B15C-A112B48FA3F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2433" y="6430963"/>
            <a:ext cx="9461293" cy="215900"/>
          </a:xfrm>
        </p:spPr>
        <p:txBody>
          <a:bodyPr anchor="t">
            <a:normAutofit/>
          </a:bodyPr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3703760-302F-2049-BD80-CD5BD6F3AE52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59843" y="1929161"/>
            <a:ext cx="5484284" cy="40821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B08E2DA-5C88-8D4C-998F-4F93D5A490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0693" y="1331513"/>
            <a:ext cx="5204839" cy="597648"/>
          </a:xfr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i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AEFA0688-C0EE-9048-9393-3BAEAFE35024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C5E25B-ADC2-2A46-957E-EF9CC27CFE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09957" y="1791366"/>
            <a:ext cx="521008" cy="400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4DD931-B921-314D-A67E-8523B98FD4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5173" y="1904291"/>
            <a:ext cx="174926" cy="1749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31B8D88-0577-174D-B3EE-B13D267B34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0730" y="2372272"/>
            <a:ext cx="316359" cy="3163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3DCBC6-E636-0F47-8A71-341525F098D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145465" y="5339944"/>
            <a:ext cx="255766" cy="2557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667D295-C2FE-404C-8294-99271AAE4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85384" y="4768424"/>
            <a:ext cx="399988" cy="399988"/>
          </a:xfrm>
          <a:prstGeom prst="rect">
            <a:avLst/>
          </a:prstGeo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16B004CE-12A3-4849-B85A-1EFA4A6FD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36178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Chart with 2 Data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FAE5CD-68B8-9E4F-9A4F-262C0544EC80}"/>
              </a:ext>
            </a:extLst>
          </p:cNvPr>
          <p:cNvSpPr/>
          <p:nvPr userDrawn="1"/>
        </p:nvSpPr>
        <p:spPr>
          <a:xfrm>
            <a:off x="6648126" y="2668972"/>
            <a:ext cx="2334912" cy="2242206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233F20-5A7A-FE4A-B1F2-F0FB28CE59AF}"/>
              </a:ext>
            </a:extLst>
          </p:cNvPr>
          <p:cNvSpPr/>
          <p:nvPr userDrawn="1"/>
        </p:nvSpPr>
        <p:spPr>
          <a:xfrm>
            <a:off x="9134379" y="2668972"/>
            <a:ext cx="2334912" cy="2242206"/>
          </a:xfrm>
          <a:prstGeom prst="roundRect">
            <a:avLst>
              <a:gd name="adj" fmla="val 5238"/>
            </a:avLst>
          </a:prstGeom>
          <a:solidFill>
            <a:schemeClr val="accent5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D124D8D-F658-4444-A6DF-7324EEFCF2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00935" y="2855315"/>
            <a:ext cx="2028449" cy="848524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463F4857-C200-6749-942D-1CC7519557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00935" y="3748254"/>
            <a:ext cx="2028449" cy="1011130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28D8FFC3-C080-B54C-A989-4837DCC903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89501" y="2855315"/>
            <a:ext cx="2028449" cy="848524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FDEBC6BF-423F-9C43-998B-36CFA20D0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9501" y="3748254"/>
            <a:ext cx="2028449" cy="1011130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0DFCF1-EC04-D544-B15C-A112B48FA3F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2433" y="6430963"/>
            <a:ext cx="9461293" cy="215900"/>
          </a:xfrm>
        </p:spPr>
        <p:txBody>
          <a:bodyPr anchor="t">
            <a:normAutofit/>
          </a:bodyPr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994CD921-BA77-F74E-B83B-E281018FFC87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59843" y="1929161"/>
            <a:ext cx="5484284" cy="40821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5D8313B-04B6-6943-B0C3-9E29E6D94BD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0693" y="1331513"/>
            <a:ext cx="5204839" cy="597648"/>
          </a:xfr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i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58850763-C6E7-244F-B541-7246CB727BA7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82C098-D7C1-2242-B07B-866BFBCCAE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9731" y="2055561"/>
            <a:ext cx="521008" cy="400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2FC1B0-A03C-E349-B005-E6494E0D56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4065" y="2382689"/>
            <a:ext cx="174926" cy="1749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C29B5F-8341-8942-BA07-B60876952F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41136" y="1894765"/>
            <a:ext cx="316359" cy="3163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9E4CD6-9D09-144F-8CF4-9977AF2EDC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612842" y="4609845"/>
            <a:ext cx="255766" cy="2557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7C74559-87A5-5443-AD8E-B5D01590B7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069303" y="5012040"/>
            <a:ext cx="399988" cy="399988"/>
          </a:xfrm>
          <a:prstGeom prst="rect">
            <a:avLst/>
          </a:prstGeom>
        </p:spPr>
      </p:pic>
      <p:sp>
        <p:nvSpPr>
          <p:cNvPr id="27" name="Title 2">
            <a:extLst>
              <a:ext uri="{FF2B5EF4-FFF2-40B4-BE49-F238E27FC236}">
                <a16:creationId xmlns:a16="http://schemas.microsoft.com/office/drawing/2014/main" id="{5D6D3146-A924-324D-9A79-1A6DCC483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439789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Chart with 3 Data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FAE5CD-68B8-9E4F-9A4F-262C0544EC80}"/>
              </a:ext>
            </a:extLst>
          </p:cNvPr>
          <p:cNvSpPr/>
          <p:nvPr userDrawn="1"/>
        </p:nvSpPr>
        <p:spPr>
          <a:xfrm>
            <a:off x="6465877" y="3895454"/>
            <a:ext cx="2334912" cy="2242206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233F20-5A7A-FE4A-B1F2-F0FB28CE59AF}"/>
              </a:ext>
            </a:extLst>
          </p:cNvPr>
          <p:cNvSpPr/>
          <p:nvPr userDrawn="1"/>
        </p:nvSpPr>
        <p:spPr>
          <a:xfrm>
            <a:off x="7768932" y="1401612"/>
            <a:ext cx="2334912" cy="2242206"/>
          </a:xfrm>
          <a:prstGeom prst="roundRect">
            <a:avLst>
              <a:gd name="adj" fmla="val 5238"/>
            </a:avLst>
          </a:prstGeom>
          <a:solidFill>
            <a:schemeClr val="accent5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D124D8D-F658-4444-A6DF-7324EEFCF2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18686" y="4092252"/>
            <a:ext cx="2028449" cy="871935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463F4857-C200-6749-942D-1CC7519557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8686" y="4974736"/>
            <a:ext cx="2028449" cy="1011130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28D8FFC3-C080-B54C-A989-4837DCC903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054" y="1615343"/>
            <a:ext cx="2028449" cy="871935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FDEBC6BF-423F-9C43-998B-36CFA20D0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24054" y="2497827"/>
            <a:ext cx="2028449" cy="1011130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41FC9DC-D547-424B-BA75-BE48CA34A2A0}"/>
              </a:ext>
            </a:extLst>
          </p:cNvPr>
          <p:cNvSpPr/>
          <p:nvPr userDrawn="1"/>
        </p:nvSpPr>
        <p:spPr>
          <a:xfrm>
            <a:off x="9136270" y="3897464"/>
            <a:ext cx="2334912" cy="2242206"/>
          </a:xfrm>
          <a:prstGeom prst="roundRect">
            <a:avLst>
              <a:gd name="adj" fmla="val 5238"/>
            </a:avLst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7B9C3B6C-1239-3E44-820F-811A2B6032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91392" y="4094262"/>
            <a:ext cx="2028449" cy="871935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590D6832-3C55-FF4B-AEA4-BC13C536C2D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91392" y="4976746"/>
            <a:ext cx="2028449" cy="1011130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0DFCF1-EC04-D544-B15C-A112B48FA3F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2433" y="6430963"/>
            <a:ext cx="9461293" cy="215900"/>
          </a:xfrm>
        </p:spPr>
        <p:txBody>
          <a:bodyPr anchor="t">
            <a:normAutofit/>
          </a:bodyPr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B739175-9EAB-404D-8421-5D6FD366FEC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59843" y="1929161"/>
            <a:ext cx="5484284" cy="40821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E89E80B-1D66-9042-A496-B870EBE04EE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0693" y="1331513"/>
            <a:ext cx="5204839" cy="597648"/>
          </a:xfr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i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</a:t>
            </a:r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20D01392-1E86-E542-AD7E-B839EC3120DB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E4B819-53B6-B243-819B-0AE9755DE0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9190" y="3360456"/>
            <a:ext cx="521008" cy="4007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BD3731-B417-8746-89EB-CB03CA1121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17089" y="2957010"/>
            <a:ext cx="174926" cy="1749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926055-AC4D-214E-A06C-3BC45325147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95825" y="3202277"/>
            <a:ext cx="316359" cy="3163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50B2CA8-F287-F34E-84B2-A0B9794785B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52878" y="3518636"/>
            <a:ext cx="255766" cy="2557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0FC0F1-D3AB-8845-B446-105420D295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492247" y="3057117"/>
            <a:ext cx="399988" cy="399988"/>
          </a:xfrm>
          <a:prstGeom prst="rect">
            <a:avLst/>
          </a:prstGeom>
        </p:spPr>
      </p:pic>
      <p:sp>
        <p:nvSpPr>
          <p:cNvPr id="30" name="Title 2">
            <a:extLst>
              <a:ext uri="{FF2B5EF4-FFF2-40B4-BE49-F238E27FC236}">
                <a16:creationId xmlns:a16="http://schemas.microsoft.com/office/drawing/2014/main" id="{90F79A95-31A9-5E43-A06B-D9D5D57ED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6742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— Logos Cor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9D3D8EB2-EDE5-5740-9EA5-F6F0ADECBFF9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3234119" y="567120"/>
            <a:ext cx="5723762" cy="57237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22">
            <a:extLst>
              <a:ext uri="{FF2B5EF4-FFF2-40B4-BE49-F238E27FC236}">
                <a16:creationId xmlns:a16="http://schemas.microsoft.com/office/drawing/2014/main" id="{B650570C-44DE-5D47-A5E8-118FAB16D4C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62342" y="2967207"/>
            <a:ext cx="1860799" cy="8624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Client Logo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A495E3-E799-D84F-B2A2-336E9E449F8B}"/>
              </a:ext>
            </a:extLst>
          </p:cNvPr>
          <p:cNvCxnSpPr>
            <a:cxnSpLocks/>
          </p:cNvCxnSpPr>
          <p:nvPr/>
        </p:nvCxnSpPr>
        <p:spPr>
          <a:xfrm>
            <a:off x="6119176" y="3070152"/>
            <a:ext cx="0" cy="717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CD3EAFC-E2D5-C340-BD57-710BE16AE0C5}"/>
              </a:ext>
            </a:extLst>
          </p:cNvPr>
          <p:cNvGrpSpPr/>
          <p:nvPr userDrawn="1"/>
        </p:nvGrpSpPr>
        <p:grpSpPr>
          <a:xfrm>
            <a:off x="3841433" y="3162983"/>
            <a:ext cx="1946756" cy="532033"/>
            <a:chOff x="2194560" y="2286000"/>
            <a:chExt cx="6537600" cy="1786680"/>
          </a:xfrm>
          <a:solidFill>
            <a:schemeClr val="tx1"/>
          </a:solidFill>
        </p:grpSpPr>
        <p:sp>
          <p:nvSpPr>
            <p:cNvPr id="41" name="Freeform: Shape 1">
              <a:extLst>
                <a:ext uri="{FF2B5EF4-FFF2-40B4-BE49-F238E27FC236}">
                  <a16:creationId xmlns:a16="http://schemas.microsoft.com/office/drawing/2014/main" id="{112218E9-7172-F146-8EC9-9E5C8185D1D7}"/>
                </a:ext>
              </a:extLst>
            </p:cNvPr>
            <p:cNvSpPr/>
            <p:nvPr/>
          </p:nvSpPr>
          <p:spPr>
            <a:xfrm>
              <a:off x="3338280" y="2989440"/>
              <a:ext cx="545040" cy="107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" h="2974">
                  <a:moveTo>
                    <a:pt x="493" y="2974"/>
                  </a:moveTo>
                  <a:cubicBezTo>
                    <a:pt x="0" y="2974"/>
                    <a:pt x="0" y="2974"/>
                    <a:pt x="0" y="29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93" y="30"/>
                    <a:pt x="493" y="30"/>
                    <a:pt x="493" y="30"/>
                  </a:cubicBezTo>
                  <a:cubicBezTo>
                    <a:pt x="493" y="392"/>
                    <a:pt x="493" y="392"/>
                    <a:pt x="493" y="392"/>
                  </a:cubicBezTo>
                  <a:cubicBezTo>
                    <a:pt x="666" y="142"/>
                    <a:pt x="962" y="0"/>
                    <a:pt x="1301" y="0"/>
                  </a:cubicBezTo>
                  <a:cubicBezTo>
                    <a:pt x="1366" y="0"/>
                    <a:pt x="1438" y="6"/>
                    <a:pt x="1479" y="12"/>
                  </a:cubicBezTo>
                  <a:cubicBezTo>
                    <a:pt x="1515" y="12"/>
                    <a:pt x="1515" y="12"/>
                    <a:pt x="1515" y="12"/>
                  </a:cubicBezTo>
                  <a:cubicBezTo>
                    <a:pt x="1515" y="540"/>
                    <a:pt x="1515" y="540"/>
                    <a:pt x="1515" y="540"/>
                  </a:cubicBezTo>
                  <a:cubicBezTo>
                    <a:pt x="1461" y="529"/>
                    <a:pt x="1461" y="529"/>
                    <a:pt x="1461" y="529"/>
                  </a:cubicBezTo>
                  <a:cubicBezTo>
                    <a:pt x="1396" y="511"/>
                    <a:pt x="1301" y="499"/>
                    <a:pt x="1200" y="499"/>
                  </a:cubicBezTo>
                  <a:cubicBezTo>
                    <a:pt x="784" y="499"/>
                    <a:pt x="493" y="807"/>
                    <a:pt x="493" y="1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2">
              <a:extLst>
                <a:ext uri="{FF2B5EF4-FFF2-40B4-BE49-F238E27FC236}">
                  <a16:creationId xmlns:a16="http://schemas.microsoft.com/office/drawing/2014/main" id="{27A58DBF-17AF-A54C-8C75-062EFE4CFE8B}"/>
                </a:ext>
              </a:extLst>
            </p:cNvPr>
            <p:cNvSpPr/>
            <p:nvPr/>
          </p:nvSpPr>
          <p:spPr>
            <a:xfrm>
              <a:off x="5061600" y="2963879"/>
              <a:ext cx="983160" cy="10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2" h="3039">
                  <a:moveTo>
                    <a:pt x="1444" y="3039"/>
                  </a:moveTo>
                  <a:cubicBezTo>
                    <a:pt x="1930" y="3039"/>
                    <a:pt x="2281" y="2891"/>
                    <a:pt x="2584" y="2552"/>
                  </a:cubicBezTo>
                  <a:cubicBezTo>
                    <a:pt x="2608" y="2523"/>
                    <a:pt x="2608" y="2523"/>
                    <a:pt x="2608" y="2523"/>
                  </a:cubicBezTo>
                  <a:cubicBezTo>
                    <a:pt x="2293" y="2197"/>
                    <a:pt x="2293" y="2197"/>
                    <a:pt x="2293" y="2197"/>
                  </a:cubicBezTo>
                  <a:cubicBezTo>
                    <a:pt x="2263" y="2227"/>
                    <a:pt x="2263" y="2227"/>
                    <a:pt x="2263" y="2227"/>
                  </a:cubicBezTo>
                  <a:cubicBezTo>
                    <a:pt x="2037" y="2464"/>
                    <a:pt x="1835" y="2600"/>
                    <a:pt x="1444" y="2600"/>
                  </a:cubicBezTo>
                  <a:cubicBezTo>
                    <a:pt x="897" y="2600"/>
                    <a:pt x="535" y="2250"/>
                    <a:pt x="499" y="1680"/>
                  </a:cubicBezTo>
                  <a:cubicBezTo>
                    <a:pt x="2726" y="1680"/>
                    <a:pt x="2726" y="1680"/>
                    <a:pt x="2726" y="1680"/>
                  </a:cubicBezTo>
                  <a:cubicBezTo>
                    <a:pt x="2726" y="1639"/>
                    <a:pt x="2726" y="1639"/>
                    <a:pt x="2726" y="1639"/>
                  </a:cubicBezTo>
                  <a:cubicBezTo>
                    <a:pt x="2732" y="1556"/>
                    <a:pt x="2732" y="1466"/>
                    <a:pt x="2732" y="1461"/>
                  </a:cubicBezTo>
                  <a:cubicBezTo>
                    <a:pt x="2732" y="1063"/>
                    <a:pt x="2608" y="695"/>
                    <a:pt x="2382" y="427"/>
                  </a:cubicBezTo>
                  <a:cubicBezTo>
                    <a:pt x="2144" y="148"/>
                    <a:pt x="1812" y="0"/>
                    <a:pt x="1432" y="0"/>
                  </a:cubicBezTo>
                  <a:cubicBezTo>
                    <a:pt x="588" y="0"/>
                    <a:pt x="0" y="641"/>
                    <a:pt x="0" y="1561"/>
                  </a:cubicBezTo>
                  <a:cubicBezTo>
                    <a:pt x="0" y="1579"/>
                    <a:pt x="0" y="1579"/>
                    <a:pt x="0" y="1579"/>
                  </a:cubicBezTo>
                  <a:cubicBezTo>
                    <a:pt x="0" y="2452"/>
                    <a:pt x="582" y="3039"/>
                    <a:pt x="1444" y="3039"/>
                  </a:cubicBezTo>
                  <a:close/>
                  <a:moveTo>
                    <a:pt x="529" y="1241"/>
                  </a:moveTo>
                  <a:cubicBezTo>
                    <a:pt x="576" y="807"/>
                    <a:pt x="974" y="469"/>
                    <a:pt x="1432" y="469"/>
                  </a:cubicBezTo>
                  <a:cubicBezTo>
                    <a:pt x="1859" y="469"/>
                    <a:pt x="2210" y="807"/>
                    <a:pt x="2227" y="1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3">
              <a:extLst>
                <a:ext uri="{FF2B5EF4-FFF2-40B4-BE49-F238E27FC236}">
                  <a16:creationId xmlns:a16="http://schemas.microsoft.com/office/drawing/2014/main" id="{44B9B5FE-60F4-3B47-80E9-27D872A22EB6}"/>
                </a:ext>
              </a:extLst>
            </p:cNvPr>
            <p:cNvSpPr/>
            <p:nvPr/>
          </p:nvSpPr>
          <p:spPr>
            <a:xfrm>
              <a:off x="4056840" y="3000240"/>
              <a:ext cx="177120" cy="105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2944">
                  <a:moveTo>
                    <a:pt x="493" y="2944"/>
                  </a:moveTo>
                  <a:lnTo>
                    <a:pt x="0" y="2944"/>
                  </a:lnTo>
                  <a:lnTo>
                    <a:pt x="0" y="0"/>
                  </a:lnTo>
                  <a:lnTo>
                    <a:pt x="493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4">
              <a:extLst>
                <a:ext uri="{FF2B5EF4-FFF2-40B4-BE49-F238E27FC236}">
                  <a16:creationId xmlns:a16="http://schemas.microsoft.com/office/drawing/2014/main" id="{93EB3F62-C81E-2546-B681-C946E62F221A}"/>
                </a:ext>
              </a:extLst>
            </p:cNvPr>
            <p:cNvSpPr/>
            <p:nvPr/>
          </p:nvSpPr>
          <p:spPr>
            <a:xfrm>
              <a:off x="4542120" y="2754360"/>
              <a:ext cx="407880" cy="131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4" h="3663">
                  <a:moveTo>
                    <a:pt x="843" y="3663"/>
                  </a:moveTo>
                  <a:cubicBezTo>
                    <a:pt x="689" y="3663"/>
                    <a:pt x="469" y="3645"/>
                    <a:pt x="291" y="3514"/>
                  </a:cubicBezTo>
                  <a:cubicBezTo>
                    <a:pt x="95" y="3366"/>
                    <a:pt x="0" y="3111"/>
                    <a:pt x="0" y="2748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93" y="677"/>
                    <a:pt x="493" y="677"/>
                    <a:pt x="493" y="677"/>
                  </a:cubicBezTo>
                  <a:cubicBezTo>
                    <a:pt x="1134" y="677"/>
                    <a:pt x="1134" y="677"/>
                    <a:pt x="1134" y="677"/>
                  </a:cubicBezTo>
                  <a:cubicBezTo>
                    <a:pt x="1134" y="1146"/>
                    <a:pt x="1134" y="1146"/>
                    <a:pt x="1134" y="1146"/>
                  </a:cubicBezTo>
                  <a:cubicBezTo>
                    <a:pt x="493" y="1146"/>
                    <a:pt x="493" y="1146"/>
                    <a:pt x="493" y="1146"/>
                  </a:cubicBezTo>
                  <a:cubicBezTo>
                    <a:pt x="493" y="2748"/>
                    <a:pt x="493" y="2748"/>
                    <a:pt x="493" y="2748"/>
                  </a:cubicBezTo>
                  <a:cubicBezTo>
                    <a:pt x="493" y="3122"/>
                    <a:pt x="624" y="3194"/>
                    <a:pt x="838" y="3194"/>
                  </a:cubicBezTo>
                  <a:cubicBezTo>
                    <a:pt x="915" y="3194"/>
                    <a:pt x="986" y="3194"/>
                    <a:pt x="1087" y="3182"/>
                  </a:cubicBezTo>
                  <a:cubicBezTo>
                    <a:pt x="1134" y="3170"/>
                    <a:pt x="1134" y="3170"/>
                    <a:pt x="1134" y="3170"/>
                  </a:cubicBezTo>
                  <a:cubicBezTo>
                    <a:pt x="1134" y="3627"/>
                    <a:pt x="1134" y="3627"/>
                    <a:pt x="1134" y="3627"/>
                  </a:cubicBezTo>
                  <a:cubicBezTo>
                    <a:pt x="1105" y="3633"/>
                    <a:pt x="1105" y="3633"/>
                    <a:pt x="1105" y="3633"/>
                  </a:cubicBezTo>
                  <a:cubicBezTo>
                    <a:pt x="1004" y="3657"/>
                    <a:pt x="933" y="3663"/>
                    <a:pt x="843" y="36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5">
              <a:extLst>
                <a:ext uri="{FF2B5EF4-FFF2-40B4-BE49-F238E27FC236}">
                  <a16:creationId xmlns:a16="http://schemas.microsoft.com/office/drawing/2014/main" id="{26F130F4-BA4C-DB4A-AB0D-CDAE61310DA8}"/>
                </a:ext>
              </a:extLst>
            </p:cNvPr>
            <p:cNvSpPr/>
            <p:nvPr/>
          </p:nvSpPr>
          <p:spPr>
            <a:xfrm>
              <a:off x="6158160" y="2963879"/>
              <a:ext cx="1085759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7" h="3081">
                  <a:moveTo>
                    <a:pt x="1509" y="3081"/>
                  </a:moveTo>
                  <a:cubicBezTo>
                    <a:pt x="1918" y="3081"/>
                    <a:pt x="2293" y="2926"/>
                    <a:pt x="2578" y="2647"/>
                  </a:cubicBezTo>
                  <a:cubicBezTo>
                    <a:pt x="2863" y="2357"/>
                    <a:pt x="3017" y="1965"/>
                    <a:pt x="3017" y="1544"/>
                  </a:cubicBezTo>
                  <a:cubicBezTo>
                    <a:pt x="3017" y="1116"/>
                    <a:pt x="2863" y="724"/>
                    <a:pt x="2578" y="433"/>
                  </a:cubicBezTo>
                  <a:cubicBezTo>
                    <a:pt x="2293" y="154"/>
                    <a:pt x="1918" y="0"/>
                    <a:pt x="1509" y="0"/>
                  </a:cubicBezTo>
                  <a:cubicBezTo>
                    <a:pt x="1105" y="0"/>
                    <a:pt x="725" y="154"/>
                    <a:pt x="445" y="433"/>
                  </a:cubicBezTo>
                  <a:cubicBezTo>
                    <a:pt x="160" y="724"/>
                    <a:pt x="0" y="1116"/>
                    <a:pt x="0" y="1544"/>
                  </a:cubicBezTo>
                  <a:cubicBezTo>
                    <a:pt x="0" y="1965"/>
                    <a:pt x="160" y="2357"/>
                    <a:pt x="445" y="2647"/>
                  </a:cubicBezTo>
                  <a:cubicBezTo>
                    <a:pt x="725" y="2926"/>
                    <a:pt x="1105" y="3081"/>
                    <a:pt x="1509" y="3081"/>
                  </a:cubicBezTo>
                  <a:close/>
                  <a:moveTo>
                    <a:pt x="1509" y="469"/>
                  </a:moveTo>
                  <a:cubicBezTo>
                    <a:pt x="1794" y="469"/>
                    <a:pt x="2049" y="576"/>
                    <a:pt x="2239" y="772"/>
                  </a:cubicBezTo>
                  <a:cubicBezTo>
                    <a:pt x="2423" y="968"/>
                    <a:pt x="2524" y="1241"/>
                    <a:pt x="2524" y="1544"/>
                  </a:cubicBezTo>
                  <a:cubicBezTo>
                    <a:pt x="2524" y="1841"/>
                    <a:pt x="2423" y="2114"/>
                    <a:pt x="2239" y="2310"/>
                  </a:cubicBezTo>
                  <a:cubicBezTo>
                    <a:pt x="2049" y="2505"/>
                    <a:pt x="1794" y="2612"/>
                    <a:pt x="1509" y="2612"/>
                  </a:cubicBezTo>
                  <a:cubicBezTo>
                    <a:pt x="1229" y="2612"/>
                    <a:pt x="968" y="2505"/>
                    <a:pt x="784" y="2310"/>
                  </a:cubicBezTo>
                  <a:cubicBezTo>
                    <a:pt x="600" y="2114"/>
                    <a:pt x="499" y="1841"/>
                    <a:pt x="499" y="1544"/>
                  </a:cubicBezTo>
                  <a:cubicBezTo>
                    <a:pt x="499" y="1241"/>
                    <a:pt x="600" y="968"/>
                    <a:pt x="784" y="772"/>
                  </a:cubicBezTo>
                  <a:cubicBezTo>
                    <a:pt x="968" y="576"/>
                    <a:pt x="1229" y="469"/>
                    <a:pt x="1509" y="4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6">
              <a:extLst>
                <a:ext uri="{FF2B5EF4-FFF2-40B4-BE49-F238E27FC236}">
                  <a16:creationId xmlns:a16="http://schemas.microsoft.com/office/drawing/2014/main" id="{9CA3697C-E189-0C45-AE06-B7784C4C2B2D}"/>
                </a:ext>
              </a:extLst>
            </p:cNvPr>
            <p:cNvSpPr/>
            <p:nvPr/>
          </p:nvSpPr>
          <p:spPr>
            <a:xfrm>
              <a:off x="2194560" y="2963879"/>
              <a:ext cx="944640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3081">
                  <a:moveTo>
                    <a:pt x="1520" y="3081"/>
                  </a:moveTo>
                  <a:cubicBezTo>
                    <a:pt x="1111" y="3081"/>
                    <a:pt x="731" y="2926"/>
                    <a:pt x="445" y="2647"/>
                  </a:cubicBezTo>
                  <a:cubicBezTo>
                    <a:pt x="160" y="2357"/>
                    <a:pt x="0" y="1965"/>
                    <a:pt x="0" y="1544"/>
                  </a:cubicBezTo>
                  <a:cubicBezTo>
                    <a:pt x="0" y="1116"/>
                    <a:pt x="160" y="724"/>
                    <a:pt x="445" y="433"/>
                  </a:cubicBezTo>
                  <a:cubicBezTo>
                    <a:pt x="731" y="154"/>
                    <a:pt x="1111" y="0"/>
                    <a:pt x="1520" y="0"/>
                  </a:cubicBezTo>
                  <a:cubicBezTo>
                    <a:pt x="1948" y="0"/>
                    <a:pt x="2322" y="148"/>
                    <a:pt x="2601" y="433"/>
                  </a:cubicBezTo>
                  <a:cubicBezTo>
                    <a:pt x="2625" y="463"/>
                    <a:pt x="2625" y="463"/>
                    <a:pt x="2625" y="463"/>
                  </a:cubicBezTo>
                  <a:cubicBezTo>
                    <a:pt x="2322" y="819"/>
                    <a:pt x="2322" y="819"/>
                    <a:pt x="2322" y="819"/>
                  </a:cubicBezTo>
                  <a:cubicBezTo>
                    <a:pt x="2293" y="783"/>
                    <a:pt x="2293" y="783"/>
                    <a:pt x="2293" y="783"/>
                  </a:cubicBezTo>
                  <a:cubicBezTo>
                    <a:pt x="2091" y="576"/>
                    <a:pt x="1823" y="469"/>
                    <a:pt x="1520" y="469"/>
                  </a:cubicBezTo>
                  <a:cubicBezTo>
                    <a:pt x="1235" y="469"/>
                    <a:pt x="974" y="576"/>
                    <a:pt x="784" y="772"/>
                  </a:cubicBezTo>
                  <a:cubicBezTo>
                    <a:pt x="600" y="968"/>
                    <a:pt x="493" y="1241"/>
                    <a:pt x="493" y="1544"/>
                  </a:cubicBezTo>
                  <a:cubicBezTo>
                    <a:pt x="493" y="1841"/>
                    <a:pt x="600" y="2114"/>
                    <a:pt x="784" y="2310"/>
                  </a:cubicBezTo>
                  <a:cubicBezTo>
                    <a:pt x="974" y="2505"/>
                    <a:pt x="1235" y="2612"/>
                    <a:pt x="1520" y="2612"/>
                  </a:cubicBezTo>
                  <a:cubicBezTo>
                    <a:pt x="1823" y="2612"/>
                    <a:pt x="2091" y="2505"/>
                    <a:pt x="2293" y="2298"/>
                  </a:cubicBezTo>
                  <a:cubicBezTo>
                    <a:pt x="2322" y="2262"/>
                    <a:pt x="2322" y="2262"/>
                    <a:pt x="2322" y="2262"/>
                  </a:cubicBezTo>
                  <a:cubicBezTo>
                    <a:pt x="2625" y="2618"/>
                    <a:pt x="2625" y="2618"/>
                    <a:pt x="2625" y="2618"/>
                  </a:cubicBezTo>
                  <a:cubicBezTo>
                    <a:pt x="2601" y="2647"/>
                    <a:pt x="2601" y="2647"/>
                    <a:pt x="2601" y="2647"/>
                  </a:cubicBezTo>
                  <a:cubicBezTo>
                    <a:pt x="2322" y="2932"/>
                    <a:pt x="1948" y="3081"/>
                    <a:pt x="1520" y="30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: Shape 7">
              <a:extLst>
                <a:ext uri="{FF2B5EF4-FFF2-40B4-BE49-F238E27FC236}">
                  <a16:creationId xmlns:a16="http://schemas.microsoft.com/office/drawing/2014/main" id="{0D49E2A5-0FE1-D646-97A5-A03EC4AD5AD5}"/>
                </a:ext>
              </a:extLst>
            </p:cNvPr>
            <p:cNvSpPr/>
            <p:nvPr/>
          </p:nvSpPr>
          <p:spPr>
            <a:xfrm>
              <a:off x="4009679" y="2286000"/>
              <a:ext cx="271440" cy="27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6">
                  <a:moveTo>
                    <a:pt x="380" y="766"/>
                  </a:moveTo>
                  <a:cubicBezTo>
                    <a:pt x="173" y="766"/>
                    <a:pt x="0" y="594"/>
                    <a:pt x="0" y="386"/>
                  </a:cubicBezTo>
                  <a:cubicBezTo>
                    <a:pt x="0" y="172"/>
                    <a:pt x="173" y="0"/>
                    <a:pt x="380" y="0"/>
                  </a:cubicBezTo>
                  <a:cubicBezTo>
                    <a:pt x="588" y="0"/>
                    <a:pt x="755" y="172"/>
                    <a:pt x="755" y="386"/>
                  </a:cubicBezTo>
                  <a:cubicBezTo>
                    <a:pt x="755" y="594"/>
                    <a:pt x="588" y="766"/>
                    <a:pt x="380" y="76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: Shape 8">
              <a:extLst>
                <a:ext uri="{FF2B5EF4-FFF2-40B4-BE49-F238E27FC236}">
                  <a16:creationId xmlns:a16="http://schemas.microsoft.com/office/drawing/2014/main" id="{DA3187A7-D5F1-524A-903F-6271270704A1}"/>
                </a:ext>
              </a:extLst>
            </p:cNvPr>
            <p:cNvSpPr/>
            <p:nvPr/>
          </p:nvSpPr>
          <p:spPr>
            <a:xfrm>
              <a:off x="8460720" y="3799440"/>
              <a:ext cx="27144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0">
                  <a:moveTo>
                    <a:pt x="375" y="760"/>
                  </a:moveTo>
                  <a:cubicBezTo>
                    <a:pt x="167" y="760"/>
                    <a:pt x="0" y="588"/>
                    <a:pt x="0" y="380"/>
                  </a:cubicBezTo>
                  <a:cubicBezTo>
                    <a:pt x="0" y="172"/>
                    <a:pt x="167" y="0"/>
                    <a:pt x="375" y="0"/>
                  </a:cubicBezTo>
                  <a:cubicBezTo>
                    <a:pt x="589" y="0"/>
                    <a:pt x="755" y="172"/>
                    <a:pt x="755" y="380"/>
                  </a:cubicBezTo>
                  <a:cubicBezTo>
                    <a:pt x="755" y="588"/>
                    <a:pt x="589" y="760"/>
                    <a:pt x="375" y="760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: Shape 9">
              <a:extLst>
                <a:ext uri="{FF2B5EF4-FFF2-40B4-BE49-F238E27FC236}">
                  <a16:creationId xmlns:a16="http://schemas.microsoft.com/office/drawing/2014/main" id="{CE382280-2E20-2C43-807B-A546DC84DD53}"/>
                </a:ext>
              </a:extLst>
            </p:cNvPr>
            <p:cNvSpPr/>
            <p:nvPr/>
          </p:nvSpPr>
          <p:spPr>
            <a:xfrm>
              <a:off x="4535640" y="2360880"/>
              <a:ext cx="3672720" cy="163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03" h="4536">
                  <a:moveTo>
                    <a:pt x="10203" y="4198"/>
                  </a:moveTo>
                  <a:cubicBezTo>
                    <a:pt x="9199" y="4198"/>
                    <a:pt x="9199" y="4198"/>
                    <a:pt x="9199" y="4198"/>
                  </a:cubicBezTo>
                  <a:cubicBezTo>
                    <a:pt x="8939" y="4198"/>
                    <a:pt x="8731" y="3984"/>
                    <a:pt x="8731" y="3723"/>
                  </a:cubicBezTo>
                  <a:cubicBezTo>
                    <a:pt x="8731" y="766"/>
                    <a:pt x="8731" y="766"/>
                    <a:pt x="8731" y="766"/>
                  </a:cubicBezTo>
                  <a:cubicBezTo>
                    <a:pt x="8731" y="344"/>
                    <a:pt x="8386" y="0"/>
                    <a:pt x="79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7917" y="338"/>
                    <a:pt x="7917" y="338"/>
                    <a:pt x="7917" y="338"/>
                  </a:cubicBezTo>
                  <a:cubicBezTo>
                    <a:pt x="8178" y="338"/>
                    <a:pt x="8386" y="552"/>
                    <a:pt x="8386" y="808"/>
                  </a:cubicBezTo>
                  <a:cubicBezTo>
                    <a:pt x="8386" y="3770"/>
                    <a:pt x="8386" y="3770"/>
                    <a:pt x="8386" y="3770"/>
                  </a:cubicBezTo>
                  <a:cubicBezTo>
                    <a:pt x="8386" y="4192"/>
                    <a:pt x="8731" y="4536"/>
                    <a:pt x="9157" y="4536"/>
                  </a:cubicBezTo>
                  <a:cubicBezTo>
                    <a:pt x="10203" y="4536"/>
                    <a:pt x="10203" y="4536"/>
                    <a:pt x="10203" y="453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9CEDF6FA-4DCF-F142-90B0-D4A3FBCBC4A3}"/>
              </a:ext>
            </a:extLst>
          </p:cNvPr>
          <p:cNvSpPr/>
          <p:nvPr userDrawn="1"/>
        </p:nvSpPr>
        <p:spPr>
          <a:xfrm>
            <a:off x="8957881" y="571499"/>
            <a:ext cx="5723762" cy="5723762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392EE5-3962-FD41-B908-476FC77CF93A}"/>
              </a:ext>
            </a:extLst>
          </p:cNvPr>
          <p:cNvSpPr/>
          <p:nvPr userDrawn="1"/>
        </p:nvSpPr>
        <p:spPr>
          <a:xfrm>
            <a:off x="-2489643" y="571499"/>
            <a:ext cx="5723762" cy="5723762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25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Chart with 4 Data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FAE5CD-68B8-9E4F-9A4F-262C0544EC80}"/>
              </a:ext>
            </a:extLst>
          </p:cNvPr>
          <p:cNvSpPr/>
          <p:nvPr userDrawn="1"/>
        </p:nvSpPr>
        <p:spPr>
          <a:xfrm>
            <a:off x="6433787" y="1359945"/>
            <a:ext cx="2334912" cy="2242206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233F20-5A7A-FE4A-B1F2-F0FB28CE59AF}"/>
              </a:ext>
            </a:extLst>
          </p:cNvPr>
          <p:cNvSpPr/>
          <p:nvPr userDrawn="1"/>
        </p:nvSpPr>
        <p:spPr>
          <a:xfrm>
            <a:off x="9104180" y="1359945"/>
            <a:ext cx="2334912" cy="2242206"/>
          </a:xfrm>
          <a:prstGeom prst="roundRect">
            <a:avLst>
              <a:gd name="adj" fmla="val 5238"/>
            </a:avLst>
          </a:prstGeom>
          <a:solidFill>
            <a:schemeClr val="accent5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D124D8D-F658-4444-A6DF-7324EEFCF2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6596" y="1632250"/>
            <a:ext cx="2028449" cy="813362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463F4857-C200-6749-942D-1CC7519557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6596" y="2473094"/>
            <a:ext cx="2028449" cy="1011130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28D8FFC3-C080-B54C-A989-4837DCC903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59302" y="1632250"/>
            <a:ext cx="2028449" cy="813362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FDEBC6BF-423F-9C43-998B-36CFA20D0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9302" y="2473094"/>
            <a:ext cx="2028449" cy="1011130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41FC9DC-D547-424B-BA75-BE48CA34A2A0}"/>
              </a:ext>
            </a:extLst>
          </p:cNvPr>
          <p:cNvSpPr/>
          <p:nvPr userDrawn="1"/>
        </p:nvSpPr>
        <p:spPr>
          <a:xfrm>
            <a:off x="6444353" y="3897464"/>
            <a:ext cx="2334912" cy="2242206"/>
          </a:xfrm>
          <a:prstGeom prst="roundRect">
            <a:avLst>
              <a:gd name="adj" fmla="val 5238"/>
            </a:avLst>
          </a:prstGeom>
          <a:solidFill>
            <a:schemeClr val="accent5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7B9C3B6C-1239-3E44-820F-811A2B6032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9475" y="4135903"/>
            <a:ext cx="2028449" cy="813362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590D6832-3C55-FF4B-AEA4-BC13C536C2D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99475" y="4993680"/>
            <a:ext cx="2028449" cy="1011130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7A83D03-9745-5F44-A599-84E3779E9F53}"/>
              </a:ext>
            </a:extLst>
          </p:cNvPr>
          <p:cNvSpPr/>
          <p:nvPr userDrawn="1"/>
        </p:nvSpPr>
        <p:spPr>
          <a:xfrm>
            <a:off x="9104180" y="3897464"/>
            <a:ext cx="2334912" cy="2242206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033CCE1A-2955-C741-8BA3-4D9D23CFDD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56989" y="4135903"/>
            <a:ext cx="2028449" cy="813362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9FEF67F5-F1FC-024B-A793-F196C6582E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56989" y="4993680"/>
            <a:ext cx="2028449" cy="1011130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938EB6FA-0F41-0543-8DD5-75F211E54B9B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59843" y="1929161"/>
            <a:ext cx="5484284" cy="40821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0DFCF1-EC04-D544-B15C-A112B48FA3F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2433" y="6430963"/>
            <a:ext cx="9461293" cy="215900"/>
          </a:xfrm>
        </p:spPr>
        <p:txBody>
          <a:bodyPr anchor="t">
            <a:normAutofit/>
          </a:bodyPr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A38357A-1CAA-E14F-A7B4-376AFB4BE09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0693" y="1331513"/>
            <a:ext cx="5204839" cy="597648"/>
          </a:xfr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i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44E61C31-21F0-E840-8A59-5C8ADB5BAFBA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BB8894AD-7E6D-214F-A228-ED8896F61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09384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0DFCF1-EC04-D544-B15C-A112B48FA3F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2433" y="6430963"/>
            <a:ext cx="9461293" cy="215900"/>
          </a:xfrm>
        </p:spPr>
        <p:txBody>
          <a:bodyPr anchor="t">
            <a:normAutofit/>
          </a:bodyPr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4F32A8-68FE-5A40-A128-507D9CD0E515}"/>
              </a:ext>
            </a:extLst>
          </p:cNvPr>
          <p:cNvSpPr/>
          <p:nvPr/>
        </p:nvSpPr>
        <p:spPr>
          <a:xfrm>
            <a:off x="4360466" y="574949"/>
            <a:ext cx="5393194" cy="539319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83753-1BED-E44F-8EC7-C4C522A817C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4979078" y="1185738"/>
            <a:ext cx="4160026" cy="4160026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607B47-13F7-794D-A399-FEA5588C939B}"/>
              </a:ext>
            </a:extLst>
          </p:cNvPr>
          <p:cNvSpPr/>
          <p:nvPr/>
        </p:nvSpPr>
        <p:spPr>
          <a:xfrm>
            <a:off x="9822383" y="2469986"/>
            <a:ext cx="1918027" cy="1918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28D8FFC3-C080-B54C-A989-4837DCC903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30245" y="3080451"/>
            <a:ext cx="1302302" cy="431503"/>
          </a:xfrm>
        </p:spPr>
        <p:txBody>
          <a:bodyPr anchor="b">
            <a:normAutofit/>
          </a:bodyPr>
          <a:lstStyle>
            <a:lvl1pPr algn="ctr">
              <a:defRPr sz="24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FDEBC6BF-423F-9C43-998B-36CFA20D0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60930" y="3400748"/>
            <a:ext cx="1440931" cy="834172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</a:p>
        </p:txBody>
      </p:sp>
      <p:sp>
        <p:nvSpPr>
          <p:cNvPr id="17" name="Round Same Side Corner Rectangle 16">
            <a:extLst>
              <a:ext uri="{FF2B5EF4-FFF2-40B4-BE49-F238E27FC236}">
                <a16:creationId xmlns:a16="http://schemas.microsoft.com/office/drawing/2014/main" id="{98E53E1F-439A-BB4A-A729-088CC771F99D}"/>
              </a:ext>
            </a:extLst>
          </p:cNvPr>
          <p:cNvSpPr/>
          <p:nvPr userDrawn="1"/>
        </p:nvSpPr>
        <p:spPr>
          <a:xfrm rot="10800000">
            <a:off x="644335" y="1937979"/>
            <a:ext cx="3408267" cy="3292401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9489B70-9E93-E84D-A858-479394D4897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1004" y="2297413"/>
            <a:ext cx="2834905" cy="664151"/>
          </a:xfrm>
        </p:spPr>
        <p:txBody>
          <a:bodyPr anchor="b">
            <a:noAutofit/>
          </a:bodyPr>
          <a:lstStyle>
            <a:lvl1pPr marL="0" indent="0"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E2F576AA-C9E4-0646-B23C-7A2283DEC7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1004" y="2961564"/>
            <a:ext cx="2834905" cy="1890852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3CB9A0DC-27F9-7F49-83DA-6937C896E308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596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Circl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7537A4DA-314D-E341-9160-158BA8D29B03}"/>
              </a:ext>
            </a:extLst>
          </p:cNvPr>
          <p:cNvSpPr/>
          <p:nvPr userDrawn="1"/>
        </p:nvSpPr>
        <p:spPr>
          <a:xfrm rot="10800000">
            <a:off x="644335" y="1937979"/>
            <a:ext cx="3408267" cy="3292401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0DFCF1-EC04-D544-B15C-A112B48FA3F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2433" y="6430963"/>
            <a:ext cx="9461293" cy="215900"/>
          </a:xfrm>
        </p:spPr>
        <p:txBody>
          <a:bodyPr anchor="t">
            <a:normAutofit/>
          </a:bodyPr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4F32A8-68FE-5A40-A128-507D9CD0E515}"/>
              </a:ext>
            </a:extLst>
          </p:cNvPr>
          <p:cNvSpPr/>
          <p:nvPr/>
        </p:nvSpPr>
        <p:spPr>
          <a:xfrm>
            <a:off x="4360466" y="574949"/>
            <a:ext cx="5393194" cy="539319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E918131-99EB-EF47-B4CB-725B384F04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1004" y="2297413"/>
            <a:ext cx="2834905" cy="664151"/>
          </a:xfrm>
        </p:spPr>
        <p:txBody>
          <a:bodyPr anchor="b">
            <a:noAutofit/>
          </a:bodyPr>
          <a:lstStyle>
            <a:lvl1pPr marL="0" indent="0"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D582991-0B51-FE48-AAEF-1308DE57C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1004" y="2961564"/>
            <a:ext cx="2834905" cy="1890852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83753-1BED-E44F-8EC7-C4C522A817C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4979078" y="1185738"/>
            <a:ext cx="4160026" cy="4160026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607B47-13F7-794D-A399-FEA5588C939B}"/>
              </a:ext>
            </a:extLst>
          </p:cNvPr>
          <p:cNvSpPr/>
          <p:nvPr/>
        </p:nvSpPr>
        <p:spPr>
          <a:xfrm>
            <a:off x="9822383" y="1483678"/>
            <a:ext cx="1918027" cy="1918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28D8FFC3-C080-B54C-A989-4837DCC903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30245" y="2094143"/>
            <a:ext cx="1302302" cy="431503"/>
          </a:xfrm>
        </p:spPr>
        <p:txBody>
          <a:bodyPr anchor="b">
            <a:normAutofit/>
          </a:bodyPr>
          <a:lstStyle>
            <a:lvl1pPr algn="ctr">
              <a:defRPr sz="24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FDEBC6BF-423F-9C43-998B-36CFA20D0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60930" y="2414440"/>
            <a:ext cx="1440931" cy="834172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F28238-712A-1248-81BD-DEC76194507F}"/>
              </a:ext>
            </a:extLst>
          </p:cNvPr>
          <p:cNvSpPr/>
          <p:nvPr userDrawn="1"/>
        </p:nvSpPr>
        <p:spPr>
          <a:xfrm>
            <a:off x="9822383" y="3530842"/>
            <a:ext cx="1918027" cy="1918027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35F2A3E8-F35A-DE4E-94E3-84FCF42EF20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130245" y="4141307"/>
            <a:ext cx="1302302" cy="431503"/>
          </a:xfrm>
        </p:spPr>
        <p:txBody>
          <a:bodyPr anchor="b">
            <a:normAutofit/>
          </a:bodyPr>
          <a:lstStyle>
            <a:lvl1pPr algn="ctr">
              <a:defRPr sz="24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B45EB66D-44C7-2A48-AB16-8FDEA91A683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0930" y="4461604"/>
            <a:ext cx="1440931" cy="834172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DC7B495C-5BBD-CD4D-820E-D5DD122B6D8B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3120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Chart with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21">
            <a:extLst>
              <a:ext uri="{FF2B5EF4-FFF2-40B4-BE49-F238E27FC236}">
                <a16:creationId xmlns:a16="http://schemas.microsoft.com/office/drawing/2014/main" id="{3A55EC40-423F-7342-AE13-D45ED4B2C53D}"/>
              </a:ext>
            </a:extLst>
          </p:cNvPr>
          <p:cNvSpPr/>
          <p:nvPr userDrawn="1"/>
        </p:nvSpPr>
        <p:spPr>
          <a:xfrm rot="10800000">
            <a:off x="6032464" y="1490131"/>
            <a:ext cx="5791234" cy="4521202"/>
          </a:xfrm>
          <a:prstGeom prst="round2SameRect">
            <a:avLst>
              <a:gd name="adj1" fmla="val 2905"/>
              <a:gd name="adj2" fmla="val 3180"/>
            </a:avLst>
          </a:prstGeom>
          <a:solidFill>
            <a:srgbClr val="F8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17732" y="1597543"/>
            <a:ext cx="5008034" cy="666814"/>
          </a:xfrm>
        </p:spPr>
        <p:txBody>
          <a:bodyPr anchor="b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baseline="0">
                <a:latin typeface="Century Gothic" charset="0"/>
                <a:ea typeface="Century Gothic" charset="0"/>
                <a:cs typeface="Century Gothic" charset="0"/>
              </a:defRPr>
            </a:lvl1pPr>
            <a:lvl2pPr marL="457189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 marL="914377" indent="0">
              <a:buNone/>
              <a:defRPr>
                <a:latin typeface="Arial" charset="0"/>
                <a:ea typeface="Arial" charset="0"/>
                <a:cs typeface="Arial" charset="0"/>
              </a:defRPr>
            </a:lvl3pPr>
            <a:lvl4pPr marL="1371566" indent="0">
              <a:buNone/>
              <a:defRPr>
                <a:latin typeface="Arial" charset="0"/>
                <a:ea typeface="Arial" charset="0"/>
                <a:cs typeface="Arial" charset="0"/>
              </a:defRPr>
            </a:lvl4pPr>
            <a:lvl5pPr marL="1828754" indent="0" algn="l">
              <a:buNone/>
              <a:defRPr sz="1333"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Data Example Title Goes Here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417733" y="2250385"/>
            <a:ext cx="5008033" cy="3105681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dolor, </a:t>
            </a:r>
            <a:r>
              <a:rPr lang="en-US" dirty="0" err="1"/>
              <a:t>iaculis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 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842433" y="6430963"/>
            <a:ext cx="9461293" cy="215900"/>
          </a:xfrm>
        </p:spPr>
        <p:txBody>
          <a:bodyPr anchor="t">
            <a:normAutofit/>
          </a:bodyPr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34" name="Content Placeholder 4"/>
          <p:cNvSpPr>
            <a:spLocks noGrp="1"/>
          </p:cNvSpPr>
          <p:nvPr>
            <p:ph sz="quarter" idx="35" hasCustomPrompt="1"/>
          </p:nvPr>
        </p:nvSpPr>
        <p:spPr>
          <a:xfrm>
            <a:off x="668090" y="1490132"/>
            <a:ext cx="5131131" cy="4521201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78B06E79-1085-7C46-87AF-4F6DD58C51C9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D8878CE-E257-1A42-8E37-78D15D622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778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Bi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842434" y="6429417"/>
            <a:ext cx="9342346" cy="213267"/>
          </a:xfr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5" hasCustomPrompt="1"/>
          </p:nvPr>
        </p:nvSpPr>
        <p:spPr>
          <a:xfrm>
            <a:off x="668090" y="1655830"/>
            <a:ext cx="10804582" cy="4307809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E68DA76-B03B-E346-A13D-B07108B4B24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67961" y="1465621"/>
            <a:ext cx="5204839" cy="190209"/>
          </a:xfrm>
        </p:spPr>
        <p:txBody>
          <a:bodyPr anchor="b"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i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D9834AC-42F8-0C4D-820C-03F7EF8BDE34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2D753D2-AA9C-AB4A-8C50-63DC594329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577276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89011" y="1209144"/>
            <a:ext cx="0" cy="496460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68089" y="1291468"/>
            <a:ext cx="5204839" cy="597648"/>
          </a:xfr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i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668090" y="5960480"/>
            <a:ext cx="5204838" cy="213267"/>
          </a:xfr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quarter" idx="35" hasCustomPrompt="1"/>
          </p:nvPr>
        </p:nvSpPr>
        <p:spPr>
          <a:xfrm>
            <a:off x="668089" y="1980418"/>
            <a:ext cx="5204839" cy="3797458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EBE8C8C-6B30-B046-9668-757839A5727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05095" y="1291468"/>
            <a:ext cx="5204839" cy="597648"/>
          </a:xfr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i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AEA7D1F5-438C-634D-800C-1FCD54456529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305095" y="1980418"/>
            <a:ext cx="5204839" cy="3797458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58CDA83-89AD-EB4F-A626-F550FFFB9FA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310238" y="5960480"/>
            <a:ext cx="5204838" cy="213267"/>
          </a:xfr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5EE19C83-19FB-AD43-869C-C495B1BD8145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138DE3B-75AF-A84E-ADE0-7E1239529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5022873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8026393" y="1346063"/>
            <a:ext cx="0" cy="398400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63660" y="1460810"/>
            <a:ext cx="3414166" cy="557709"/>
          </a:xfr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 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663660" y="5522190"/>
            <a:ext cx="3414166" cy="544073"/>
          </a:xfrm>
        </p:spPr>
        <p:txBody>
          <a:bodyPr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28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663660" y="2095408"/>
            <a:ext cx="3414166" cy="3301782"/>
          </a:xfrm>
        </p:spPr>
        <p:txBody>
          <a:bodyPr anchor="ctr">
            <a:normAutofit/>
          </a:bodyPr>
          <a:lstStyle>
            <a:lvl1pPr algn="ctr">
              <a:defRPr sz="1867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69179-61A2-CD4B-91CB-CA17F18CBFAF}"/>
              </a:ext>
            </a:extLst>
          </p:cNvPr>
          <p:cNvCxnSpPr>
            <a:cxnSpLocks/>
          </p:cNvCxnSpPr>
          <p:nvPr userDrawn="1"/>
        </p:nvCxnSpPr>
        <p:spPr>
          <a:xfrm>
            <a:off x="4248514" y="1346063"/>
            <a:ext cx="0" cy="398400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9C7534C-7848-534E-977E-D0EEEE42A22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12083" y="1460810"/>
            <a:ext cx="3414166" cy="557709"/>
          </a:xfr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7168992-3883-7547-8D2A-52AE7F67BCA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12083" y="5522190"/>
            <a:ext cx="3414166" cy="544073"/>
          </a:xfrm>
        </p:spPr>
        <p:txBody>
          <a:bodyPr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692B4E93-8DB4-D94A-A515-7810EC23C91B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4412083" y="2095408"/>
            <a:ext cx="3414166" cy="3301782"/>
          </a:xfrm>
        </p:spPr>
        <p:txBody>
          <a:bodyPr anchor="ctr">
            <a:normAutofit/>
          </a:bodyPr>
          <a:lstStyle>
            <a:lvl1pPr algn="ctr">
              <a:defRPr sz="1867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A48EE64-23FA-BB48-B203-D350506DDC6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0935" y="1460810"/>
            <a:ext cx="3414166" cy="557709"/>
          </a:xfr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44FE840-9286-F94F-A593-9E7D2B94611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200935" y="5522190"/>
            <a:ext cx="3414166" cy="544073"/>
          </a:xfrm>
        </p:spPr>
        <p:txBody>
          <a:bodyPr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CB2481A-432A-084D-848C-692AE1BDA88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8200935" y="2095408"/>
            <a:ext cx="3414166" cy="3301782"/>
          </a:xfrm>
        </p:spPr>
        <p:txBody>
          <a:bodyPr anchor="ctr">
            <a:normAutofit/>
          </a:bodyPr>
          <a:lstStyle>
            <a:lvl1pPr algn="ctr">
              <a:defRPr sz="1867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B1F74DEF-A664-9340-9461-2F1F3D418AF8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6AB8F25C-A5B3-754C-878A-CB3AC6D91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5542005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Editable Circl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C1C8FE5-F700-4C46-9589-E433063E4917}"/>
              </a:ext>
            </a:extLst>
          </p:cNvPr>
          <p:cNvSpPr/>
          <p:nvPr userDrawn="1"/>
        </p:nvSpPr>
        <p:spPr>
          <a:xfrm flipH="1">
            <a:off x="1260521" y="2159691"/>
            <a:ext cx="1866461" cy="1866464"/>
          </a:xfrm>
          <a:prstGeom prst="ellipse">
            <a:avLst/>
          </a:prstGeom>
          <a:ln w="38100" cap="rnd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4C4B88D2-9B35-A248-AB18-A0D51C49843C}"/>
              </a:ext>
            </a:extLst>
          </p:cNvPr>
          <p:cNvSpPr/>
          <p:nvPr userDrawn="1"/>
        </p:nvSpPr>
        <p:spPr>
          <a:xfrm flipH="1">
            <a:off x="1260521" y="2159691"/>
            <a:ext cx="1866461" cy="1866464"/>
          </a:xfrm>
          <a:prstGeom prst="arc">
            <a:avLst>
              <a:gd name="adj1" fmla="val 15555"/>
              <a:gd name="adj2" fmla="val 16212414"/>
            </a:avLst>
          </a:prstGeom>
          <a:ln w="76200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202AF6-FE52-174F-8436-0C2986EE57AE}"/>
              </a:ext>
            </a:extLst>
          </p:cNvPr>
          <p:cNvSpPr/>
          <p:nvPr userDrawn="1"/>
        </p:nvSpPr>
        <p:spPr>
          <a:xfrm flipH="1">
            <a:off x="3845765" y="2159691"/>
            <a:ext cx="1866461" cy="1866464"/>
          </a:xfrm>
          <a:prstGeom prst="ellipse">
            <a:avLst/>
          </a:prstGeom>
          <a:ln w="38100" cap="rnd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8ABB3AD-6165-7046-809A-99E03D75795E}"/>
              </a:ext>
            </a:extLst>
          </p:cNvPr>
          <p:cNvSpPr/>
          <p:nvPr userDrawn="1"/>
        </p:nvSpPr>
        <p:spPr>
          <a:xfrm flipH="1">
            <a:off x="3845765" y="2159691"/>
            <a:ext cx="1866461" cy="1866464"/>
          </a:xfrm>
          <a:prstGeom prst="arc">
            <a:avLst>
              <a:gd name="adj1" fmla="val 3066226"/>
              <a:gd name="adj2" fmla="val 16212414"/>
            </a:avLst>
          </a:prstGeom>
          <a:ln w="762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449A81-1E4B-594B-8974-B24CEFEBF69D}"/>
              </a:ext>
            </a:extLst>
          </p:cNvPr>
          <p:cNvSpPr/>
          <p:nvPr userDrawn="1"/>
        </p:nvSpPr>
        <p:spPr>
          <a:xfrm flipH="1">
            <a:off x="6431009" y="2159691"/>
            <a:ext cx="1866461" cy="1866464"/>
          </a:xfrm>
          <a:prstGeom prst="ellipse">
            <a:avLst/>
          </a:prstGeom>
          <a:ln w="38100" cap="rnd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71F6892-569C-114E-B017-4A53D554422B}"/>
              </a:ext>
            </a:extLst>
          </p:cNvPr>
          <p:cNvSpPr/>
          <p:nvPr userDrawn="1"/>
        </p:nvSpPr>
        <p:spPr>
          <a:xfrm flipH="1">
            <a:off x="6431009" y="2159691"/>
            <a:ext cx="1866461" cy="1866464"/>
          </a:xfrm>
          <a:prstGeom prst="arc">
            <a:avLst>
              <a:gd name="adj1" fmla="val 8130728"/>
              <a:gd name="adj2" fmla="val 16212414"/>
            </a:avLst>
          </a:prstGeom>
          <a:ln w="76200" cap="rnd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4C1571-BEB1-6B4A-B7D5-AFC7ED4F87EB}"/>
              </a:ext>
            </a:extLst>
          </p:cNvPr>
          <p:cNvSpPr/>
          <p:nvPr userDrawn="1"/>
        </p:nvSpPr>
        <p:spPr>
          <a:xfrm flipH="1">
            <a:off x="9016253" y="2159691"/>
            <a:ext cx="1866461" cy="1866464"/>
          </a:xfrm>
          <a:prstGeom prst="ellipse">
            <a:avLst/>
          </a:prstGeom>
          <a:ln w="38100" cap="rnd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562F17F-23E5-7346-A201-19ACF62D36B7}"/>
              </a:ext>
            </a:extLst>
          </p:cNvPr>
          <p:cNvSpPr/>
          <p:nvPr userDrawn="1"/>
        </p:nvSpPr>
        <p:spPr>
          <a:xfrm flipH="1">
            <a:off x="9016253" y="2159691"/>
            <a:ext cx="1866461" cy="1866464"/>
          </a:xfrm>
          <a:prstGeom prst="arc">
            <a:avLst>
              <a:gd name="adj1" fmla="val 18944938"/>
              <a:gd name="adj2" fmla="val 16212414"/>
            </a:avLst>
          </a:prstGeom>
          <a:ln w="76200" cap="rnd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EAFA133-17B1-B04C-BB0D-09CB663E134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048" y="4174552"/>
            <a:ext cx="2940909" cy="391584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FC55DE-2F80-3C41-B582-31AAD43E252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4740" y="4577822"/>
            <a:ext cx="2198021" cy="1355751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2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59523DB-8469-434D-9572-989BF011992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56815" y="4180395"/>
            <a:ext cx="2940909" cy="391584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AB1030F-AD72-9641-A033-EABC1CAE5DF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716020" y="4577822"/>
            <a:ext cx="2198021" cy="1355751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2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E32C021-DE96-4941-82CA-7F104C0EEE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26281" y="4180395"/>
            <a:ext cx="2940909" cy="391584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84AD67F-BB97-CC4F-A375-7C0BE9AE79A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97726" y="4577822"/>
            <a:ext cx="2198021" cy="1355751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2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C990287-AA88-B346-95FF-78D222B3C04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486601" y="4180395"/>
            <a:ext cx="2940909" cy="391584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008C363-E65C-AC4C-81A1-1D328E2FCAA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8046" y="4577822"/>
            <a:ext cx="2198021" cy="1355751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2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4406D-2525-6049-B28D-F7059C646F4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41632" y="2662623"/>
            <a:ext cx="1474726" cy="930275"/>
          </a:xfrm>
        </p:spPr>
        <p:txBody>
          <a:bodyPr anchor="ctr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64%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A1BA17-F733-9442-88B9-84D798B5B94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456388" y="2662623"/>
            <a:ext cx="1474726" cy="930275"/>
          </a:xfrm>
        </p:spPr>
        <p:txBody>
          <a:bodyPr anchor="ctr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76%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45177B9-6CCB-F94A-9BE3-053E38E66AF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626876" y="2662623"/>
            <a:ext cx="1474726" cy="930275"/>
          </a:xfrm>
        </p:spPr>
        <p:txBody>
          <a:bodyPr anchor="ctr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38D02A6-9EE3-1648-AD74-6B42C4041C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212120" y="2662623"/>
            <a:ext cx="1474726" cy="930275"/>
          </a:xfrm>
        </p:spPr>
        <p:txBody>
          <a:bodyPr anchor="ctr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84%</a:t>
            </a:r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33EC603B-F59A-6C44-A0F7-5355B70D2151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7F5CFE95-5D19-9348-B5F9-9E0B11A6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B355C25-4A26-654A-B0C6-BF9E4870FF7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18048" y="1458647"/>
            <a:ext cx="10709462" cy="391584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TO ADJUST GRAPHS: 1. Click on graph shape 2. Click and drag yellow box accordingly to match percentage</a:t>
            </a:r>
          </a:p>
        </p:txBody>
      </p:sp>
    </p:spTree>
    <p:extLst>
      <p:ext uri="{BB962C8B-B14F-4D97-AF65-F5344CB8AC3E}">
        <p14:creationId xmlns:p14="http://schemas.microsoft.com/office/powerpoint/2010/main" val="11211937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illars —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257C26-A1E9-4943-8338-8595F403503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8005" y="3174499"/>
            <a:ext cx="3154243" cy="54041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7296DC0-0BB8-EC44-BFDA-21F9627815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8005" y="3557337"/>
            <a:ext cx="3154243" cy="1905752"/>
          </a:xfrm>
        </p:spPr>
        <p:txBody>
          <a:bodyPr>
            <a:normAutofit/>
          </a:bodyPr>
          <a:lstStyle>
            <a:lvl1pPr algn="ctr">
              <a:lnSpc>
                <a:spcPct val="120000"/>
              </a:lnSpc>
              <a:defRPr sz="15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84D5B2-87AC-1344-A304-FB70250951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535566" y="3174499"/>
            <a:ext cx="3154243" cy="54041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D30A990-DA97-054B-AC9E-D5F2E681979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35566" y="3557337"/>
            <a:ext cx="3154243" cy="1905752"/>
          </a:xfrm>
        </p:spPr>
        <p:txBody>
          <a:bodyPr>
            <a:normAutofit/>
          </a:bodyPr>
          <a:lstStyle>
            <a:lvl1pPr algn="ctr">
              <a:lnSpc>
                <a:spcPct val="120000"/>
              </a:lnSpc>
              <a:defRPr sz="15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35223B-CB88-0947-BF50-8E60B2697F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68117" y="3174499"/>
            <a:ext cx="3154243" cy="54041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7C31AB8-254A-704D-8F78-A82023CC736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68117" y="3557337"/>
            <a:ext cx="3154243" cy="1905752"/>
          </a:xfrm>
        </p:spPr>
        <p:txBody>
          <a:bodyPr>
            <a:normAutofit/>
          </a:bodyPr>
          <a:lstStyle>
            <a:lvl1pPr algn="ctr">
              <a:lnSpc>
                <a:spcPct val="120000"/>
              </a:lnSpc>
              <a:defRPr sz="15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9DB629-67A3-1F47-B8F1-90DE5754A060}"/>
              </a:ext>
            </a:extLst>
          </p:cNvPr>
          <p:cNvSpPr/>
          <p:nvPr userDrawn="1"/>
        </p:nvSpPr>
        <p:spPr>
          <a:xfrm>
            <a:off x="2124920" y="2479901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FFC44-F065-8C49-BEA6-4B3FA01A1BE9}"/>
              </a:ext>
            </a:extLst>
          </p:cNvPr>
          <p:cNvSpPr txBox="1"/>
          <p:nvPr userDrawn="1"/>
        </p:nvSpPr>
        <p:spPr>
          <a:xfrm>
            <a:off x="2230658" y="2550052"/>
            <a:ext cx="32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03421E-0CC2-6948-8793-9441F9B15A01}"/>
              </a:ext>
            </a:extLst>
          </p:cNvPr>
          <p:cNvSpPr/>
          <p:nvPr userDrawn="1"/>
        </p:nvSpPr>
        <p:spPr>
          <a:xfrm>
            <a:off x="5812938" y="2479901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9C8A17-6333-1343-9B0A-301E2E6C6895}"/>
              </a:ext>
            </a:extLst>
          </p:cNvPr>
          <p:cNvSpPr txBox="1"/>
          <p:nvPr userDrawn="1"/>
        </p:nvSpPr>
        <p:spPr>
          <a:xfrm>
            <a:off x="5933666" y="255005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F2B7EA-1B82-3041-B0C4-43D3C70E0509}"/>
              </a:ext>
            </a:extLst>
          </p:cNvPr>
          <p:cNvSpPr/>
          <p:nvPr userDrawn="1"/>
        </p:nvSpPr>
        <p:spPr>
          <a:xfrm>
            <a:off x="9575032" y="2479901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8243E-7C0C-C545-B412-F79CFF9350C7}"/>
              </a:ext>
            </a:extLst>
          </p:cNvPr>
          <p:cNvSpPr txBox="1"/>
          <p:nvPr userDrawn="1"/>
        </p:nvSpPr>
        <p:spPr>
          <a:xfrm>
            <a:off x="9680770" y="255005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C0ED8F1C-D8F7-DB4F-8FCA-8B2E0FF2E8B1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0FC8B0C0-532E-D24A-8510-C3E232B2B4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482925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illars —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257C26-A1E9-4943-8338-8595F403503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6402" y="3150065"/>
            <a:ext cx="2755532" cy="55786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7296DC0-0BB8-EC44-BFDA-21F9627815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6402" y="3557858"/>
            <a:ext cx="2755531" cy="1905752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84D5B2-87AC-1344-A304-FB70250951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80958" y="3150065"/>
            <a:ext cx="2755531" cy="55786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D30A990-DA97-054B-AC9E-D5F2E681979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280957" y="3557858"/>
            <a:ext cx="2755531" cy="1905752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35223B-CB88-0947-BF50-8E60B2697F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55513" y="3150065"/>
            <a:ext cx="2755531" cy="55786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7C31AB8-254A-704D-8F78-A82023CC736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55512" y="3557858"/>
            <a:ext cx="2755531" cy="1905752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9DB629-67A3-1F47-B8F1-90DE5754A060}"/>
              </a:ext>
            </a:extLst>
          </p:cNvPr>
          <p:cNvSpPr/>
          <p:nvPr userDrawn="1"/>
        </p:nvSpPr>
        <p:spPr>
          <a:xfrm>
            <a:off x="1558124" y="2539501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FFC44-F065-8C49-BEA6-4B3FA01A1BE9}"/>
              </a:ext>
            </a:extLst>
          </p:cNvPr>
          <p:cNvSpPr txBox="1"/>
          <p:nvPr userDrawn="1"/>
        </p:nvSpPr>
        <p:spPr>
          <a:xfrm>
            <a:off x="1663862" y="2609652"/>
            <a:ext cx="32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03421E-0CC2-6948-8793-9441F9B15A01}"/>
              </a:ext>
            </a:extLst>
          </p:cNvPr>
          <p:cNvSpPr/>
          <p:nvPr userDrawn="1"/>
        </p:nvSpPr>
        <p:spPr>
          <a:xfrm>
            <a:off x="4388152" y="2539501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9C8A17-6333-1343-9B0A-301E2E6C6895}"/>
              </a:ext>
            </a:extLst>
          </p:cNvPr>
          <p:cNvSpPr txBox="1"/>
          <p:nvPr userDrawn="1"/>
        </p:nvSpPr>
        <p:spPr>
          <a:xfrm>
            <a:off x="4508880" y="260965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F2B7EA-1B82-3041-B0C4-43D3C70E0509}"/>
              </a:ext>
            </a:extLst>
          </p:cNvPr>
          <p:cNvSpPr/>
          <p:nvPr userDrawn="1"/>
        </p:nvSpPr>
        <p:spPr>
          <a:xfrm>
            <a:off x="7187236" y="2539501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8243E-7C0C-C545-B412-F79CFF9350C7}"/>
              </a:ext>
            </a:extLst>
          </p:cNvPr>
          <p:cNvSpPr txBox="1"/>
          <p:nvPr userDrawn="1"/>
        </p:nvSpPr>
        <p:spPr>
          <a:xfrm>
            <a:off x="7292974" y="260965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54022B-6867-1041-8EEC-0EAA8336167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30067" y="3150065"/>
            <a:ext cx="2755531" cy="55786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E37D515-F817-D94C-9BC5-AFEEBDC63EE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30067" y="3557858"/>
            <a:ext cx="2755531" cy="1905752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A3809B-AA39-FB42-81F5-B4C4BD0EB08D}"/>
              </a:ext>
            </a:extLst>
          </p:cNvPr>
          <p:cNvSpPr/>
          <p:nvPr userDrawn="1"/>
        </p:nvSpPr>
        <p:spPr>
          <a:xfrm>
            <a:off x="10093463" y="2539501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2497F1-F46D-814C-867B-F17C58151339}"/>
              </a:ext>
            </a:extLst>
          </p:cNvPr>
          <p:cNvSpPr txBox="1"/>
          <p:nvPr userDrawn="1"/>
        </p:nvSpPr>
        <p:spPr>
          <a:xfrm>
            <a:off x="10214191" y="260965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1A702395-C017-E846-9014-EC2DEAE6B267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D9DC6DF4-980D-8D48-8017-BD50B252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1161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— Logos Midn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9D3D8EB2-EDE5-5740-9EA5-F6F0ADECBFF9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3234119" y="567120"/>
            <a:ext cx="5723762" cy="57237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22">
            <a:extLst>
              <a:ext uri="{FF2B5EF4-FFF2-40B4-BE49-F238E27FC236}">
                <a16:creationId xmlns:a16="http://schemas.microsoft.com/office/drawing/2014/main" id="{B650570C-44DE-5D47-A5E8-118FAB16D4C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62342" y="2967207"/>
            <a:ext cx="1860799" cy="8624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Client Logo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A495E3-E799-D84F-B2A2-336E9E449F8B}"/>
              </a:ext>
            </a:extLst>
          </p:cNvPr>
          <p:cNvCxnSpPr>
            <a:cxnSpLocks/>
          </p:cNvCxnSpPr>
          <p:nvPr/>
        </p:nvCxnSpPr>
        <p:spPr>
          <a:xfrm>
            <a:off x="6119176" y="3070152"/>
            <a:ext cx="0" cy="717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CD3EAFC-E2D5-C340-BD57-710BE16AE0C5}"/>
              </a:ext>
            </a:extLst>
          </p:cNvPr>
          <p:cNvGrpSpPr/>
          <p:nvPr userDrawn="1"/>
        </p:nvGrpSpPr>
        <p:grpSpPr>
          <a:xfrm>
            <a:off x="3841433" y="3162983"/>
            <a:ext cx="1946756" cy="532033"/>
            <a:chOff x="2194560" y="2286000"/>
            <a:chExt cx="6537600" cy="1786680"/>
          </a:xfrm>
          <a:solidFill>
            <a:schemeClr val="tx1"/>
          </a:solidFill>
        </p:grpSpPr>
        <p:sp>
          <p:nvSpPr>
            <p:cNvPr id="41" name="Freeform: Shape 1">
              <a:extLst>
                <a:ext uri="{FF2B5EF4-FFF2-40B4-BE49-F238E27FC236}">
                  <a16:creationId xmlns:a16="http://schemas.microsoft.com/office/drawing/2014/main" id="{112218E9-7172-F146-8EC9-9E5C8185D1D7}"/>
                </a:ext>
              </a:extLst>
            </p:cNvPr>
            <p:cNvSpPr/>
            <p:nvPr/>
          </p:nvSpPr>
          <p:spPr>
            <a:xfrm>
              <a:off x="3338280" y="2989440"/>
              <a:ext cx="545040" cy="107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" h="2974">
                  <a:moveTo>
                    <a:pt x="493" y="2974"/>
                  </a:moveTo>
                  <a:cubicBezTo>
                    <a:pt x="0" y="2974"/>
                    <a:pt x="0" y="2974"/>
                    <a:pt x="0" y="29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93" y="30"/>
                    <a:pt x="493" y="30"/>
                    <a:pt x="493" y="30"/>
                  </a:cubicBezTo>
                  <a:cubicBezTo>
                    <a:pt x="493" y="392"/>
                    <a:pt x="493" y="392"/>
                    <a:pt x="493" y="392"/>
                  </a:cubicBezTo>
                  <a:cubicBezTo>
                    <a:pt x="666" y="142"/>
                    <a:pt x="962" y="0"/>
                    <a:pt x="1301" y="0"/>
                  </a:cubicBezTo>
                  <a:cubicBezTo>
                    <a:pt x="1366" y="0"/>
                    <a:pt x="1438" y="6"/>
                    <a:pt x="1479" y="12"/>
                  </a:cubicBezTo>
                  <a:cubicBezTo>
                    <a:pt x="1515" y="12"/>
                    <a:pt x="1515" y="12"/>
                    <a:pt x="1515" y="12"/>
                  </a:cubicBezTo>
                  <a:cubicBezTo>
                    <a:pt x="1515" y="540"/>
                    <a:pt x="1515" y="540"/>
                    <a:pt x="1515" y="540"/>
                  </a:cubicBezTo>
                  <a:cubicBezTo>
                    <a:pt x="1461" y="529"/>
                    <a:pt x="1461" y="529"/>
                    <a:pt x="1461" y="529"/>
                  </a:cubicBezTo>
                  <a:cubicBezTo>
                    <a:pt x="1396" y="511"/>
                    <a:pt x="1301" y="499"/>
                    <a:pt x="1200" y="499"/>
                  </a:cubicBezTo>
                  <a:cubicBezTo>
                    <a:pt x="784" y="499"/>
                    <a:pt x="493" y="807"/>
                    <a:pt x="493" y="1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2">
              <a:extLst>
                <a:ext uri="{FF2B5EF4-FFF2-40B4-BE49-F238E27FC236}">
                  <a16:creationId xmlns:a16="http://schemas.microsoft.com/office/drawing/2014/main" id="{27A58DBF-17AF-A54C-8C75-062EFE4CFE8B}"/>
                </a:ext>
              </a:extLst>
            </p:cNvPr>
            <p:cNvSpPr/>
            <p:nvPr/>
          </p:nvSpPr>
          <p:spPr>
            <a:xfrm>
              <a:off x="5061600" y="2963879"/>
              <a:ext cx="983160" cy="10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2" h="3039">
                  <a:moveTo>
                    <a:pt x="1444" y="3039"/>
                  </a:moveTo>
                  <a:cubicBezTo>
                    <a:pt x="1930" y="3039"/>
                    <a:pt x="2281" y="2891"/>
                    <a:pt x="2584" y="2552"/>
                  </a:cubicBezTo>
                  <a:cubicBezTo>
                    <a:pt x="2608" y="2523"/>
                    <a:pt x="2608" y="2523"/>
                    <a:pt x="2608" y="2523"/>
                  </a:cubicBezTo>
                  <a:cubicBezTo>
                    <a:pt x="2293" y="2197"/>
                    <a:pt x="2293" y="2197"/>
                    <a:pt x="2293" y="2197"/>
                  </a:cubicBezTo>
                  <a:cubicBezTo>
                    <a:pt x="2263" y="2227"/>
                    <a:pt x="2263" y="2227"/>
                    <a:pt x="2263" y="2227"/>
                  </a:cubicBezTo>
                  <a:cubicBezTo>
                    <a:pt x="2037" y="2464"/>
                    <a:pt x="1835" y="2600"/>
                    <a:pt x="1444" y="2600"/>
                  </a:cubicBezTo>
                  <a:cubicBezTo>
                    <a:pt x="897" y="2600"/>
                    <a:pt x="535" y="2250"/>
                    <a:pt x="499" y="1680"/>
                  </a:cubicBezTo>
                  <a:cubicBezTo>
                    <a:pt x="2726" y="1680"/>
                    <a:pt x="2726" y="1680"/>
                    <a:pt x="2726" y="1680"/>
                  </a:cubicBezTo>
                  <a:cubicBezTo>
                    <a:pt x="2726" y="1639"/>
                    <a:pt x="2726" y="1639"/>
                    <a:pt x="2726" y="1639"/>
                  </a:cubicBezTo>
                  <a:cubicBezTo>
                    <a:pt x="2732" y="1556"/>
                    <a:pt x="2732" y="1466"/>
                    <a:pt x="2732" y="1461"/>
                  </a:cubicBezTo>
                  <a:cubicBezTo>
                    <a:pt x="2732" y="1063"/>
                    <a:pt x="2608" y="695"/>
                    <a:pt x="2382" y="427"/>
                  </a:cubicBezTo>
                  <a:cubicBezTo>
                    <a:pt x="2144" y="148"/>
                    <a:pt x="1812" y="0"/>
                    <a:pt x="1432" y="0"/>
                  </a:cubicBezTo>
                  <a:cubicBezTo>
                    <a:pt x="588" y="0"/>
                    <a:pt x="0" y="641"/>
                    <a:pt x="0" y="1561"/>
                  </a:cubicBezTo>
                  <a:cubicBezTo>
                    <a:pt x="0" y="1579"/>
                    <a:pt x="0" y="1579"/>
                    <a:pt x="0" y="1579"/>
                  </a:cubicBezTo>
                  <a:cubicBezTo>
                    <a:pt x="0" y="2452"/>
                    <a:pt x="582" y="3039"/>
                    <a:pt x="1444" y="3039"/>
                  </a:cubicBezTo>
                  <a:close/>
                  <a:moveTo>
                    <a:pt x="529" y="1241"/>
                  </a:moveTo>
                  <a:cubicBezTo>
                    <a:pt x="576" y="807"/>
                    <a:pt x="974" y="469"/>
                    <a:pt x="1432" y="469"/>
                  </a:cubicBezTo>
                  <a:cubicBezTo>
                    <a:pt x="1859" y="469"/>
                    <a:pt x="2210" y="807"/>
                    <a:pt x="2227" y="1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3">
              <a:extLst>
                <a:ext uri="{FF2B5EF4-FFF2-40B4-BE49-F238E27FC236}">
                  <a16:creationId xmlns:a16="http://schemas.microsoft.com/office/drawing/2014/main" id="{44B9B5FE-60F4-3B47-80E9-27D872A22EB6}"/>
                </a:ext>
              </a:extLst>
            </p:cNvPr>
            <p:cNvSpPr/>
            <p:nvPr/>
          </p:nvSpPr>
          <p:spPr>
            <a:xfrm>
              <a:off x="4056840" y="3000240"/>
              <a:ext cx="177120" cy="105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2944">
                  <a:moveTo>
                    <a:pt x="493" y="2944"/>
                  </a:moveTo>
                  <a:lnTo>
                    <a:pt x="0" y="2944"/>
                  </a:lnTo>
                  <a:lnTo>
                    <a:pt x="0" y="0"/>
                  </a:lnTo>
                  <a:lnTo>
                    <a:pt x="493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4">
              <a:extLst>
                <a:ext uri="{FF2B5EF4-FFF2-40B4-BE49-F238E27FC236}">
                  <a16:creationId xmlns:a16="http://schemas.microsoft.com/office/drawing/2014/main" id="{93EB3F62-C81E-2546-B681-C946E62F221A}"/>
                </a:ext>
              </a:extLst>
            </p:cNvPr>
            <p:cNvSpPr/>
            <p:nvPr/>
          </p:nvSpPr>
          <p:spPr>
            <a:xfrm>
              <a:off x="4542120" y="2754360"/>
              <a:ext cx="407880" cy="131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4" h="3663">
                  <a:moveTo>
                    <a:pt x="843" y="3663"/>
                  </a:moveTo>
                  <a:cubicBezTo>
                    <a:pt x="689" y="3663"/>
                    <a:pt x="469" y="3645"/>
                    <a:pt x="291" y="3514"/>
                  </a:cubicBezTo>
                  <a:cubicBezTo>
                    <a:pt x="95" y="3366"/>
                    <a:pt x="0" y="3111"/>
                    <a:pt x="0" y="2748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93" y="677"/>
                    <a:pt x="493" y="677"/>
                    <a:pt x="493" y="677"/>
                  </a:cubicBezTo>
                  <a:cubicBezTo>
                    <a:pt x="1134" y="677"/>
                    <a:pt x="1134" y="677"/>
                    <a:pt x="1134" y="677"/>
                  </a:cubicBezTo>
                  <a:cubicBezTo>
                    <a:pt x="1134" y="1146"/>
                    <a:pt x="1134" y="1146"/>
                    <a:pt x="1134" y="1146"/>
                  </a:cubicBezTo>
                  <a:cubicBezTo>
                    <a:pt x="493" y="1146"/>
                    <a:pt x="493" y="1146"/>
                    <a:pt x="493" y="1146"/>
                  </a:cubicBezTo>
                  <a:cubicBezTo>
                    <a:pt x="493" y="2748"/>
                    <a:pt x="493" y="2748"/>
                    <a:pt x="493" y="2748"/>
                  </a:cubicBezTo>
                  <a:cubicBezTo>
                    <a:pt x="493" y="3122"/>
                    <a:pt x="624" y="3194"/>
                    <a:pt x="838" y="3194"/>
                  </a:cubicBezTo>
                  <a:cubicBezTo>
                    <a:pt x="915" y="3194"/>
                    <a:pt x="986" y="3194"/>
                    <a:pt x="1087" y="3182"/>
                  </a:cubicBezTo>
                  <a:cubicBezTo>
                    <a:pt x="1134" y="3170"/>
                    <a:pt x="1134" y="3170"/>
                    <a:pt x="1134" y="3170"/>
                  </a:cubicBezTo>
                  <a:cubicBezTo>
                    <a:pt x="1134" y="3627"/>
                    <a:pt x="1134" y="3627"/>
                    <a:pt x="1134" y="3627"/>
                  </a:cubicBezTo>
                  <a:cubicBezTo>
                    <a:pt x="1105" y="3633"/>
                    <a:pt x="1105" y="3633"/>
                    <a:pt x="1105" y="3633"/>
                  </a:cubicBezTo>
                  <a:cubicBezTo>
                    <a:pt x="1004" y="3657"/>
                    <a:pt x="933" y="3663"/>
                    <a:pt x="843" y="36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5">
              <a:extLst>
                <a:ext uri="{FF2B5EF4-FFF2-40B4-BE49-F238E27FC236}">
                  <a16:creationId xmlns:a16="http://schemas.microsoft.com/office/drawing/2014/main" id="{26F130F4-BA4C-DB4A-AB0D-CDAE61310DA8}"/>
                </a:ext>
              </a:extLst>
            </p:cNvPr>
            <p:cNvSpPr/>
            <p:nvPr/>
          </p:nvSpPr>
          <p:spPr>
            <a:xfrm>
              <a:off x="6158160" y="2963879"/>
              <a:ext cx="1085759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7" h="3081">
                  <a:moveTo>
                    <a:pt x="1509" y="3081"/>
                  </a:moveTo>
                  <a:cubicBezTo>
                    <a:pt x="1918" y="3081"/>
                    <a:pt x="2293" y="2926"/>
                    <a:pt x="2578" y="2647"/>
                  </a:cubicBezTo>
                  <a:cubicBezTo>
                    <a:pt x="2863" y="2357"/>
                    <a:pt x="3017" y="1965"/>
                    <a:pt x="3017" y="1544"/>
                  </a:cubicBezTo>
                  <a:cubicBezTo>
                    <a:pt x="3017" y="1116"/>
                    <a:pt x="2863" y="724"/>
                    <a:pt x="2578" y="433"/>
                  </a:cubicBezTo>
                  <a:cubicBezTo>
                    <a:pt x="2293" y="154"/>
                    <a:pt x="1918" y="0"/>
                    <a:pt x="1509" y="0"/>
                  </a:cubicBezTo>
                  <a:cubicBezTo>
                    <a:pt x="1105" y="0"/>
                    <a:pt x="725" y="154"/>
                    <a:pt x="445" y="433"/>
                  </a:cubicBezTo>
                  <a:cubicBezTo>
                    <a:pt x="160" y="724"/>
                    <a:pt x="0" y="1116"/>
                    <a:pt x="0" y="1544"/>
                  </a:cubicBezTo>
                  <a:cubicBezTo>
                    <a:pt x="0" y="1965"/>
                    <a:pt x="160" y="2357"/>
                    <a:pt x="445" y="2647"/>
                  </a:cubicBezTo>
                  <a:cubicBezTo>
                    <a:pt x="725" y="2926"/>
                    <a:pt x="1105" y="3081"/>
                    <a:pt x="1509" y="3081"/>
                  </a:cubicBezTo>
                  <a:close/>
                  <a:moveTo>
                    <a:pt x="1509" y="469"/>
                  </a:moveTo>
                  <a:cubicBezTo>
                    <a:pt x="1794" y="469"/>
                    <a:pt x="2049" y="576"/>
                    <a:pt x="2239" y="772"/>
                  </a:cubicBezTo>
                  <a:cubicBezTo>
                    <a:pt x="2423" y="968"/>
                    <a:pt x="2524" y="1241"/>
                    <a:pt x="2524" y="1544"/>
                  </a:cubicBezTo>
                  <a:cubicBezTo>
                    <a:pt x="2524" y="1841"/>
                    <a:pt x="2423" y="2114"/>
                    <a:pt x="2239" y="2310"/>
                  </a:cubicBezTo>
                  <a:cubicBezTo>
                    <a:pt x="2049" y="2505"/>
                    <a:pt x="1794" y="2612"/>
                    <a:pt x="1509" y="2612"/>
                  </a:cubicBezTo>
                  <a:cubicBezTo>
                    <a:pt x="1229" y="2612"/>
                    <a:pt x="968" y="2505"/>
                    <a:pt x="784" y="2310"/>
                  </a:cubicBezTo>
                  <a:cubicBezTo>
                    <a:pt x="600" y="2114"/>
                    <a:pt x="499" y="1841"/>
                    <a:pt x="499" y="1544"/>
                  </a:cubicBezTo>
                  <a:cubicBezTo>
                    <a:pt x="499" y="1241"/>
                    <a:pt x="600" y="968"/>
                    <a:pt x="784" y="772"/>
                  </a:cubicBezTo>
                  <a:cubicBezTo>
                    <a:pt x="968" y="576"/>
                    <a:pt x="1229" y="469"/>
                    <a:pt x="1509" y="4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6">
              <a:extLst>
                <a:ext uri="{FF2B5EF4-FFF2-40B4-BE49-F238E27FC236}">
                  <a16:creationId xmlns:a16="http://schemas.microsoft.com/office/drawing/2014/main" id="{9CA3697C-E189-0C45-AE06-B7784C4C2B2D}"/>
                </a:ext>
              </a:extLst>
            </p:cNvPr>
            <p:cNvSpPr/>
            <p:nvPr/>
          </p:nvSpPr>
          <p:spPr>
            <a:xfrm>
              <a:off x="2194560" y="2963879"/>
              <a:ext cx="944640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3081">
                  <a:moveTo>
                    <a:pt x="1520" y="3081"/>
                  </a:moveTo>
                  <a:cubicBezTo>
                    <a:pt x="1111" y="3081"/>
                    <a:pt x="731" y="2926"/>
                    <a:pt x="445" y="2647"/>
                  </a:cubicBezTo>
                  <a:cubicBezTo>
                    <a:pt x="160" y="2357"/>
                    <a:pt x="0" y="1965"/>
                    <a:pt x="0" y="1544"/>
                  </a:cubicBezTo>
                  <a:cubicBezTo>
                    <a:pt x="0" y="1116"/>
                    <a:pt x="160" y="724"/>
                    <a:pt x="445" y="433"/>
                  </a:cubicBezTo>
                  <a:cubicBezTo>
                    <a:pt x="731" y="154"/>
                    <a:pt x="1111" y="0"/>
                    <a:pt x="1520" y="0"/>
                  </a:cubicBezTo>
                  <a:cubicBezTo>
                    <a:pt x="1948" y="0"/>
                    <a:pt x="2322" y="148"/>
                    <a:pt x="2601" y="433"/>
                  </a:cubicBezTo>
                  <a:cubicBezTo>
                    <a:pt x="2625" y="463"/>
                    <a:pt x="2625" y="463"/>
                    <a:pt x="2625" y="463"/>
                  </a:cubicBezTo>
                  <a:cubicBezTo>
                    <a:pt x="2322" y="819"/>
                    <a:pt x="2322" y="819"/>
                    <a:pt x="2322" y="819"/>
                  </a:cubicBezTo>
                  <a:cubicBezTo>
                    <a:pt x="2293" y="783"/>
                    <a:pt x="2293" y="783"/>
                    <a:pt x="2293" y="783"/>
                  </a:cubicBezTo>
                  <a:cubicBezTo>
                    <a:pt x="2091" y="576"/>
                    <a:pt x="1823" y="469"/>
                    <a:pt x="1520" y="469"/>
                  </a:cubicBezTo>
                  <a:cubicBezTo>
                    <a:pt x="1235" y="469"/>
                    <a:pt x="974" y="576"/>
                    <a:pt x="784" y="772"/>
                  </a:cubicBezTo>
                  <a:cubicBezTo>
                    <a:pt x="600" y="968"/>
                    <a:pt x="493" y="1241"/>
                    <a:pt x="493" y="1544"/>
                  </a:cubicBezTo>
                  <a:cubicBezTo>
                    <a:pt x="493" y="1841"/>
                    <a:pt x="600" y="2114"/>
                    <a:pt x="784" y="2310"/>
                  </a:cubicBezTo>
                  <a:cubicBezTo>
                    <a:pt x="974" y="2505"/>
                    <a:pt x="1235" y="2612"/>
                    <a:pt x="1520" y="2612"/>
                  </a:cubicBezTo>
                  <a:cubicBezTo>
                    <a:pt x="1823" y="2612"/>
                    <a:pt x="2091" y="2505"/>
                    <a:pt x="2293" y="2298"/>
                  </a:cubicBezTo>
                  <a:cubicBezTo>
                    <a:pt x="2322" y="2262"/>
                    <a:pt x="2322" y="2262"/>
                    <a:pt x="2322" y="2262"/>
                  </a:cubicBezTo>
                  <a:cubicBezTo>
                    <a:pt x="2625" y="2618"/>
                    <a:pt x="2625" y="2618"/>
                    <a:pt x="2625" y="2618"/>
                  </a:cubicBezTo>
                  <a:cubicBezTo>
                    <a:pt x="2601" y="2647"/>
                    <a:pt x="2601" y="2647"/>
                    <a:pt x="2601" y="2647"/>
                  </a:cubicBezTo>
                  <a:cubicBezTo>
                    <a:pt x="2322" y="2932"/>
                    <a:pt x="1948" y="3081"/>
                    <a:pt x="1520" y="30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: Shape 7">
              <a:extLst>
                <a:ext uri="{FF2B5EF4-FFF2-40B4-BE49-F238E27FC236}">
                  <a16:creationId xmlns:a16="http://schemas.microsoft.com/office/drawing/2014/main" id="{0D49E2A5-0FE1-D646-97A5-A03EC4AD5AD5}"/>
                </a:ext>
              </a:extLst>
            </p:cNvPr>
            <p:cNvSpPr/>
            <p:nvPr/>
          </p:nvSpPr>
          <p:spPr>
            <a:xfrm>
              <a:off x="4009679" y="2286000"/>
              <a:ext cx="271440" cy="27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6">
                  <a:moveTo>
                    <a:pt x="380" y="766"/>
                  </a:moveTo>
                  <a:cubicBezTo>
                    <a:pt x="173" y="766"/>
                    <a:pt x="0" y="594"/>
                    <a:pt x="0" y="386"/>
                  </a:cubicBezTo>
                  <a:cubicBezTo>
                    <a:pt x="0" y="172"/>
                    <a:pt x="173" y="0"/>
                    <a:pt x="380" y="0"/>
                  </a:cubicBezTo>
                  <a:cubicBezTo>
                    <a:pt x="588" y="0"/>
                    <a:pt x="755" y="172"/>
                    <a:pt x="755" y="386"/>
                  </a:cubicBezTo>
                  <a:cubicBezTo>
                    <a:pt x="755" y="594"/>
                    <a:pt x="588" y="766"/>
                    <a:pt x="380" y="76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: Shape 8">
              <a:extLst>
                <a:ext uri="{FF2B5EF4-FFF2-40B4-BE49-F238E27FC236}">
                  <a16:creationId xmlns:a16="http://schemas.microsoft.com/office/drawing/2014/main" id="{DA3187A7-D5F1-524A-903F-6271270704A1}"/>
                </a:ext>
              </a:extLst>
            </p:cNvPr>
            <p:cNvSpPr/>
            <p:nvPr/>
          </p:nvSpPr>
          <p:spPr>
            <a:xfrm>
              <a:off x="8460720" y="3799440"/>
              <a:ext cx="27144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0">
                  <a:moveTo>
                    <a:pt x="375" y="760"/>
                  </a:moveTo>
                  <a:cubicBezTo>
                    <a:pt x="167" y="760"/>
                    <a:pt x="0" y="588"/>
                    <a:pt x="0" y="380"/>
                  </a:cubicBezTo>
                  <a:cubicBezTo>
                    <a:pt x="0" y="172"/>
                    <a:pt x="167" y="0"/>
                    <a:pt x="375" y="0"/>
                  </a:cubicBezTo>
                  <a:cubicBezTo>
                    <a:pt x="589" y="0"/>
                    <a:pt x="755" y="172"/>
                    <a:pt x="755" y="380"/>
                  </a:cubicBezTo>
                  <a:cubicBezTo>
                    <a:pt x="755" y="588"/>
                    <a:pt x="589" y="760"/>
                    <a:pt x="375" y="760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: Shape 9">
              <a:extLst>
                <a:ext uri="{FF2B5EF4-FFF2-40B4-BE49-F238E27FC236}">
                  <a16:creationId xmlns:a16="http://schemas.microsoft.com/office/drawing/2014/main" id="{CE382280-2E20-2C43-807B-A546DC84DD53}"/>
                </a:ext>
              </a:extLst>
            </p:cNvPr>
            <p:cNvSpPr/>
            <p:nvPr/>
          </p:nvSpPr>
          <p:spPr>
            <a:xfrm>
              <a:off x="4535640" y="2360880"/>
              <a:ext cx="3672720" cy="163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03" h="4536">
                  <a:moveTo>
                    <a:pt x="10203" y="4198"/>
                  </a:moveTo>
                  <a:cubicBezTo>
                    <a:pt x="9199" y="4198"/>
                    <a:pt x="9199" y="4198"/>
                    <a:pt x="9199" y="4198"/>
                  </a:cubicBezTo>
                  <a:cubicBezTo>
                    <a:pt x="8939" y="4198"/>
                    <a:pt x="8731" y="3984"/>
                    <a:pt x="8731" y="3723"/>
                  </a:cubicBezTo>
                  <a:cubicBezTo>
                    <a:pt x="8731" y="766"/>
                    <a:pt x="8731" y="766"/>
                    <a:pt x="8731" y="766"/>
                  </a:cubicBezTo>
                  <a:cubicBezTo>
                    <a:pt x="8731" y="344"/>
                    <a:pt x="8386" y="0"/>
                    <a:pt x="79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7917" y="338"/>
                    <a:pt x="7917" y="338"/>
                    <a:pt x="7917" y="338"/>
                  </a:cubicBezTo>
                  <a:cubicBezTo>
                    <a:pt x="8178" y="338"/>
                    <a:pt x="8386" y="552"/>
                    <a:pt x="8386" y="808"/>
                  </a:cubicBezTo>
                  <a:cubicBezTo>
                    <a:pt x="8386" y="3770"/>
                    <a:pt x="8386" y="3770"/>
                    <a:pt x="8386" y="3770"/>
                  </a:cubicBezTo>
                  <a:cubicBezTo>
                    <a:pt x="8386" y="4192"/>
                    <a:pt x="8731" y="4536"/>
                    <a:pt x="9157" y="4536"/>
                  </a:cubicBezTo>
                  <a:cubicBezTo>
                    <a:pt x="10203" y="4536"/>
                    <a:pt x="10203" y="4536"/>
                    <a:pt x="10203" y="453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9CEDF6FA-4DCF-F142-90B0-D4A3FBCBC4A3}"/>
              </a:ext>
            </a:extLst>
          </p:cNvPr>
          <p:cNvSpPr/>
          <p:nvPr userDrawn="1"/>
        </p:nvSpPr>
        <p:spPr>
          <a:xfrm>
            <a:off x="8957881" y="571499"/>
            <a:ext cx="5723762" cy="5723762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392EE5-3962-FD41-B908-476FC77CF93A}"/>
              </a:ext>
            </a:extLst>
          </p:cNvPr>
          <p:cNvSpPr/>
          <p:nvPr userDrawn="1"/>
        </p:nvSpPr>
        <p:spPr>
          <a:xfrm>
            <a:off x="-2489643" y="571499"/>
            <a:ext cx="5723762" cy="5723762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18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illars —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257C26-A1E9-4943-8338-8595F403503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6402" y="3247210"/>
            <a:ext cx="2203740" cy="54041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7296DC0-0BB8-EC44-BFDA-21F9627815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6402" y="3685673"/>
            <a:ext cx="2203739" cy="1905752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84D5B2-87AC-1344-A304-FB70250951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15879" y="3247210"/>
            <a:ext cx="2203739" cy="54041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D30A990-DA97-054B-AC9E-D5F2E681979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15879" y="3685673"/>
            <a:ext cx="2203739" cy="1905752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35223B-CB88-0947-BF50-8E60B2697F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25354" y="3247210"/>
            <a:ext cx="2203739" cy="54041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7C31AB8-254A-704D-8F78-A82023CC736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25355" y="3685673"/>
            <a:ext cx="2203739" cy="1905752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9DB629-67A3-1F47-B8F1-90DE5754A060}"/>
              </a:ext>
            </a:extLst>
          </p:cNvPr>
          <p:cNvSpPr/>
          <p:nvPr userDrawn="1"/>
        </p:nvSpPr>
        <p:spPr>
          <a:xfrm>
            <a:off x="1248993" y="261919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FFC44-F065-8C49-BEA6-4B3FA01A1BE9}"/>
              </a:ext>
            </a:extLst>
          </p:cNvPr>
          <p:cNvSpPr txBox="1"/>
          <p:nvPr userDrawn="1"/>
        </p:nvSpPr>
        <p:spPr>
          <a:xfrm>
            <a:off x="1354731" y="2689341"/>
            <a:ext cx="32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03421E-0CC2-6948-8793-9441F9B15A01}"/>
              </a:ext>
            </a:extLst>
          </p:cNvPr>
          <p:cNvSpPr/>
          <p:nvPr userDrawn="1"/>
        </p:nvSpPr>
        <p:spPr>
          <a:xfrm>
            <a:off x="3509068" y="261919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9C8A17-6333-1343-9B0A-301E2E6C6895}"/>
              </a:ext>
            </a:extLst>
          </p:cNvPr>
          <p:cNvSpPr txBox="1"/>
          <p:nvPr userDrawn="1"/>
        </p:nvSpPr>
        <p:spPr>
          <a:xfrm>
            <a:off x="3629796" y="268934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F2B7EA-1B82-3041-B0C4-43D3C70E0509}"/>
              </a:ext>
            </a:extLst>
          </p:cNvPr>
          <p:cNvSpPr/>
          <p:nvPr userDrawn="1"/>
        </p:nvSpPr>
        <p:spPr>
          <a:xfrm>
            <a:off x="5843218" y="261919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8243E-7C0C-C545-B412-F79CFF9350C7}"/>
              </a:ext>
            </a:extLst>
          </p:cNvPr>
          <p:cNvSpPr txBox="1"/>
          <p:nvPr userDrawn="1"/>
        </p:nvSpPr>
        <p:spPr>
          <a:xfrm>
            <a:off x="5948956" y="268934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54022B-6867-1041-8EEC-0EAA8336167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02869" y="3247210"/>
            <a:ext cx="2203739" cy="54041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E37D515-F817-D94C-9BC5-AFEEBDC63EE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302869" y="3685673"/>
            <a:ext cx="2203739" cy="1905752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F91D2FE1-9ED1-C341-B5B6-D76A762E8D7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612344" y="3247210"/>
            <a:ext cx="2203739" cy="54041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9C28B59-BB46-4140-A87F-6E51B660F93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612345" y="3724220"/>
            <a:ext cx="2203739" cy="1905752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A3809B-AA39-FB42-81F5-B4C4BD0EB08D}"/>
              </a:ext>
            </a:extLst>
          </p:cNvPr>
          <p:cNvSpPr/>
          <p:nvPr userDrawn="1"/>
        </p:nvSpPr>
        <p:spPr>
          <a:xfrm>
            <a:off x="8096058" y="261919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2497F1-F46D-814C-867B-F17C58151339}"/>
              </a:ext>
            </a:extLst>
          </p:cNvPr>
          <p:cNvSpPr txBox="1"/>
          <p:nvPr userDrawn="1"/>
        </p:nvSpPr>
        <p:spPr>
          <a:xfrm>
            <a:off x="8216786" y="268934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A95CD8-AB1D-3149-97AD-32EE23E6A2FA}"/>
              </a:ext>
            </a:extLst>
          </p:cNvPr>
          <p:cNvSpPr/>
          <p:nvPr userDrawn="1"/>
        </p:nvSpPr>
        <p:spPr>
          <a:xfrm>
            <a:off x="10430208" y="261919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F612C7-EDBA-184D-822C-52A1DDD7CA7D}"/>
              </a:ext>
            </a:extLst>
          </p:cNvPr>
          <p:cNvSpPr txBox="1"/>
          <p:nvPr userDrawn="1"/>
        </p:nvSpPr>
        <p:spPr>
          <a:xfrm>
            <a:off x="10535946" y="268934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E759F7D2-2B53-E542-AAB4-4838CE837743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A35441BB-C03E-8C43-8D20-33F97DC0C1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639891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illars —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257C26-A1E9-4943-8338-8595F403503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6402" y="2243327"/>
            <a:ext cx="2203740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7296DC0-0BB8-EC44-BFDA-21F9627815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6402" y="2594483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84D5B2-87AC-1344-A304-FB70250951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15879" y="2243327"/>
            <a:ext cx="2203739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D30A990-DA97-054B-AC9E-D5F2E681979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15879" y="2594483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35223B-CB88-0947-BF50-8E60B2697F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25354" y="2243327"/>
            <a:ext cx="2203739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7C31AB8-254A-704D-8F78-A82023CC736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25355" y="2594483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9DB629-67A3-1F47-B8F1-90DE5754A060}"/>
              </a:ext>
            </a:extLst>
          </p:cNvPr>
          <p:cNvSpPr/>
          <p:nvPr userDrawn="1"/>
        </p:nvSpPr>
        <p:spPr>
          <a:xfrm>
            <a:off x="1248993" y="1683766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FFC44-F065-8C49-BEA6-4B3FA01A1BE9}"/>
              </a:ext>
            </a:extLst>
          </p:cNvPr>
          <p:cNvSpPr txBox="1"/>
          <p:nvPr userDrawn="1"/>
        </p:nvSpPr>
        <p:spPr>
          <a:xfrm>
            <a:off x="1354731" y="1753917"/>
            <a:ext cx="32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03421E-0CC2-6948-8793-9441F9B15A01}"/>
              </a:ext>
            </a:extLst>
          </p:cNvPr>
          <p:cNvSpPr/>
          <p:nvPr userDrawn="1"/>
        </p:nvSpPr>
        <p:spPr>
          <a:xfrm>
            <a:off x="3509068" y="1683766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9C8A17-6333-1343-9B0A-301E2E6C6895}"/>
              </a:ext>
            </a:extLst>
          </p:cNvPr>
          <p:cNvSpPr txBox="1"/>
          <p:nvPr userDrawn="1"/>
        </p:nvSpPr>
        <p:spPr>
          <a:xfrm>
            <a:off x="3629796" y="1753917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F2B7EA-1B82-3041-B0C4-43D3C70E0509}"/>
              </a:ext>
            </a:extLst>
          </p:cNvPr>
          <p:cNvSpPr/>
          <p:nvPr userDrawn="1"/>
        </p:nvSpPr>
        <p:spPr>
          <a:xfrm>
            <a:off x="5843218" y="1683766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8243E-7C0C-C545-B412-F79CFF9350C7}"/>
              </a:ext>
            </a:extLst>
          </p:cNvPr>
          <p:cNvSpPr txBox="1"/>
          <p:nvPr userDrawn="1"/>
        </p:nvSpPr>
        <p:spPr>
          <a:xfrm>
            <a:off x="5948956" y="1753917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54022B-6867-1041-8EEC-0EAA8336167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02869" y="2243327"/>
            <a:ext cx="2203739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E37D515-F817-D94C-9BC5-AFEEBDC63EE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302869" y="2594483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F91D2FE1-9ED1-C341-B5B6-D76A762E8D7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612344" y="2243327"/>
            <a:ext cx="2203739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9C28B59-BB46-4140-A87F-6E51B660F93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612345" y="2594483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A3809B-AA39-FB42-81F5-B4C4BD0EB08D}"/>
              </a:ext>
            </a:extLst>
          </p:cNvPr>
          <p:cNvSpPr/>
          <p:nvPr userDrawn="1"/>
        </p:nvSpPr>
        <p:spPr>
          <a:xfrm>
            <a:off x="8096058" y="1683766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2497F1-F46D-814C-867B-F17C58151339}"/>
              </a:ext>
            </a:extLst>
          </p:cNvPr>
          <p:cNvSpPr txBox="1"/>
          <p:nvPr userDrawn="1"/>
        </p:nvSpPr>
        <p:spPr>
          <a:xfrm>
            <a:off x="8216786" y="1753917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A95CD8-AB1D-3149-97AD-32EE23E6A2FA}"/>
              </a:ext>
            </a:extLst>
          </p:cNvPr>
          <p:cNvSpPr/>
          <p:nvPr userDrawn="1"/>
        </p:nvSpPr>
        <p:spPr>
          <a:xfrm>
            <a:off x="10430208" y="1683766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F612C7-EDBA-184D-822C-52A1DDD7CA7D}"/>
              </a:ext>
            </a:extLst>
          </p:cNvPr>
          <p:cNvSpPr txBox="1"/>
          <p:nvPr userDrawn="1"/>
        </p:nvSpPr>
        <p:spPr>
          <a:xfrm>
            <a:off x="10535946" y="1753917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68FDE94-E8FF-F244-B755-35FB6035B69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06402" y="4658321"/>
            <a:ext cx="2203740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32FDDB4-5D21-5543-9804-95F08EDA716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6402" y="5009477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E39F3C6-7699-0741-A964-83F337751CF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15879" y="4658321"/>
            <a:ext cx="2203739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E72B0D1E-DCF8-8A48-AAE3-BC110967D43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15879" y="5009477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6E8B219-85BD-1B48-B8F6-6205911F671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25354" y="4658321"/>
            <a:ext cx="2203739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1F8F6C6D-8A5B-7547-8C6B-94A7FC96CC4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025355" y="5009477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8E290D0-2157-B64F-8575-5691EE9F7B75}"/>
              </a:ext>
            </a:extLst>
          </p:cNvPr>
          <p:cNvSpPr/>
          <p:nvPr userDrawn="1"/>
        </p:nvSpPr>
        <p:spPr>
          <a:xfrm>
            <a:off x="1248993" y="409876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BCDF34-371D-6B41-ACC3-0924FDBB71D5}"/>
              </a:ext>
            </a:extLst>
          </p:cNvPr>
          <p:cNvSpPr txBox="1"/>
          <p:nvPr userDrawn="1"/>
        </p:nvSpPr>
        <p:spPr>
          <a:xfrm>
            <a:off x="1354731" y="4168911"/>
            <a:ext cx="32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512D16-D144-C747-A1C3-08C08FAC0A53}"/>
              </a:ext>
            </a:extLst>
          </p:cNvPr>
          <p:cNvSpPr/>
          <p:nvPr userDrawn="1"/>
        </p:nvSpPr>
        <p:spPr>
          <a:xfrm>
            <a:off x="3509068" y="409876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D46739-E55D-654C-8351-44CB109D800A}"/>
              </a:ext>
            </a:extLst>
          </p:cNvPr>
          <p:cNvSpPr txBox="1"/>
          <p:nvPr userDrawn="1"/>
        </p:nvSpPr>
        <p:spPr>
          <a:xfrm>
            <a:off x="3629796" y="416891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4F1BD1B-BC30-A644-A477-8C5AD6CA7903}"/>
              </a:ext>
            </a:extLst>
          </p:cNvPr>
          <p:cNvSpPr/>
          <p:nvPr userDrawn="1"/>
        </p:nvSpPr>
        <p:spPr>
          <a:xfrm>
            <a:off x="5843218" y="409876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D17778-48CF-2343-9E10-2D5E2663403B}"/>
              </a:ext>
            </a:extLst>
          </p:cNvPr>
          <p:cNvSpPr txBox="1"/>
          <p:nvPr userDrawn="1"/>
        </p:nvSpPr>
        <p:spPr>
          <a:xfrm>
            <a:off x="5948956" y="416891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8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3D09E37C-4408-5346-8468-1F11F2116E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02869" y="4658321"/>
            <a:ext cx="2203739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A581220-760A-F044-848C-6F64984B200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02869" y="5009477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0C1BAB7C-9648-A242-B02A-E1CE9839A47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2344" y="4658321"/>
            <a:ext cx="2203739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403560F2-01C5-0B44-A077-53C73020755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2345" y="5009477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2B36E1F-295A-B34D-86DC-61D9FCAD0D18}"/>
              </a:ext>
            </a:extLst>
          </p:cNvPr>
          <p:cNvSpPr/>
          <p:nvPr userDrawn="1"/>
        </p:nvSpPr>
        <p:spPr>
          <a:xfrm>
            <a:off x="8096058" y="409876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E804A8-3C13-944B-8126-795EF997989A}"/>
              </a:ext>
            </a:extLst>
          </p:cNvPr>
          <p:cNvSpPr txBox="1"/>
          <p:nvPr userDrawn="1"/>
        </p:nvSpPr>
        <p:spPr>
          <a:xfrm>
            <a:off x="8216786" y="416891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9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EFCEAE4-83DF-C64C-897F-4A9B366AAC72}"/>
              </a:ext>
            </a:extLst>
          </p:cNvPr>
          <p:cNvSpPr/>
          <p:nvPr userDrawn="1"/>
        </p:nvSpPr>
        <p:spPr>
          <a:xfrm>
            <a:off x="10430208" y="409876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1C287-3AE6-8A47-8413-364A0FB1B0FA}"/>
              </a:ext>
            </a:extLst>
          </p:cNvPr>
          <p:cNvSpPr txBox="1"/>
          <p:nvPr userDrawn="1"/>
        </p:nvSpPr>
        <p:spPr>
          <a:xfrm>
            <a:off x="10460995" y="4168911"/>
            <a:ext cx="54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10</a:t>
            </a:r>
          </a:p>
        </p:txBody>
      </p:sp>
      <p:sp>
        <p:nvSpPr>
          <p:cNvPr id="54" name="Slide Number Placeholder 4">
            <a:extLst>
              <a:ext uri="{FF2B5EF4-FFF2-40B4-BE49-F238E27FC236}">
                <a16:creationId xmlns:a16="http://schemas.microsoft.com/office/drawing/2014/main" id="{8BB18423-52FB-A04D-95C4-B7FFA16647EB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Title 2">
            <a:extLst>
              <a:ext uri="{FF2B5EF4-FFF2-40B4-BE49-F238E27FC236}">
                <a16:creationId xmlns:a16="http://schemas.microsoft.com/office/drawing/2014/main" id="{A569A2C3-18B0-2D4F-8726-FCB35E862C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086026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1249168-F220-9D45-B68A-58054C3270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8090" y="2250143"/>
            <a:ext cx="3873915" cy="391584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985488B-1BB3-654D-91C2-0880A5DCCE1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0" y="2650250"/>
            <a:ext cx="3695699" cy="2582333"/>
          </a:xfrm>
        </p:spPr>
        <p:txBody>
          <a:bodyPr/>
          <a:lstStyle>
            <a:lvl1pPr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1F2501F-AF08-1B41-9C18-AB1A25669D3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5471532" y="1513142"/>
            <a:ext cx="5595199" cy="4606454"/>
          </a:xfr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733" baseline="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Add Image, Video, Graph, Table, SmartArt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E11EC21C-D910-D34C-9383-3ADAF6C87461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9ACFBE21-8552-2344-88D7-8295CC276C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243667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Multiple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BE47CE3-9226-DB44-82F4-6CB211B37E2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1" y="1896317"/>
            <a:ext cx="4306246" cy="1009832"/>
          </a:xfrm>
        </p:spPr>
        <p:txBody>
          <a:bodyPr/>
          <a:lstStyle>
            <a:lvl1pPr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C786DB3-D3EA-5D45-A93F-3BC6B47C7B6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68091" y="3147070"/>
            <a:ext cx="4306245" cy="391584"/>
          </a:xfrm>
        </p:spPr>
        <p:txBody>
          <a:bodyPr anchor="b">
            <a:noAutofit/>
          </a:bodyPr>
          <a:lstStyle>
            <a:lvl1pPr marL="0" indent="0"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F560F90-C3A4-7940-8DAE-3247DED0C41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68091" y="3547178"/>
            <a:ext cx="4306246" cy="1009832"/>
          </a:xfrm>
        </p:spPr>
        <p:txBody>
          <a:bodyPr/>
          <a:lstStyle>
            <a:lvl1pPr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6114629-C943-B343-B331-406FBB89B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68091" y="4751017"/>
            <a:ext cx="4306245" cy="391584"/>
          </a:xfrm>
        </p:spPr>
        <p:txBody>
          <a:bodyPr anchor="b">
            <a:noAutofit/>
          </a:bodyPr>
          <a:lstStyle>
            <a:lvl1pPr marL="0" indent="0"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F7C92A3-BDFC-7A40-9C04-36C291CBB4E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68091" y="5151125"/>
            <a:ext cx="4306246" cy="1009832"/>
          </a:xfrm>
        </p:spPr>
        <p:txBody>
          <a:bodyPr/>
          <a:lstStyle>
            <a:lvl1pPr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AB61B12-FBC2-1349-92F8-65CA9AEAAE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8091" y="1513142"/>
            <a:ext cx="4306245" cy="355543"/>
          </a:xfrm>
        </p:spPr>
        <p:txBody>
          <a:bodyPr anchor="b">
            <a:noAutofit/>
          </a:bodyPr>
          <a:lstStyle>
            <a:lvl1pPr marL="0" indent="0"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CDFE4C1-4FBC-B84C-A189-04D1D717CCC1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5471532" y="1513142"/>
            <a:ext cx="5595199" cy="4606454"/>
          </a:xfr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733" baseline="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Add Image, Video, Graph, Table, SmartArt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198CF541-1E89-9041-B605-622862F2DC42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B7DE72A5-98C4-3149-B35F-F69E6C7BAE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5363392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— Mobile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D977B25-265B-6544-9BDB-09CCEC6669D4}"/>
              </a:ext>
            </a:extLst>
          </p:cNvPr>
          <p:cNvSpPr/>
          <p:nvPr userDrawn="1"/>
        </p:nvSpPr>
        <p:spPr>
          <a:xfrm>
            <a:off x="368301" y="1856325"/>
            <a:ext cx="5712841" cy="3888397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4E093E-C4EF-1A42-9C5E-F2BED5ABE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410" y="1244696"/>
            <a:ext cx="2875727" cy="5111655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72988B-C9A6-3E4A-B780-026BA3EF1C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39409" y="1644303"/>
            <a:ext cx="2875728" cy="4324351"/>
          </a:xfrm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r>
              <a:rPr lang="en-US"/>
              <a:t>Screenshot Goes </a:t>
            </a:r>
            <a:r>
              <a:rPr lang="en-US" dirty="0"/>
              <a:t>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C698CE-83E0-B549-8146-6A19E06DB3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7734" y="2266827"/>
            <a:ext cx="3873915" cy="391584"/>
          </a:xfrm>
        </p:spPr>
        <p:txBody>
          <a:bodyPr anchor="b">
            <a:noAutofit/>
          </a:bodyPr>
          <a:lstStyle>
            <a:lvl1pPr marL="0" indent="0"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AE14138-C670-5B4A-9DD8-0B18229C96E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77734" y="2666934"/>
            <a:ext cx="4830232" cy="2582333"/>
          </a:xfrm>
        </p:spPr>
        <p:txBody>
          <a:bodyPr/>
          <a:lstStyle>
            <a:lvl1pPr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6E21CBF-1674-1041-AE90-8B596445A824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0ABEF071-64B0-E14A-BAE7-082BF04D1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37831858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— Desktop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41E1B3-BFE6-A447-820D-CF10697A139B}"/>
              </a:ext>
            </a:extLst>
          </p:cNvPr>
          <p:cNvSpPr/>
          <p:nvPr userDrawn="1"/>
        </p:nvSpPr>
        <p:spPr>
          <a:xfrm>
            <a:off x="368301" y="1856325"/>
            <a:ext cx="3873915" cy="3888397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896E9-726C-4C45-8E53-C3E678000C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542" y="1885675"/>
            <a:ext cx="6990777" cy="3741254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72988B-C9A6-3E4A-B780-026BA3EF1C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11345" y="2185960"/>
            <a:ext cx="6982974" cy="3360234"/>
          </a:xfrm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r>
              <a:rPr lang="en-US"/>
              <a:t>Screenshot Goes </a:t>
            </a:r>
            <a:r>
              <a:rPr lang="en-US" dirty="0"/>
              <a:t>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0C33A24-C78B-ED4C-A0BF-8BE707842D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4906" y="2215316"/>
            <a:ext cx="3289297" cy="391584"/>
          </a:xfrm>
        </p:spPr>
        <p:txBody>
          <a:bodyPr anchor="b">
            <a:noAutofit/>
          </a:bodyPr>
          <a:lstStyle>
            <a:lvl1pPr marL="0" indent="0"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6273BAE-2926-C54C-ABB8-9DD426389F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4906" y="2615423"/>
            <a:ext cx="3289297" cy="2823907"/>
          </a:xfrm>
        </p:spPr>
        <p:txBody>
          <a:bodyPr/>
          <a:lstStyle>
            <a:lvl1pPr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9124610D-44C3-B94A-A86C-B9138947067F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2274651-EDF6-704E-AB42-924D8661C3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3137548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878542" y="1269315"/>
            <a:ext cx="1165345" cy="318480"/>
            <a:chOff x="2194560" y="2286000"/>
            <a:chExt cx="6537600" cy="1786680"/>
          </a:xfrm>
          <a:solidFill>
            <a:schemeClr val="tx1"/>
          </a:solidFill>
        </p:grpSpPr>
        <p:sp>
          <p:nvSpPr>
            <p:cNvPr id="31" name="Freeform: Shape 1"/>
            <p:cNvSpPr/>
            <p:nvPr/>
          </p:nvSpPr>
          <p:spPr>
            <a:xfrm>
              <a:off x="3338280" y="2989440"/>
              <a:ext cx="545040" cy="107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" h="2974">
                  <a:moveTo>
                    <a:pt x="493" y="2974"/>
                  </a:moveTo>
                  <a:cubicBezTo>
                    <a:pt x="0" y="2974"/>
                    <a:pt x="0" y="2974"/>
                    <a:pt x="0" y="29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93" y="30"/>
                    <a:pt x="493" y="30"/>
                    <a:pt x="493" y="30"/>
                  </a:cubicBezTo>
                  <a:cubicBezTo>
                    <a:pt x="493" y="392"/>
                    <a:pt x="493" y="392"/>
                    <a:pt x="493" y="392"/>
                  </a:cubicBezTo>
                  <a:cubicBezTo>
                    <a:pt x="666" y="142"/>
                    <a:pt x="962" y="0"/>
                    <a:pt x="1301" y="0"/>
                  </a:cubicBezTo>
                  <a:cubicBezTo>
                    <a:pt x="1366" y="0"/>
                    <a:pt x="1438" y="6"/>
                    <a:pt x="1479" y="12"/>
                  </a:cubicBezTo>
                  <a:cubicBezTo>
                    <a:pt x="1515" y="12"/>
                    <a:pt x="1515" y="12"/>
                    <a:pt x="1515" y="12"/>
                  </a:cubicBezTo>
                  <a:cubicBezTo>
                    <a:pt x="1515" y="540"/>
                    <a:pt x="1515" y="540"/>
                    <a:pt x="1515" y="540"/>
                  </a:cubicBezTo>
                  <a:cubicBezTo>
                    <a:pt x="1461" y="529"/>
                    <a:pt x="1461" y="529"/>
                    <a:pt x="1461" y="529"/>
                  </a:cubicBezTo>
                  <a:cubicBezTo>
                    <a:pt x="1396" y="511"/>
                    <a:pt x="1301" y="499"/>
                    <a:pt x="1200" y="499"/>
                  </a:cubicBezTo>
                  <a:cubicBezTo>
                    <a:pt x="784" y="499"/>
                    <a:pt x="493" y="807"/>
                    <a:pt x="493" y="1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"/>
            <p:cNvSpPr/>
            <p:nvPr/>
          </p:nvSpPr>
          <p:spPr>
            <a:xfrm>
              <a:off x="5061600" y="2963879"/>
              <a:ext cx="983160" cy="10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2" h="3039">
                  <a:moveTo>
                    <a:pt x="1444" y="3039"/>
                  </a:moveTo>
                  <a:cubicBezTo>
                    <a:pt x="1930" y="3039"/>
                    <a:pt x="2281" y="2891"/>
                    <a:pt x="2584" y="2552"/>
                  </a:cubicBezTo>
                  <a:cubicBezTo>
                    <a:pt x="2608" y="2523"/>
                    <a:pt x="2608" y="2523"/>
                    <a:pt x="2608" y="2523"/>
                  </a:cubicBezTo>
                  <a:cubicBezTo>
                    <a:pt x="2293" y="2197"/>
                    <a:pt x="2293" y="2197"/>
                    <a:pt x="2293" y="2197"/>
                  </a:cubicBezTo>
                  <a:cubicBezTo>
                    <a:pt x="2263" y="2227"/>
                    <a:pt x="2263" y="2227"/>
                    <a:pt x="2263" y="2227"/>
                  </a:cubicBezTo>
                  <a:cubicBezTo>
                    <a:pt x="2037" y="2464"/>
                    <a:pt x="1835" y="2600"/>
                    <a:pt x="1444" y="2600"/>
                  </a:cubicBezTo>
                  <a:cubicBezTo>
                    <a:pt x="897" y="2600"/>
                    <a:pt x="535" y="2250"/>
                    <a:pt x="499" y="1680"/>
                  </a:cubicBezTo>
                  <a:cubicBezTo>
                    <a:pt x="2726" y="1680"/>
                    <a:pt x="2726" y="1680"/>
                    <a:pt x="2726" y="1680"/>
                  </a:cubicBezTo>
                  <a:cubicBezTo>
                    <a:pt x="2726" y="1639"/>
                    <a:pt x="2726" y="1639"/>
                    <a:pt x="2726" y="1639"/>
                  </a:cubicBezTo>
                  <a:cubicBezTo>
                    <a:pt x="2732" y="1556"/>
                    <a:pt x="2732" y="1466"/>
                    <a:pt x="2732" y="1461"/>
                  </a:cubicBezTo>
                  <a:cubicBezTo>
                    <a:pt x="2732" y="1063"/>
                    <a:pt x="2608" y="695"/>
                    <a:pt x="2382" y="427"/>
                  </a:cubicBezTo>
                  <a:cubicBezTo>
                    <a:pt x="2144" y="148"/>
                    <a:pt x="1812" y="0"/>
                    <a:pt x="1432" y="0"/>
                  </a:cubicBezTo>
                  <a:cubicBezTo>
                    <a:pt x="588" y="0"/>
                    <a:pt x="0" y="641"/>
                    <a:pt x="0" y="1561"/>
                  </a:cubicBezTo>
                  <a:cubicBezTo>
                    <a:pt x="0" y="1579"/>
                    <a:pt x="0" y="1579"/>
                    <a:pt x="0" y="1579"/>
                  </a:cubicBezTo>
                  <a:cubicBezTo>
                    <a:pt x="0" y="2452"/>
                    <a:pt x="582" y="3039"/>
                    <a:pt x="1444" y="3039"/>
                  </a:cubicBezTo>
                  <a:close/>
                  <a:moveTo>
                    <a:pt x="529" y="1241"/>
                  </a:moveTo>
                  <a:cubicBezTo>
                    <a:pt x="576" y="807"/>
                    <a:pt x="974" y="469"/>
                    <a:pt x="1432" y="469"/>
                  </a:cubicBezTo>
                  <a:cubicBezTo>
                    <a:pt x="1859" y="469"/>
                    <a:pt x="2210" y="807"/>
                    <a:pt x="2227" y="1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3"/>
            <p:cNvSpPr/>
            <p:nvPr/>
          </p:nvSpPr>
          <p:spPr>
            <a:xfrm>
              <a:off x="4056840" y="3000240"/>
              <a:ext cx="177120" cy="105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2944">
                  <a:moveTo>
                    <a:pt x="493" y="2944"/>
                  </a:moveTo>
                  <a:lnTo>
                    <a:pt x="0" y="2944"/>
                  </a:lnTo>
                  <a:lnTo>
                    <a:pt x="0" y="0"/>
                  </a:lnTo>
                  <a:lnTo>
                    <a:pt x="493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4"/>
            <p:cNvSpPr/>
            <p:nvPr/>
          </p:nvSpPr>
          <p:spPr>
            <a:xfrm>
              <a:off x="4542120" y="2754360"/>
              <a:ext cx="407880" cy="131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4" h="3663">
                  <a:moveTo>
                    <a:pt x="843" y="3663"/>
                  </a:moveTo>
                  <a:cubicBezTo>
                    <a:pt x="689" y="3663"/>
                    <a:pt x="469" y="3645"/>
                    <a:pt x="291" y="3514"/>
                  </a:cubicBezTo>
                  <a:cubicBezTo>
                    <a:pt x="95" y="3366"/>
                    <a:pt x="0" y="3111"/>
                    <a:pt x="0" y="2748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93" y="677"/>
                    <a:pt x="493" y="677"/>
                    <a:pt x="493" y="677"/>
                  </a:cubicBezTo>
                  <a:cubicBezTo>
                    <a:pt x="1134" y="677"/>
                    <a:pt x="1134" y="677"/>
                    <a:pt x="1134" y="677"/>
                  </a:cubicBezTo>
                  <a:cubicBezTo>
                    <a:pt x="1134" y="1146"/>
                    <a:pt x="1134" y="1146"/>
                    <a:pt x="1134" y="1146"/>
                  </a:cubicBezTo>
                  <a:cubicBezTo>
                    <a:pt x="493" y="1146"/>
                    <a:pt x="493" y="1146"/>
                    <a:pt x="493" y="1146"/>
                  </a:cubicBezTo>
                  <a:cubicBezTo>
                    <a:pt x="493" y="2748"/>
                    <a:pt x="493" y="2748"/>
                    <a:pt x="493" y="2748"/>
                  </a:cubicBezTo>
                  <a:cubicBezTo>
                    <a:pt x="493" y="3122"/>
                    <a:pt x="624" y="3194"/>
                    <a:pt x="838" y="3194"/>
                  </a:cubicBezTo>
                  <a:cubicBezTo>
                    <a:pt x="915" y="3194"/>
                    <a:pt x="986" y="3194"/>
                    <a:pt x="1087" y="3182"/>
                  </a:cubicBezTo>
                  <a:cubicBezTo>
                    <a:pt x="1134" y="3170"/>
                    <a:pt x="1134" y="3170"/>
                    <a:pt x="1134" y="3170"/>
                  </a:cubicBezTo>
                  <a:cubicBezTo>
                    <a:pt x="1134" y="3627"/>
                    <a:pt x="1134" y="3627"/>
                    <a:pt x="1134" y="3627"/>
                  </a:cubicBezTo>
                  <a:cubicBezTo>
                    <a:pt x="1105" y="3633"/>
                    <a:pt x="1105" y="3633"/>
                    <a:pt x="1105" y="3633"/>
                  </a:cubicBezTo>
                  <a:cubicBezTo>
                    <a:pt x="1004" y="3657"/>
                    <a:pt x="933" y="3663"/>
                    <a:pt x="843" y="36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5"/>
            <p:cNvSpPr/>
            <p:nvPr/>
          </p:nvSpPr>
          <p:spPr>
            <a:xfrm>
              <a:off x="6158160" y="2963879"/>
              <a:ext cx="1085759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7" h="3081">
                  <a:moveTo>
                    <a:pt x="1509" y="3081"/>
                  </a:moveTo>
                  <a:cubicBezTo>
                    <a:pt x="1918" y="3081"/>
                    <a:pt x="2293" y="2926"/>
                    <a:pt x="2578" y="2647"/>
                  </a:cubicBezTo>
                  <a:cubicBezTo>
                    <a:pt x="2863" y="2357"/>
                    <a:pt x="3017" y="1965"/>
                    <a:pt x="3017" y="1544"/>
                  </a:cubicBezTo>
                  <a:cubicBezTo>
                    <a:pt x="3017" y="1116"/>
                    <a:pt x="2863" y="724"/>
                    <a:pt x="2578" y="433"/>
                  </a:cubicBezTo>
                  <a:cubicBezTo>
                    <a:pt x="2293" y="154"/>
                    <a:pt x="1918" y="0"/>
                    <a:pt x="1509" y="0"/>
                  </a:cubicBezTo>
                  <a:cubicBezTo>
                    <a:pt x="1105" y="0"/>
                    <a:pt x="725" y="154"/>
                    <a:pt x="445" y="433"/>
                  </a:cubicBezTo>
                  <a:cubicBezTo>
                    <a:pt x="160" y="724"/>
                    <a:pt x="0" y="1116"/>
                    <a:pt x="0" y="1544"/>
                  </a:cubicBezTo>
                  <a:cubicBezTo>
                    <a:pt x="0" y="1965"/>
                    <a:pt x="160" y="2357"/>
                    <a:pt x="445" y="2647"/>
                  </a:cubicBezTo>
                  <a:cubicBezTo>
                    <a:pt x="725" y="2926"/>
                    <a:pt x="1105" y="3081"/>
                    <a:pt x="1509" y="3081"/>
                  </a:cubicBezTo>
                  <a:close/>
                  <a:moveTo>
                    <a:pt x="1509" y="469"/>
                  </a:moveTo>
                  <a:cubicBezTo>
                    <a:pt x="1794" y="469"/>
                    <a:pt x="2049" y="576"/>
                    <a:pt x="2239" y="772"/>
                  </a:cubicBezTo>
                  <a:cubicBezTo>
                    <a:pt x="2423" y="968"/>
                    <a:pt x="2524" y="1241"/>
                    <a:pt x="2524" y="1544"/>
                  </a:cubicBezTo>
                  <a:cubicBezTo>
                    <a:pt x="2524" y="1841"/>
                    <a:pt x="2423" y="2114"/>
                    <a:pt x="2239" y="2310"/>
                  </a:cubicBezTo>
                  <a:cubicBezTo>
                    <a:pt x="2049" y="2505"/>
                    <a:pt x="1794" y="2612"/>
                    <a:pt x="1509" y="2612"/>
                  </a:cubicBezTo>
                  <a:cubicBezTo>
                    <a:pt x="1229" y="2612"/>
                    <a:pt x="968" y="2505"/>
                    <a:pt x="784" y="2310"/>
                  </a:cubicBezTo>
                  <a:cubicBezTo>
                    <a:pt x="600" y="2114"/>
                    <a:pt x="499" y="1841"/>
                    <a:pt x="499" y="1544"/>
                  </a:cubicBezTo>
                  <a:cubicBezTo>
                    <a:pt x="499" y="1241"/>
                    <a:pt x="600" y="968"/>
                    <a:pt x="784" y="772"/>
                  </a:cubicBezTo>
                  <a:cubicBezTo>
                    <a:pt x="968" y="576"/>
                    <a:pt x="1229" y="469"/>
                    <a:pt x="1509" y="4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6"/>
            <p:cNvSpPr/>
            <p:nvPr/>
          </p:nvSpPr>
          <p:spPr>
            <a:xfrm>
              <a:off x="2194560" y="2963879"/>
              <a:ext cx="944640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3081">
                  <a:moveTo>
                    <a:pt x="1520" y="3081"/>
                  </a:moveTo>
                  <a:cubicBezTo>
                    <a:pt x="1111" y="3081"/>
                    <a:pt x="731" y="2926"/>
                    <a:pt x="445" y="2647"/>
                  </a:cubicBezTo>
                  <a:cubicBezTo>
                    <a:pt x="160" y="2357"/>
                    <a:pt x="0" y="1965"/>
                    <a:pt x="0" y="1544"/>
                  </a:cubicBezTo>
                  <a:cubicBezTo>
                    <a:pt x="0" y="1116"/>
                    <a:pt x="160" y="724"/>
                    <a:pt x="445" y="433"/>
                  </a:cubicBezTo>
                  <a:cubicBezTo>
                    <a:pt x="731" y="154"/>
                    <a:pt x="1111" y="0"/>
                    <a:pt x="1520" y="0"/>
                  </a:cubicBezTo>
                  <a:cubicBezTo>
                    <a:pt x="1948" y="0"/>
                    <a:pt x="2322" y="148"/>
                    <a:pt x="2601" y="433"/>
                  </a:cubicBezTo>
                  <a:cubicBezTo>
                    <a:pt x="2625" y="463"/>
                    <a:pt x="2625" y="463"/>
                    <a:pt x="2625" y="463"/>
                  </a:cubicBezTo>
                  <a:cubicBezTo>
                    <a:pt x="2322" y="819"/>
                    <a:pt x="2322" y="819"/>
                    <a:pt x="2322" y="819"/>
                  </a:cubicBezTo>
                  <a:cubicBezTo>
                    <a:pt x="2293" y="783"/>
                    <a:pt x="2293" y="783"/>
                    <a:pt x="2293" y="783"/>
                  </a:cubicBezTo>
                  <a:cubicBezTo>
                    <a:pt x="2091" y="576"/>
                    <a:pt x="1823" y="469"/>
                    <a:pt x="1520" y="469"/>
                  </a:cubicBezTo>
                  <a:cubicBezTo>
                    <a:pt x="1235" y="469"/>
                    <a:pt x="974" y="576"/>
                    <a:pt x="784" y="772"/>
                  </a:cubicBezTo>
                  <a:cubicBezTo>
                    <a:pt x="600" y="968"/>
                    <a:pt x="493" y="1241"/>
                    <a:pt x="493" y="1544"/>
                  </a:cubicBezTo>
                  <a:cubicBezTo>
                    <a:pt x="493" y="1841"/>
                    <a:pt x="600" y="2114"/>
                    <a:pt x="784" y="2310"/>
                  </a:cubicBezTo>
                  <a:cubicBezTo>
                    <a:pt x="974" y="2505"/>
                    <a:pt x="1235" y="2612"/>
                    <a:pt x="1520" y="2612"/>
                  </a:cubicBezTo>
                  <a:cubicBezTo>
                    <a:pt x="1823" y="2612"/>
                    <a:pt x="2091" y="2505"/>
                    <a:pt x="2293" y="2298"/>
                  </a:cubicBezTo>
                  <a:cubicBezTo>
                    <a:pt x="2322" y="2262"/>
                    <a:pt x="2322" y="2262"/>
                    <a:pt x="2322" y="2262"/>
                  </a:cubicBezTo>
                  <a:cubicBezTo>
                    <a:pt x="2625" y="2618"/>
                    <a:pt x="2625" y="2618"/>
                    <a:pt x="2625" y="2618"/>
                  </a:cubicBezTo>
                  <a:cubicBezTo>
                    <a:pt x="2601" y="2647"/>
                    <a:pt x="2601" y="2647"/>
                    <a:pt x="2601" y="2647"/>
                  </a:cubicBezTo>
                  <a:cubicBezTo>
                    <a:pt x="2322" y="2932"/>
                    <a:pt x="1948" y="3081"/>
                    <a:pt x="1520" y="30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7"/>
            <p:cNvSpPr/>
            <p:nvPr/>
          </p:nvSpPr>
          <p:spPr>
            <a:xfrm>
              <a:off x="4009679" y="2286000"/>
              <a:ext cx="271440" cy="27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6">
                  <a:moveTo>
                    <a:pt x="380" y="766"/>
                  </a:moveTo>
                  <a:cubicBezTo>
                    <a:pt x="173" y="766"/>
                    <a:pt x="0" y="594"/>
                    <a:pt x="0" y="386"/>
                  </a:cubicBezTo>
                  <a:cubicBezTo>
                    <a:pt x="0" y="172"/>
                    <a:pt x="173" y="0"/>
                    <a:pt x="380" y="0"/>
                  </a:cubicBezTo>
                  <a:cubicBezTo>
                    <a:pt x="588" y="0"/>
                    <a:pt x="755" y="172"/>
                    <a:pt x="755" y="386"/>
                  </a:cubicBezTo>
                  <a:cubicBezTo>
                    <a:pt x="755" y="594"/>
                    <a:pt x="588" y="766"/>
                    <a:pt x="380" y="76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8"/>
            <p:cNvSpPr/>
            <p:nvPr/>
          </p:nvSpPr>
          <p:spPr>
            <a:xfrm>
              <a:off x="8460720" y="3799440"/>
              <a:ext cx="27144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0">
                  <a:moveTo>
                    <a:pt x="375" y="760"/>
                  </a:moveTo>
                  <a:cubicBezTo>
                    <a:pt x="167" y="760"/>
                    <a:pt x="0" y="588"/>
                    <a:pt x="0" y="380"/>
                  </a:cubicBezTo>
                  <a:cubicBezTo>
                    <a:pt x="0" y="172"/>
                    <a:pt x="167" y="0"/>
                    <a:pt x="375" y="0"/>
                  </a:cubicBezTo>
                  <a:cubicBezTo>
                    <a:pt x="589" y="0"/>
                    <a:pt x="755" y="172"/>
                    <a:pt x="755" y="380"/>
                  </a:cubicBezTo>
                  <a:cubicBezTo>
                    <a:pt x="755" y="588"/>
                    <a:pt x="589" y="760"/>
                    <a:pt x="375" y="760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9"/>
            <p:cNvSpPr/>
            <p:nvPr/>
          </p:nvSpPr>
          <p:spPr>
            <a:xfrm>
              <a:off x="4535640" y="2360880"/>
              <a:ext cx="3672720" cy="163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03" h="4536">
                  <a:moveTo>
                    <a:pt x="10203" y="4198"/>
                  </a:moveTo>
                  <a:cubicBezTo>
                    <a:pt x="9199" y="4198"/>
                    <a:pt x="9199" y="4198"/>
                    <a:pt x="9199" y="4198"/>
                  </a:cubicBezTo>
                  <a:cubicBezTo>
                    <a:pt x="8939" y="4198"/>
                    <a:pt x="8731" y="3984"/>
                    <a:pt x="8731" y="3723"/>
                  </a:cubicBezTo>
                  <a:cubicBezTo>
                    <a:pt x="8731" y="766"/>
                    <a:pt x="8731" y="766"/>
                    <a:pt x="8731" y="766"/>
                  </a:cubicBezTo>
                  <a:cubicBezTo>
                    <a:pt x="8731" y="344"/>
                    <a:pt x="8386" y="0"/>
                    <a:pt x="79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7917" y="338"/>
                    <a:pt x="7917" y="338"/>
                    <a:pt x="7917" y="338"/>
                  </a:cubicBezTo>
                  <a:cubicBezTo>
                    <a:pt x="8178" y="338"/>
                    <a:pt x="8386" y="552"/>
                    <a:pt x="8386" y="808"/>
                  </a:cubicBezTo>
                  <a:cubicBezTo>
                    <a:pt x="8386" y="3770"/>
                    <a:pt x="8386" y="3770"/>
                    <a:pt x="8386" y="3770"/>
                  </a:cubicBezTo>
                  <a:cubicBezTo>
                    <a:pt x="8386" y="4192"/>
                    <a:pt x="8731" y="4536"/>
                    <a:pt x="9157" y="4536"/>
                  </a:cubicBezTo>
                  <a:cubicBezTo>
                    <a:pt x="10203" y="4536"/>
                    <a:pt x="10203" y="4536"/>
                    <a:pt x="10203" y="453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Picture Placeholder 22">
            <a:extLst>
              <a:ext uri="{FF2B5EF4-FFF2-40B4-BE49-F238E27FC236}">
                <a16:creationId xmlns:a16="http://schemas.microsoft.com/office/drawing/2014/main" id="{B650570C-44DE-5D47-A5E8-118FAB16D4C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571053" y="1269894"/>
            <a:ext cx="1737478" cy="3037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Client Logo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76250A-B417-DE42-B7B3-4EE6A29915F4}"/>
              </a:ext>
            </a:extLst>
          </p:cNvPr>
          <p:cNvCxnSpPr>
            <a:cxnSpLocks/>
          </p:cNvCxnSpPr>
          <p:nvPr userDrawn="1"/>
        </p:nvCxnSpPr>
        <p:spPr>
          <a:xfrm flipH="1">
            <a:off x="2260785" y="1279652"/>
            <a:ext cx="1" cy="303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155A81D-0B75-7F42-9346-6415B99196C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82" y="2286341"/>
            <a:ext cx="3873915" cy="391584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6D13040-0C8F-674A-8CC6-C4232F88E1D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0082" y="2686448"/>
            <a:ext cx="3873915" cy="2822254"/>
          </a:xfrm>
        </p:spPr>
        <p:txBody>
          <a:bodyPr/>
          <a:lstStyle>
            <a:lvl1pPr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BC36FB1-3894-DF48-A677-29E4F0863D2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5471532" y="1513142"/>
            <a:ext cx="5595199" cy="4606454"/>
          </a:xfr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733" baseline="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Add Image, Video, Graph, Table, SmartArt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720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—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iangle 28">
            <a:extLst>
              <a:ext uri="{FF2B5EF4-FFF2-40B4-BE49-F238E27FC236}">
                <a16:creationId xmlns:a16="http://schemas.microsoft.com/office/drawing/2014/main" id="{231F3A83-DD36-D249-8277-F48DBB5BADA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02345" y="1262134"/>
            <a:ext cx="8546254" cy="6328202"/>
          </a:xfrm>
          <a:prstGeom prst="triangle">
            <a:avLst/>
          </a:prstGeom>
          <a:gradFill flip="none" rotWithShape="0">
            <a:gsLst>
              <a:gs pos="0">
                <a:srgbClr val="F68926"/>
              </a:gs>
              <a:gs pos="100000">
                <a:srgbClr val="F26333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7D37C-C176-F64A-AB15-4DBF4EB8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61096" y="5781940"/>
            <a:ext cx="1428751" cy="3900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44F6905-6EC9-014D-97C0-D0AF07E26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3756" y="6177468"/>
            <a:ext cx="278757" cy="278757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8A695113-EE58-D24D-AE53-4B58F617302C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62536" y="-2448842"/>
            <a:ext cx="3285484" cy="3285484"/>
          </a:xfrm>
          <a:prstGeom prst="ellipse">
            <a:avLst/>
          </a:prstGeom>
          <a:gradFill flip="none" rotWithShape="0">
            <a:gsLst>
              <a:gs pos="0">
                <a:srgbClr val="00AEBD"/>
              </a:gs>
              <a:gs pos="100000">
                <a:srgbClr val="0788C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05F642-D68A-0443-A800-F437A5D4AB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02549" y="593285"/>
            <a:ext cx="243357" cy="2433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D986C2-28FE-F648-AFD2-48ED9B85CB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50253" y="646091"/>
            <a:ext cx="816782" cy="81678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E7D2317-0207-8944-8060-CB8224CF82E8}"/>
              </a:ext>
            </a:extLst>
          </p:cNvPr>
          <p:cNvSpPr/>
          <p:nvPr userDrawn="1"/>
        </p:nvSpPr>
        <p:spPr>
          <a:xfrm>
            <a:off x="2944563" y="5559491"/>
            <a:ext cx="4701538" cy="4701538"/>
          </a:xfrm>
          <a:prstGeom prst="ellipse">
            <a:avLst/>
          </a:prstGeom>
          <a:gradFill>
            <a:gsLst>
              <a:gs pos="0">
                <a:srgbClr val="FDBF0F"/>
              </a:gs>
              <a:gs pos="100000">
                <a:srgbClr val="F7981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2C4EC9B2-9D80-DF4C-90C0-7E5D31258C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1" y="4031250"/>
            <a:ext cx="4530116" cy="969013"/>
          </a:xfrm>
        </p:spPr>
        <p:txBody>
          <a:bodyPr anchor="t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Contact info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46E47EB-262A-7A4F-9BF0-EA1B292F1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1" y="1348215"/>
            <a:ext cx="5744134" cy="241483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776373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—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iangle 28">
            <a:extLst>
              <a:ext uri="{FF2B5EF4-FFF2-40B4-BE49-F238E27FC236}">
                <a16:creationId xmlns:a16="http://schemas.microsoft.com/office/drawing/2014/main" id="{231F3A83-DD36-D249-8277-F48DBB5BADA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02345" y="1262134"/>
            <a:ext cx="8546254" cy="6328202"/>
          </a:xfrm>
          <a:prstGeom prst="triangle">
            <a:avLst/>
          </a:prstGeom>
          <a:gradFill flip="none" rotWithShape="0">
            <a:gsLst>
              <a:gs pos="0">
                <a:srgbClr val="F68926"/>
              </a:gs>
              <a:gs pos="100000">
                <a:srgbClr val="F26333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7D37C-C176-F64A-AB15-4DBF4EB8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61096" y="5781940"/>
            <a:ext cx="1428751" cy="3900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44F6905-6EC9-014D-97C0-D0AF07E26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3756" y="6177468"/>
            <a:ext cx="278757" cy="278757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8A695113-EE58-D24D-AE53-4B58F617302C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62536" y="-2448842"/>
            <a:ext cx="3285484" cy="3285484"/>
          </a:xfrm>
          <a:prstGeom prst="ellipse">
            <a:avLst/>
          </a:prstGeom>
          <a:gradFill flip="none" rotWithShape="0">
            <a:gsLst>
              <a:gs pos="0">
                <a:srgbClr val="00AEBD"/>
              </a:gs>
              <a:gs pos="100000">
                <a:srgbClr val="0788C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05F642-D68A-0443-A800-F437A5D4AB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02549" y="593285"/>
            <a:ext cx="243357" cy="2433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D986C2-28FE-F648-AFD2-48ED9B85CB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50253" y="646091"/>
            <a:ext cx="816782" cy="81678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E7D2317-0207-8944-8060-CB8224CF82E8}"/>
              </a:ext>
            </a:extLst>
          </p:cNvPr>
          <p:cNvSpPr/>
          <p:nvPr userDrawn="1"/>
        </p:nvSpPr>
        <p:spPr>
          <a:xfrm>
            <a:off x="2944563" y="5559491"/>
            <a:ext cx="4701538" cy="4701538"/>
          </a:xfrm>
          <a:prstGeom prst="ellipse">
            <a:avLst/>
          </a:prstGeom>
          <a:gradFill>
            <a:gsLst>
              <a:gs pos="0">
                <a:srgbClr val="FDBF0F"/>
              </a:gs>
              <a:gs pos="100000">
                <a:srgbClr val="F7981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46E47EB-262A-7A4F-9BF0-EA1B292F1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1" y="1348215"/>
            <a:ext cx="5744134" cy="241483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D6130AA-12D7-6340-8F8C-E19CE830D6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1" y="4031250"/>
            <a:ext cx="4530116" cy="969013"/>
          </a:xfrm>
        </p:spPr>
        <p:txBody>
          <a:bodyPr anchor="t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Contact info</a:t>
            </a:r>
          </a:p>
        </p:txBody>
      </p:sp>
    </p:spTree>
    <p:extLst>
      <p:ext uri="{BB962C8B-B14F-4D97-AF65-F5344CB8AC3E}">
        <p14:creationId xmlns:p14="http://schemas.microsoft.com/office/powerpoint/2010/main" val="114205920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— Cor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iangle 28">
            <a:extLst>
              <a:ext uri="{FF2B5EF4-FFF2-40B4-BE49-F238E27FC236}">
                <a16:creationId xmlns:a16="http://schemas.microsoft.com/office/drawing/2014/main" id="{231F3A83-DD36-D249-8277-F48DBB5BADA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02345" y="1262134"/>
            <a:ext cx="8546254" cy="6328202"/>
          </a:xfrm>
          <a:prstGeom prst="triangl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7D37C-C176-F64A-AB15-4DBF4EB8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61096" y="5781940"/>
            <a:ext cx="1428751" cy="3900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44F6905-6EC9-014D-97C0-D0AF07E26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3756" y="6177468"/>
            <a:ext cx="278757" cy="278757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8A695113-EE58-D24D-AE53-4B58F617302C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62536" y="-2448842"/>
            <a:ext cx="3285484" cy="3285484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05F642-D68A-0443-A800-F437A5D4AB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02549" y="593285"/>
            <a:ext cx="243357" cy="2433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D986C2-28FE-F648-AFD2-48ED9B85CB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50253" y="646091"/>
            <a:ext cx="816782" cy="81678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E7D2317-0207-8944-8060-CB8224CF82E8}"/>
              </a:ext>
            </a:extLst>
          </p:cNvPr>
          <p:cNvSpPr/>
          <p:nvPr userDrawn="1"/>
        </p:nvSpPr>
        <p:spPr>
          <a:xfrm>
            <a:off x="2944563" y="5559491"/>
            <a:ext cx="4701538" cy="4701538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CDE59D1-32B2-F744-9146-10A315AE12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96593" y="1072768"/>
            <a:ext cx="6023150" cy="4345047"/>
          </a:xfrm>
          <a:prstGeom prst="triangle">
            <a:avLst>
              <a:gd name="adj" fmla="val 48844"/>
            </a:avLst>
          </a:prstGeom>
        </p:spPr>
        <p:txBody>
          <a:bodyPr/>
          <a:lstStyle/>
          <a:p>
            <a:r>
              <a:rPr lang="en-US" dirty="0"/>
              <a:t>Click icon to add picture (not required)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9AF5E19-8CD8-AD4D-85ED-D2CBD59E1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1" y="4031250"/>
            <a:ext cx="4530116" cy="969013"/>
          </a:xfrm>
        </p:spPr>
        <p:txBody>
          <a:bodyPr anchor="t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Contact info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99F44C1-79E1-D34C-8474-85EF3E468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1" y="1348215"/>
            <a:ext cx="5744134" cy="241483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5888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— Logo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730567" y="2998940"/>
            <a:ext cx="2793111" cy="763335"/>
            <a:chOff x="2194560" y="2286000"/>
            <a:chExt cx="6537600" cy="1786680"/>
          </a:xfrm>
          <a:solidFill>
            <a:schemeClr val="tx1"/>
          </a:solidFill>
        </p:grpSpPr>
        <p:sp>
          <p:nvSpPr>
            <p:cNvPr id="31" name="Freeform: Shape 1"/>
            <p:cNvSpPr/>
            <p:nvPr/>
          </p:nvSpPr>
          <p:spPr>
            <a:xfrm>
              <a:off x="3338280" y="2989440"/>
              <a:ext cx="545040" cy="107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" h="2974">
                  <a:moveTo>
                    <a:pt x="493" y="2974"/>
                  </a:moveTo>
                  <a:cubicBezTo>
                    <a:pt x="0" y="2974"/>
                    <a:pt x="0" y="2974"/>
                    <a:pt x="0" y="29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93" y="30"/>
                    <a:pt x="493" y="30"/>
                    <a:pt x="493" y="30"/>
                  </a:cubicBezTo>
                  <a:cubicBezTo>
                    <a:pt x="493" y="392"/>
                    <a:pt x="493" y="392"/>
                    <a:pt x="493" y="392"/>
                  </a:cubicBezTo>
                  <a:cubicBezTo>
                    <a:pt x="666" y="142"/>
                    <a:pt x="962" y="0"/>
                    <a:pt x="1301" y="0"/>
                  </a:cubicBezTo>
                  <a:cubicBezTo>
                    <a:pt x="1366" y="0"/>
                    <a:pt x="1438" y="6"/>
                    <a:pt x="1479" y="12"/>
                  </a:cubicBezTo>
                  <a:cubicBezTo>
                    <a:pt x="1515" y="12"/>
                    <a:pt x="1515" y="12"/>
                    <a:pt x="1515" y="12"/>
                  </a:cubicBezTo>
                  <a:cubicBezTo>
                    <a:pt x="1515" y="540"/>
                    <a:pt x="1515" y="540"/>
                    <a:pt x="1515" y="540"/>
                  </a:cubicBezTo>
                  <a:cubicBezTo>
                    <a:pt x="1461" y="529"/>
                    <a:pt x="1461" y="529"/>
                    <a:pt x="1461" y="529"/>
                  </a:cubicBezTo>
                  <a:cubicBezTo>
                    <a:pt x="1396" y="511"/>
                    <a:pt x="1301" y="499"/>
                    <a:pt x="1200" y="499"/>
                  </a:cubicBezTo>
                  <a:cubicBezTo>
                    <a:pt x="784" y="499"/>
                    <a:pt x="493" y="807"/>
                    <a:pt x="493" y="1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"/>
            <p:cNvSpPr/>
            <p:nvPr/>
          </p:nvSpPr>
          <p:spPr>
            <a:xfrm>
              <a:off x="5061600" y="2963879"/>
              <a:ext cx="983160" cy="10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2" h="3039">
                  <a:moveTo>
                    <a:pt x="1444" y="3039"/>
                  </a:moveTo>
                  <a:cubicBezTo>
                    <a:pt x="1930" y="3039"/>
                    <a:pt x="2281" y="2891"/>
                    <a:pt x="2584" y="2552"/>
                  </a:cubicBezTo>
                  <a:cubicBezTo>
                    <a:pt x="2608" y="2523"/>
                    <a:pt x="2608" y="2523"/>
                    <a:pt x="2608" y="2523"/>
                  </a:cubicBezTo>
                  <a:cubicBezTo>
                    <a:pt x="2293" y="2197"/>
                    <a:pt x="2293" y="2197"/>
                    <a:pt x="2293" y="2197"/>
                  </a:cubicBezTo>
                  <a:cubicBezTo>
                    <a:pt x="2263" y="2227"/>
                    <a:pt x="2263" y="2227"/>
                    <a:pt x="2263" y="2227"/>
                  </a:cubicBezTo>
                  <a:cubicBezTo>
                    <a:pt x="2037" y="2464"/>
                    <a:pt x="1835" y="2600"/>
                    <a:pt x="1444" y="2600"/>
                  </a:cubicBezTo>
                  <a:cubicBezTo>
                    <a:pt x="897" y="2600"/>
                    <a:pt x="535" y="2250"/>
                    <a:pt x="499" y="1680"/>
                  </a:cubicBezTo>
                  <a:cubicBezTo>
                    <a:pt x="2726" y="1680"/>
                    <a:pt x="2726" y="1680"/>
                    <a:pt x="2726" y="1680"/>
                  </a:cubicBezTo>
                  <a:cubicBezTo>
                    <a:pt x="2726" y="1639"/>
                    <a:pt x="2726" y="1639"/>
                    <a:pt x="2726" y="1639"/>
                  </a:cubicBezTo>
                  <a:cubicBezTo>
                    <a:pt x="2732" y="1556"/>
                    <a:pt x="2732" y="1466"/>
                    <a:pt x="2732" y="1461"/>
                  </a:cubicBezTo>
                  <a:cubicBezTo>
                    <a:pt x="2732" y="1063"/>
                    <a:pt x="2608" y="695"/>
                    <a:pt x="2382" y="427"/>
                  </a:cubicBezTo>
                  <a:cubicBezTo>
                    <a:pt x="2144" y="148"/>
                    <a:pt x="1812" y="0"/>
                    <a:pt x="1432" y="0"/>
                  </a:cubicBezTo>
                  <a:cubicBezTo>
                    <a:pt x="588" y="0"/>
                    <a:pt x="0" y="641"/>
                    <a:pt x="0" y="1561"/>
                  </a:cubicBezTo>
                  <a:cubicBezTo>
                    <a:pt x="0" y="1579"/>
                    <a:pt x="0" y="1579"/>
                    <a:pt x="0" y="1579"/>
                  </a:cubicBezTo>
                  <a:cubicBezTo>
                    <a:pt x="0" y="2452"/>
                    <a:pt x="582" y="3039"/>
                    <a:pt x="1444" y="3039"/>
                  </a:cubicBezTo>
                  <a:close/>
                  <a:moveTo>
                    <a:pt x="529" y="1241"/>
                  </a:moveTo>
                  <a:cubicBezTo>
                    <a:pt x="576" y="807"/>
                    <a:pt x="974" y="469"/>
                    <a:pt x="1432" y="469"/>
                  </a:cubicBezTo>
                  <a:cubicBezTo>
                    <a:pt x="1859" y="469"/>
                    <a:pt x="2210" y="807"/>
                    <a:pt x="2227" y="1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3"/>
            <p:cNvSpPr/>
            <p:nvPr/>
          </p:nvSpPr>
          <p:spPr>
            <a:xfrm>
              <a:off x="4056840" y="3000240"/>
              <a:ext cx="177120" cy="105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2944">
                  <a:moveTo>
                    <a:pt x="493" y="2944"/>
                  </a:moveTo>
                  <a:lnTo>
                    <a:pt x="0" y="2944"/>
                  </a:lnTo>
                  <a:lnTo>
                    <a:pt x="0" y="0"/>
                  </a:lnTo>
                  <a:lnTo>
                    <a:pt x="493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4"/>
            <p:cNvSpPr/>
            <p:nvPr/>
          </p:nvSpPr>
          <p:spPr>
            <a:xfrm>
              <a:off x="4542120" y="2754360"/>
              <a:ext cx="407880" cy="131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4" h="3663">
                  <a:moveTo>
                    <a:pt x="843" y="3663"/>
                  </a:moveTo>
                  <a:cubicBezTo>
                    <a:pt x="689" y="3663"/>
                    <a:pt x="469" y="3645"/>
                    <a:pt x="291" y="3514"/>
                  </a:cubicBezTo>
                  <a:cubicBezTo>
                    <a:pt x="95" y="3366"/>
                    <a:pt x="0" y="3111"/>
                    <a:pt x="0" y="2748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93" y="677"/>
                    <a:pt x="493" y="677"/>
                    <a:pt x="493" y="677"/>
                  </a:cubicBezTo>
                  <a:cubicBezTo>
                    <a:pt x="1134" y="677"/>
                    <a:pt x="1134" y="677"/>
                    <a:pt x="1134" y="677"/>
                  </a:cubicBezTo>
                  <a:cubicBezTo>
                    <a:pt x="1134" y="1146"/>
                    <a:pt x="1134" y="1146"/>
                    <a:pt x="1134" y="1146"/>
                  </a:cubicBezTo>
                  <a:cubicBezTo>
                    <a:pt x="493" y="1146"/>
                    <a:pt x="493" y="1146"/>
                    <a:pt x="493" y="1146"/>
                  </a:cubicBezTo>
                  <a:cubicBezTo>
                    <a:pt x="493" y="2748"/>
                    <a:pt x="493" y="2748"/>
                    <a:pt x="493" y="2748"/>
                  </a:cubicBezTo>
                  <a:cubicBezTo>
                    <a:pt x="493" y="3122"/>
                    <a:pt x="624" y="3194"/>
                    <a:pt x="838" y="3194"/>
                  </a:cubicBezTo>
                  <a:cubicBezTo>
                    <a:pt x="915" y="3194"/>
                    <a:pt x="986" y="3194"/>
                    <a:pt x="1087" y="3182"/>
                  </a:cubicBezTo>
                  <a:cubicBezTo>
                    <a:pt x="1134" y="3170"/>
                    <a:pt x="1134" y="3170"/>
                    <a:pt x="1134" y="3170"/>
                  </a:cubicBezTo>
                  <a:cubicBezTo>
                    <a:pt x="1134" y="3627"/>
                    <a:pt x="1134" y="3627"/>
                    <a:pt x="1134" y="3627"/>
                  </a:cubicBezTo>
                  <a:cubicBezTo>
                    <a:pt x="1105" y="3633"/>
                    <a:pt x="1105" y="3633"/>
                    <a:pt x="1105" y="3633"/>
                  </a:cubicBezTo>
                  <a:cubicBezTo>
                    <a:pt x="1004" y="3657"/>
                    <a:pt x="933" y="3663"/>
                    <a:pt x="843" y="36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5"/>
            <p:cNvSpPr/>
            <p:nvPr/>
          </p:nvSpPr>
          <p:spPr>
            <a:xfrm>
              <a:off x="6158160" y="2963879"/>
              <a:ext cx="1085759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7" h="3081">
                  <a:moveTo>
                    <a:pt x="1509" y="3081"/>
                  </a:moveTo>
                  <a:cubicBezTo>
                    <a:pt x="1918" y="3081"/>
                    <a:pt x="2293" y="2926"/>
                    <a:pt x="2578" y="2647"/>
                  </a:cubicBezTo>
                  <a:cubicBezTo>
                    <a:pt x="2863" y="2357"/>
                    <a:pt x="3017" y="1965"/>
                    <a:pt x="3017" y="1544"/>
                  </a:cubicBezTo>
                  <a:cubicBezTo>
                    <a:pt x="3017" y="1116"/>
                    <a:pt x="2863" y="724"/>
                    <a:pt x="2578" y="433"/>
                  </a:cubicBezTo>
                  <a:cubicBezTo>
                    <a:pt x="2293" y="154"/>
                    <a:pt x="1918" y="0"/>
                    <a:pt x="1509" y="0"/>
                  </a:cubicBezTo>
                  <a:cubicBezTo>
                    <a:pt x="1105" y="0"/>
                    <a:pt x="725" y="154"/>
                    <a:pt x="445" y="433"/>
                  </a:cubicBezTo>
                  <a:cubicBezTo>
                    <a:pt x="160" y="724"/>
                    <a:pt x="0" y="1116"/>
                    <a:pt x="0" y="1544"/>
                  </a:cubicBezTo>
                  <a:cubicBezTo>
                    <a:pt x="0" y="1965"/>
                    <a:pt x="160" y="2357"/>
                    <a:pt x="445" y="2647"/>
                  </a:cubicBezTo>
                  <a:cubicBezTo>
                    <a:pt x="725" y="2926"/>
                    <a:pt x="1105" y="3081"/>
                    <a:pt x="1509" y="3081"/>
                  </a:cubicBezTo>
                  <a:close/>
                  <a:moveTo>
                    <a:pt x="1509" y="469"/>
                  </a:moveTo>
                  <a:cubicBezTo>
                    <a:pt x="1794" y="469"/>
                    <a:pt x="2049" y="576"/>
                    <a:pt x="2239" y="772"/>
                  </a:cubicBezTo>
                  <a:cubicBezTo>
                    <a:pt x="2423" y="968"/>
                    <a:pt x="2524" y="1241"/>
                    <a:pt x="2524" y="1544"/>
                  </a:cubicBezTo>
                  <a:cubicBezTo>
                    <a:pt x="2524" y="1841"/>
                    <a:pt x="2423" y="2114"/>
                    <a:pt x="2239" y="2310"/>
                  </a:cubicBezTo>
                  <a:cubicBezTo>
                    <a:pt x="2049" y="2505"/>
                    <a:pt x="1794" y="2612"/>
                    <a:pt x="1509" y="2612"/>
                  </a:cubicBezTo>
                  <a:cubicBezTo>
                    <a:pt x="1229" y="2612"/>
                    <a:pt x="968" y="2505"/>
                    <a:pt x="784" y="2310"/>
                  </a:cubicBezTo>
                  <a:cubicBezTo>
                    <a:pt x="600" y="2114"/>
                    <a:pt x="499" y="1841"/>
                    <a:pt x="499" y="1544"/>
                  </a:cubicBezTo>
                  <a:cubicBezTo>
                    <a:pt x="499" y="1241"/>
                    <a:pt x="600" y="968"/>
                    <a:pt x="784" y="772"/>
                  </a:cubicBezTo>
                  <a:cubicBezTo>
                    <a:pt x="968" y="576"/>
                    <a:pt x="1229" y="469"/>
                    <a:pt x="1509" y="4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6"/>
            <p:cNvSpPr/>
            <p:nvPr/>
          </p:nvSpPr>
          <p:spPr>
            <a:xfrm>
              <a:off x="2194560" y="2963879"/>
              <a:ext cx="944640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3081">
                  <a:moveTo>
                    <a:pt x="1520" y="3081"/>
                  </a:moveTo>
                  <a:cubicBezTo>
                    <a:pt x="1111" y="3081"/>
                    <a:pt x="731" y="2926"/>
                    <a:pt x="445" y="2647"/>
                  </a:cubicBezTo>
                  <a:cubicBezTo>
                    <a:pt x="160" y="2357"/>
                    <a:pt x="0" y="1965"/>
                    <a:pt x="0" y="1544"/>
                  </a:cubicBezTo>
                  <a:cubicBezTo>
                    <a:pt x="0" y="1116"/>
                    <a:pt x="160" y="724"/>
                    <a:pt x="445" y="433"/>
                  </a:cubicBezTo>
                  <a:cubicBezTo>
                    <a:pt x="731" y="154"/>
                    <a:pt x="1111" y="0"/>
                    <a:pt x="1520" y="0"/>
                  </a:cubicBezTo>
                  <a:cubicBezTo>
                    <a:pt x="1948" y="0"/>
                    <a:pt x="2322" y="148"/>
                    <a:pt x="2601" y="433"/>
                  </a:cubicBezTo>
                  <a:cubicBezTo>
                    <a:pt x="2625" y="463"/>
                    <a:pt x="2625" y="463"/>
                    <a:pt x="2625" y="463"/>
                  </a:cubicBezTo>
                  <a:cubicBezTo>
                    <a:pt x="2322" y="819"/>
                    <a:pt x="2322" y="819"/>
                    <a:pt x="2322" y="819"/>
                  </a:cubicBezTo>
                  <a:cubicBezTo>
                    <a:pt x="2293" y="783"/>
                    <a:pt x="2293" y="783"/>
                    <a:pt x="2293" y="783"/>
                  </a:cubicBezTo>
                  <a:cubicBezTo>
                    <a:pt x="2091" y="576"/>
                    <a:pt x="1823" y="469"/>
                    <a:pt x="1520" y="469"/>
                  </a:cubicBezTo>
                  <a:cubicBezTo>
                    <a:pt x="1235" y="469"/>
                    <a:pt x="974" y="576"/>
                    <a:pt x="784" y="772"/>
                  </a:cubicBezTo>
                  <a:cubicBezTo>
                    <a:pt x="600" y="968"/>
                    <a:pt x="493" y="1241"/>
                    <a:pt x="493" y="1544"/>
                  </a:cubicBezTo>
                  <a:cubicBezTo>
                    <a:pt x="493" y="1841"/>
                    <a:pt x="600" y="2114"/>
                    <a:pt x="784" y="2310"/>
                  </a:cubicBezTo>
                  <a:cubicBezTo>
                    <a:pt x="974" y="2505"/>
                    <a:pt x="1235" y="2612"/>
                    <a:pt x="1520" y="2612"/>
                  </a:cubicBezTo>
                  <a:cubicBezTo>
                    <a:pt x="1823" y="2612"/>
                    <a:pt x="2091" y="2505"/>
                    <a:pt x="2293" y="2298"/>
                  </a:cubicBezTo>
                  <a:cubicBezTo>
                    <a:pt x="2322" y="2262"/>
                    <a:pt x="2322" y="2262"/>
                    <a:pt x="2322" y="2262"/>
                  </a:cubicBezTo>
                  <a:cubicBezTo>
                    <a:pt x="2625" y="2618"/>
                    <a:pt x="2625" y="2618"/>
                    <a:pt x="2625" y="2618"/>
                  </a:cubicBezTo>
                  <a:cubicBezTo>
                    <a:pt x="2601" y="2647"/>
                    <a:pt x="2601" y="2647"/>
                    <a:pt x="2601" y="2647"/>
                  </a:cubicBezTo>
                  <a:cubicBezTo>
                    <a:pt x="2322" y="2932"/>
                    <a:pt x="1948" y="3081"/>
                    <a:pt x="1520" y="30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7"/>
            <p:cNvSpPr/>
            <p:nvPr/>
          </p:nvSpPr>
          <p:spPr>
            <a:xfrm>
              <a:off x="4009679" y="2286000"/>
              <a:ext cx="271440" cy="27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6">
                  <a:moveTo>
                    <a:pt x="380" y="766"/>
                  </a:moveTo>
                  <a:cubicBezTo>
                    <a:pt x="173" y="766"/>
                    <a:pt x="0" y="594"/>
                    <a:pt x="0" y="386"/>
                  </a:cubicBezTo>
                  <a:cubicBezTo>
                    <a:pt x="0" y="172"/>
                    <a:pt x="173" y="0"/>
                    <a:pt x="380" y="0"/>
                  </a:cubicBezTo>
                  <a:cubicBezTo>
                    <a:pt x="588" y="0"/>
                    <a:pt x="755" y="172"/>
                    <a:pt x="755" y="386"/>
                  </a:cubicBezTo>
                  <a:cubicBezTo>
                    <a:pt x="755" y="594"/>
                    <a:pt x="588" y="766"/>
                    <a:pt x="380" y="76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8"/>
            <p:cNvSpPr/>
            <p:nvPr/>
          </p:nvSpPr>
          <p:spPr>
            <a:xfrm>
              <a:off x="8460720" y="3799440"/>
              <a:ext cx="27144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0">
                  <a:moveTo>
                    <a:pt x="375" y="760"/>
                  </a:moveTo>
                  <a:cubicBezTo>
                    <a:pt x="167" y="760"/>
                    <a:pt x="0" y="588"/>
                    <a:pt x="0" y="380"/>
                  </a:cubicBezTo>
                  <a:cubicBezTo>
                    <a:pt x="0" y="172"/>
                    <a:pt x="167" y="0"/>
                    <a:pt x="375" y="0"/>
                  </a:cubicBezTo>
                  <a:cubicBezTo>
                    <a:pt x="589" y="0"/>
                    <a:pt x="755" y="172"/>
                    <a:pt x="755" y="380"/>
                  </a:cubicBezTo>
                  <a:cubicBezTo>
                    <a:pt x="755" y="588"/>
                    <a:pt x="589" y="760"/>
                    <a:pt x="375" y="760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9"/>
            <p:cNvSpPr/>
            <p:nvPr/>
          </p:nvSpPr>
          <p:spPr>
            <a:xfrm>
              <a:off x="4535640" y="2360880"/>
              <a:ext cx="3672720" cy="163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03" h="4536">
                  <a:moveTo>
                    <a:pt x="10203" y="4198"/>
                  </a:moveTo>
                  <a:cubicBezTo>
                    <a:pt x="9199" y="4198"/>
                    <a:pt x="9199" y="4198"/>
                    <a:pt x="9199" y="4198"/>
                  </a:cubicBezTo>
                  <a:cubicBezTo>
                    <a:pt x="8939" y="4198"/>
                    <a:pt x="8731" y="3984"/>
                    <a:pt x="8731" y="3723"/>
                  </a:cubicBezTo>
                  <a:cubicBezTo>
                    <a:pt x="8731" y="766"/>
                    <a:pt x="8731" y="766"/>
                    <a:pt x="8731" y="766"/>
                  </a:cubicBezTo>
                  <a:cubicBezTo>
                    <a:pt x="8731" y="344"/>
                    <a:pt x="8386" y="0"/>
                    <a:pt x="79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7917" y="338"/>
                    <a:pt x="7917" y="338"/>
                    <a:pt x="7917" y="338"/>
                  </a:cubicBezTo>
                  <a:cubicBezTo>
                    <a:pt x="8178" y="338"/>
                    <a:pt x="8386" y="552"/>
                    <a:pt x="8386" y="808"/>
                  </a:cubicBezTo>
                  <a:cubicBezTo>
                    <a:pt x="8386" y="3770"/>
                    <a:pt x="8386" y="3770"/>
                    <a:pt x="8386" y="3770"/>
                  </a:cubicBezTo>
                  <a:cubicBezTo>
                    <a:pt x="8386" y="4192"/>
                    <a:pt x="8731" y="4536"/>
                    <a:pt x="9157" y="4536"/>
                  </a:cubicBezTo>
                  <a:cubicBezTo>
                    <a:pt x="10203" y="4536"/>
                    <a:pt x="10203" y="4536"/>
                    <a:pt x="10203" y="453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Picture Placeholder 22">
            <a:extLst>
              <a:ext uri="{FF2B5EF4-FFF2-40B4-BE49-F238E27FC236}">
                <a16:creationId xmlns:a16="http://schemas.microsoft.com/office/drawing/2014/main" id="{B650570C-44DE-5D47-A5E8-118FAB16D4C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56090" y="2967207"/>
            <a:ext cx="2593632" cy="8624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Client Logo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A495E3-E799-D84F-B2A2-336E9E449F8B}"/>
              </a:ext>
            </a:extLst>
          </p:cNvPr>
          <p:cNvCxnSpPr>
            <a:cxnSpLocks/>
          </p:cNvCxnSpPr>
          <p:nvPr/>
        </p:nvCxnSpPr>
        <p:spPr>
          <a:xfrm>
            <a:off x="5939883" y="3044579"/>
            <a:ext cx="0" cy="717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185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915" y="681037"/>
            <a:ext cx="10515600" cy="10096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915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726FE6-2DC6-E347-9996-6A6DCC870497}"/>
              </a:ext>
            </a:extLst>
          </p:cNvPr>
          <p:cNvPicPr>
            <a:picLocks noChangeAspect="1"/>
          </p:cNvPicPr>
          <p:nvPr/>
        </p:nvPicPr>
        <p:blipFill>
          <a:blip r:embed="rId91">
            <a:alphaModFix amt="50000"/>
          </a:blip>
          <a:stretch>
            <a:fillRect/>
          </a:stretch>
        </p:blipFill>
        <p:spPr>
          <a:xfrm>
            <a:off x="10899515" y="6335051"/>
            <a:ext cx="959840" cy="26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1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C30675-32AC-4ECE-B529-159993CEC5FA}"/>
              </a:ext>
            </a:extLst>
          </p:cNvPr>
          <p:cNvSpPr txBox="1"/>
          <p:nvPr/>
        </p:nvSpPr>
        <p:spPr>
          <a:xfrm>
            <a:off x="1776946" y="300054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25000"/>
                  </a:schemeClr>
                </a:solidFill>
              </a:rPr>
              <a:t>A</a:t>
            </a:r>
            <a:endParaRPr lang="en-GB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02F55-F9A5-4C90-BC29-20E4425EC68C}"/>
              </a:ext>
            </a:extLst>
          </p:cNvPr>
          <p:cNvSpPr txBox="1"/>
          <p:nvPr/>
        </p:nvSpPr>
        <p:spPr>
          <a:xfrm>
            <a:off x="3879894" y="300435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25000"/>
                  </a:schemeClr>
                </a:solidFill>
              </a:rPr>
              <a:t>B</a:t>
            </a:r>
            <a:endParaRPr lang="en-GB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8C5B2-DD2F-4B9A-8D19-4C3194B6283C}"/>
              </a:ext>
            </a:extLst>
          </p:cNvPr>
          <p:cNvSpPr txBox="1"/>
          <p:nvPr/>
        </p:nvSpPr>
        <p:spPr>
          <a:xfrm>
            <a:off x="5685907" y="3001493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25000"/>
                  </a:schemeClr>
                </a:solidFill>
              </a:rPr>
              <a:t>C</a:t>
            </a:r>
            <a:endParaRPr lang="en-GB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0F22E-5F4C-48AE-9987-1ADDDD9FCCEF}"/>
              </a:ext>
            </a:extLst>
          </p:cNvPr>
          <p:cNvSpPr txBox="1"/>
          <p:nvPr/>
        </p:nvSpPr>
        <p:spPr>
          <a:xfrm>
            <a:off x="7713005" y="300054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endParaRPr lang="en-GB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93235-E9D8-4F94-AD5F-AF27312EC0E1}"/>
              </a:ext>
            </a:extLst>
          </p:cNvPr>
          <p:cNvSpPr txBox="1"/>
          <p:nvPr/>
        </p:nvSpPr>
        <p:spPr>
          <a:xfrm>
            <a:off x="10051423" y="3004355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25000"/>
                  </a:schemeClr>
                </a:solidFill>
              </a:rPr>
              <a:t>E</a:t>
            </a:r>
            <a:endParaRPr lang="en-GB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04162968-2F35-4E5C-B4F6-561CCB3C31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271306"/>
              </p:ext>
            </p:extLst>
          </p:nvPr>
        </p:nvGraphicFramePr>
        <p:xfrm>
          <a:off x="0" y="891158"/>
          <a:ext cx="12192000" cy="2701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2411718"/>
      </p:ext>
    </p:extLst>
  </p:cSld>
  <p:clrMapOvr>
    <a:masterClrMapping/>
  </p:clrMapOvr>
</p:sld>
</file>

<file path=ppt/theme/theme1.xml><?xml version="1.0" encoding="utf-8"?>
<a:theme xmlns:a="http://schemas.openxmlformats.org/drawingml/2006/main" name="Criteo-PowerPoint-2019">
  <a:themeElements>
    <a:clrScheme name="Criteo 2019">
      <a:dk1>
        <a:srgbClr val="2A2E33"/>
      </a:dk1>
      <a:lt1>
        <a:srgbClr val="FFFFFF"/>
      </a:lt1>
      <a:dk2>
        <a:srgbClr val="5E6670"/>
      </a:dk2>
      <a:lt2>
        <a:srgbClr val="F2F3F3"/>
      </a:lt2>
      <a:accent1>
        <a:srgbClr val="0499C2"/>
      </a:accent1>
      <a:accent2>
        <a:srgbClr val="18AE83"/>
      </a:accent2>
      <a:accent3>
        <a:srgbClr val="FF5B54"/>
      </a:accent3>
      <a:accent4>
        <a:srgbClr val="FAB022"/>
      </a:accent4>
      <a:accent5>
        <a:srgbClr val="00436E"/>
      </a:accent5>
      <a:accent6>
        <a:srgbClr val="F37723"/>
      </a:accent6>
      <a:hlink>
        <a:srgbClr val="F37723"/>
      </a:hlink>
      <a:folHlink>
        <a:srgbClr val="727983"/>
      </a:folHlink>
    </a:clrScheme>
    <a:fontScheme name="Criteo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F68926"/>
            </a:gs>
            <a:gs pos="100000">
              <a:srgbClr val="F26333"/>
            </a:gs>
          </a:gsLst>
          <a:lin ang="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iteo-PowerPoint-2019" id="{EBF76EDA-420A-F64E-A9BE-54736C28FD53}" vid="{F9263D1A-E365-1343-BDF1-D133FA64F0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Criteo-PowerPoint-2019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Puchala</dc:creator>
  <cp:lastModifiedBy>Michal Puchala</cp:lastModifiedBy>
  <cp:revision>30</cp:revision>
  <dcterms:created xsi:type="dcterms:W3CDTF">2020-05-03T03:18:10Z</dcterms:created>
  <dcterms:modified xsi:type="dcterms:W3CDTF">2020-05-12T01:18:28Z</dcterms:modified>
</cp:coreProperties>
</file>