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sldIdLst>
    <p:sldId id="259" r:id="rId2"/>
    <p:sldId id="260" r:id="rId3"/>
    <p:sldId id="270" r:id="rId4"/>
    <p:sldId id="257" r:id="rId5"/>
    <p:sldId id="273" r:id="rId6"/>
    <p:sldId id="272" r:id="rId7"/>
    <p:sldId id="274" r:id="rId8"/>
    <p:sldId id="275" r:id="rId9"/>
    <p:sldId id="266" r:id="rId10"/>
  </p:sldIdLst>
  <p:sldSz cx="1625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3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99"/>
    <p:restoredTop sz="94604"/>
  </p:normalViewPr>
  <p:slideViewPr>
    <p:cSldViewPr snapToGrid="0" snapToObjects="1">
      <p:cViewPr>
        <p:scale>
          <a:sx n="95" d="100"/>
          <a:sy n="95" d="100"/>
        </p:scale>
        <p:origin x="96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F265C-D068-B547-ABC7-0045181771AB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35912-2236-D04C-BCCC-FC1E817A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59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5912-2236-D04C-BCCC-FC1E817A24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5912-2236-D04C-BCCC-FC1E817A24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59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5912-2236-D04C-BCCC-FC1E817A24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30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5912-2236-D04C-BCCC-FC1E817A24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69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5912-2236-D04C-BCCC-FC1E817A24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38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5912-2236-D04C-BCCC-FC1E817A24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8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2F75-93F5-9647-91FE-D112767276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C46B-506A-3C4F-8069-0107062C0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2F75-93F5-9647-91FE-D112767276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C46B-506A-3C4F-8069-0107062C0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2F75-93F5-9647-91FE-D112767276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C46B-506A-3C4F-8069-0107062C0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5928852" cy="929148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2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B2F75-93F5-9647-91FE-D112767276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9C46B-506A-3C4F-8069-0107062C0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7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0" r:id="rId2"/>
    <p:sldLayoutId id="2147483691" r:id="rId3"/>
    <p:sldLayoutId id="2147483692" r:id="rId4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tiff"/><Relationship Id="rId12" Type="http://schemas.openxmlformats.org/officeDocument/2006/relationships/image" Target="../media/image13.tiff"/><Relationship Id="rId13" Type="http://schemas.openxmlformats.org/officeDocument/2006/relationships/image" Target="../media/image14.tif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tiff"/><Relationship Id="rId4" Type="http://schemas.openxmlformats.org/officeDocument/2006/relationships/hyperlink" Target="t" TargetMode="External"/><Relationship Id="rId5" Type="http://schemas.openxmlformats.org/officeDocument/2006/relationships/image" Target="../media/image6.tiff"/><Relationship Id="rId6" Type="http://schemas.openxmlformats.org/officeDocument/2006/relationships/image" Target="../media/image7.tiff"/><Relationship Id="rId7" Type="http://schemas.openxmlformats.org/officeDocument/2006/relationships/image" Target="../media/image8.tiff"/><Relationship Id="rId8" Type="http://schemas.openxmlformats.org/officeDocument/2006/relationships/image" Target="../media/image9.tiff"/><Relationship Id="rId9" Type="http://schemas.openxmlformats.org/officeDocument/2006/relationships/image" Target="../media/image10.tiff"/><Relationship Id="rId10" Type="http://schemas.openxmlformats.org/officeDocument/2006/relationships/image" Target="../media/image11.tiff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tiff"/><Relationship Id="rId12" Type="http://schemas.openxmlformats.org/officeDocument/2006/relationships/image" Target="../media/image13.tiff"/><Relationship Id="rId13" Type="http://schemas.openxmlformats.org/officeDocument/2006/relationships/image" Target="../media/image14.tiff"/><Relationship Id="rId14" Type="http://schemas.openxmlformats.org/officeDocument/2006/relationships/image" Target="../media/image15.tif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tiff"/><Relationship Id="rId4" Type="http://schemas.openxmlformats.org/officeDocument/2006/relationships/hyperlink" Target="t" TargetMode="External"/><Relationship Id="rId5" Type="http://schemas.openxmlformats.org/officeDocument/2006/relationships/image" Target="../media/image6.tiff"/><Relationship Id="rId6" Type="http://schemas.openxmlformats.org/officeDocument/2006/relationships/image" Target="../media/image7.tiff"/><Relationship Id="rId7" Type="http://schemas.openxmlformats.org/officeDocument/2006/relationships/image" Target="../media/image8.tiff"/><Relationship Id="rId8" Type="http://schemas.openxmlformats.org/officeDocument/2006/relationships/image" Target="../media/image9.tiff"/><Relationship Id="rId9" Type="http://schemas.openxmlformats.org/officeDocument/2006/relationships/image" Target="../media/image10.tiff"/><Relationship Id="rId10" Type="http://schemas.openxmlformats.org/officeDocument/2006/relationships/image" Target="../media/image1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0" y="2861463"/>
            <a:ext cx="7683098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3" y="2861463"/>
            <a:ext cx="7616641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342027" y="4732545"/>
            <a:ext cx="314107" cy="300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865219" y="5425272"/>
            <a:ext cx="372534" cy="186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486079" y="5401732"/>
            <a:ext cx="4449336" cy="65337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575288" y="6215772"/>
            <a:ext cx="4360127" cy="47496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47023" y="4732545"/>
            <a:ext cx="188464" cy="300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1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13"/>
          <a:stretch/>
        </p:blipFill>
        <p:spPr>
          <a:xfrm>
            <a:off x="234950" y="2879339"/>
            <a:ext cx="7602279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434" y="2879339"/>
            <a:ext cx="7602279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10219461" y="2879338"/>
            <a:ext cx="988865" cy="321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51861" y="4417193"/>
            <a:ext cx="4951266" cy="12493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1428167" y="135468"/>
            <a:ext cx="13399666" cy="88090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0" tIns="0" rIns="0" bIns="0" rtlCol="0" anchor="t"/>
          <a:lstStyle/>
          <a:p>
            <a:pPr marL="457200" marR="0" lvl="0" indent="-457200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639" y="322114"/>
            <a:ext cx="1143000" cy="759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653795" y="373832"/>
            <a:ext cx="8872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Trump </a:t>
            </a:r>
            <a:r>
              <a:rPr lang="en-US" dirty="0"/>
              <a:t>revealed highly classified information to Russian foreign minister and ambassador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3639" y="1246827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3639" y="2129620"/>
            <a:ext cx="1143000" cy="5959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3639" y="2977870"/>
            <a:ext cx="1143000" cy="628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3639" y="3845600"/>
            <a:ext cx="1143000" cy="628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3639" y="4639515"/>
            <a:ext cx="1143000" cy="759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93639" y="5569251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93639" y="6427707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93639" y="7229955"/>
            <a:ext cx="1143000" cy="759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93639" y="8154671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5" name="TextBox 104"/>
          <p:cNvSpPr txBox="1"/>
          <p:nvPr/>
        </p:nvSpPr>
        <p:spPr>
          <a:xfrm>
            <a:off x="3653795" y="4691232"/>
            <a:ext cx="1098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 Trump’s Russia scandal keeps getting deeper: At this point, campaign collusion might be the least of his </a:t>
            </a:r>
            <a:r>
              <a:rPr lang="en-US" dirty="0" smtClean="0"/>
              <a:t>problems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3653795" y="1237312"/>
            <a:ext cx="9521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Trump's EPA Greenlights a Nasty Chemical. A Month Later, It Poisons a Bunch of Farmworkers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3653795" y="2100792"/>
            <a:ext cx="6758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Trump no longer wants to talk about secret White House </a:t>
            </a:r>
            <a:r>
              <a:rPr lang="en-US" dirty="0" smtClean="0"/>
              <a:t>recordings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3653795" y="2964272"/>
            <a:ext cx="7827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Trump admits he fired </a:t>
            </a:r>
            <a:r>
              <a:rPr lang="en-US" dirty="0" err="1"/>
              <a:t>Comey</a:t>
            </a:r>
            <a:r>
              <a:rPr lang="en-US" dirty="0"/>
              <a:t> over Russia. Republican voters don't believe him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3653795" y="3827752"/>
            <a:ext cx="6726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Firing </a:t>
            </a:r>
            <a:r>
              <a:rPr lang="en-US" dirty="0"/>
              <a:t>James </a:t>
            </a:r>
            <a:r>
              <a:rPr lang="en-US" dirty="0" err="1"/>
              <a:t>Comey</a:t>
            </a:r>
            <a:r>
              <a:rPr lang="en-US" dirty="0"/>
              <a:t> to impede an investigation isn't smoke. It's fire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3653795" y="5554712"/>
            <a:ext cx="5358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 Rand Paul: Sessions' sentencing plan would ruin </a:t>
            </a:r>
            <a:r>
              <a:rPr lang="en-US" dirty="0" smtClean="0"/>
              <a:t>lives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3653795" y="6418192"/>
            <a:ext cx="6618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 U.S. Supreme Court Refuses to Revive North Carolina Voter-ID </a:t>
            </a:r>
            <a:r>
              <a:rPr lang="en-US" dirty="0" smtClean="0"/>
              <a:t>Law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3653795" y="7281672"/>
            <a:ext cx="9404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 Donald Trump closely tied to Russian mob, could face racketeering charges, Dutch TV doc </a:t>
            </a:r>
            <a:r>
              <a:rPr lang="en-US" dirty="0" smtClean="0"/>
              <a:t>claims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653795" y="8145156"/>
            <a:ext cx="4196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 Report: Top aide gave Trump fake </a:t>
            </a:r>
            <a:r>
              <a:rPr lang="en-US" dirty="0" smtClean="0"/>
              <a:t>news</a:t>
            </a:r>
          </a:p>
          <a:p>
            <a:r>
              <a:rPr lang="en-US" dirty="0" smtClean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3120723" y="1418113"/>
            <a:ext cx="301721" cy="301721"/>
            <a:chOff x="1144662" y="9391982"/>
            <a:chExt cx="301721" cy="301721"/>
          </a:xfrm>
        </p:grpSpPr>
        <p:sp>
          <p:nvSpPr>
            <p:cNvPr id="125" name="Rectangle 124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120723" y="554633"/>
            <a:ext cx="301721" cy="301721"/>
            <a:chOff x="1144662" y="9391982"/>
            <a:chExt cx="301721" cy="301721"/>
          </a:xfrm>
        </p:grpSpPr>
        <p:sp>
          <p:nvSpPr>
            <p:cNvPr id="128" name="Rectangle 127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120723" y="2281593"/>
            <a:ext cx="301721" cy="301721"/>
            <a:chOff x="1144662" y="9391982"/>
            <a:chExt cx="301721" cy="301721"/>
          </a:xfrm>
        </p:grpSpPr>
        <p:sp>
          <p:nvSpPr>
            <p:cNvPr id="131" name="Rectangle 130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3120723" y="3145073"/>
            <a:ext cx="301721" cy="301721"/>
            <a:chOff x="1144662" y="9391982"/>
            <a:chExt cx="301721" cy="301721"/>
          </a:xfrm>
        </p:grpSpPr>
        <p:sp>
          <p:nvSpPr>
            <p:cNvPr id="134" name="Rectangle 133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120723" y="4008553"/>
            <a:ext cx="301721" cy="301721"/>
            <a:chOff x="1144662" y="9391982"/>
            <a:chExt cx="301721" cy="301721"/>
          </a:xfrm>
        </p:grpSpPr>
        <p:sp>
          <p:nvSpPr>
            <p:cNvPr id="137" name="Rectangle 136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120723" y="4872033"/>
            <a:ext cx="301721" cy="301721"/>
            <a:chOff x="1144662" y="9391982"/>
            <a:chExt cx="301721" cy="301721"/>
          </a:xfrm>
        </p:grpSpPr>
        <p:sp>
          <p:nvSpPr>
            <p:cNvPr id="140" name="Rectangle 139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3120723" y="5735513"/>
            <a:ext cx="301721" cy="301721"/>
            <a:chOff x="1144662" y="9391982"/>
            <a:chExt cx="301721" cy="301721"/>
          </a:xfrm>
        </p:grpSpPr>
        <p:sp>
          <p:nvSpPr>
            <p:cNvPr id="143" name="Rectangle 142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120723" y="6598993"/>
            <a:ext cx="301721" cy="301721"/>
            <a:chOff x="1144662" y="9391982"/>
            <a:chExt cx="301721" cy="301721"/>
          </a:xfrm>
        </p:grpSpPr>
        <p:sp>
          <p:nvSpPr>
            <p:cNvPr id="146" name="Rectangle 145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3120723" y="7462473"/>
            <a:ext cx="301721" cy="301721"/>
            <a:chOff x="1144662" y="9391982"/>
            <a:chExt cx="301721" cy="301721"/>
          </a:xfrm>
        </p:grpSpPr>
        <p:sp>
          <p:nvSpPr>
            <p:cNvPr id="149" name="Rectangle 148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3120723" y="8325957"/>
            <a:ext cx="301721" cy="301721"/>
            <a:chOff x="1144662" y="9391982"/>
            <a:chExt cx="301721" cy="301721"/>
          </a:xfrm>
        </p:grpSpPr>
        <p:sp>
          <p:nvSpPr>
            <p:cNvPr id="152" name="Rectangle 151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5082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1428167" y="135468"/>
            <a:ext cx="13399666" cy="88090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0" tIns="0" rIns="0" bIns="0" rtlCol="0" anchor="t"/>
          <a:lstStyle/>
          <a:p>
            <a:pPr marL="457200" marR="0" lvl="0" indent="-457200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639" y="322114"/>
            <a:ext cx="1143000" cy="759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653795" y="373832"/>
            <a:ext cx="8872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Trump </a:t>
            </a:r>
            <a:r>
              <a:rPr lang="en-US" dirty="0"/>
              <a:t>revealed highly classified information to Russian foreign minister and ambassador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3639" y="1246827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3639" y="2129620"/>
            <a:ext cx="1143000" cy="5959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3639" y="2977870"/>
            <a:ext cx="1143000" cy="628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3639" y="3845600"/>
            <a:ext cx="1143000" cy="628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3639" y="4639515"/>
            <a:ext cx="1143000" cy="759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93639" y="5569251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93639" y="6427707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93639" y="7229955"/>
            <a:ext cx="1143000" cy="759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93639" y="8154671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5" name="TextBox 104"/>
          <p:cNvSpPr txBox="1"/>
          <p:nvPr/>
        </p:nvSpPr>
        <p:spPr>
          <a:xfrm>
            <a:off x="3653795" y="4691232"/>
            <a:ext cx="1098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 Trump’s Russia scandal keeps getting deeper: At this point, campaign collusion might be the least of his </a:t>
            </a:r>
            <a:r>
              <a:rPr lang="en-US" dirty="0" smtClean="0"/>
              <a:t>problems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3653795" y="1237312"/>
            <a:ext cx="9521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Trump's EPA Greenlights a Nasty Chemical. A Month Later, It Poisons a Bunch of Farmworkers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3653795" y="2100792"/>
            <a:ext cx="6758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Trump no longer wants to talk about secret White House </a:t>
            </a:r>
            <a:r>
              <a:rPr lang="en-US" dirty="0" smtClean="0"/>
              <a:t>recordings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3653795" y="2964272"/>
            <a:ext cx="7827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Trump admits he fired </a:t>
            </a:r>
            <a:r>
              <a:rPr lang="en-US" dirty="0" err="1"/>
              <a:t>Comey</a:t>
            </a:r>
            <a:r>
              <a:rPr lang="en-US" dirty="0"/>
              <a:t> over Russia. Republican voters don't believe him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3653795" y="3827752"/>
            <a:ext cx="6726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Firing </a:t>
            </a:r>
            <a:r>
              <a:rPr lang="en-US" dirty="0"/>
              <a:t>James </a:t>
            </a:r>
            <a:r>
              <a:rPr lang="en-US" dirty="0" err="1"/>
              <a:t>Comey</a:t>
            </a:r>
            <a:r>
              <a:rPr lang="en-US" dirty="0"/>
              <a:t> to impede an investigation isn't smoke. It's fire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3653795" y="5554712"/>
            <a:ext cx="5358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 Rand Paul: Sessions' sentencing plan would ruin </a:t>
            </a:r>
            <a:r>
              <a:rPr lang="en-US" dirty="0" smtClean="0"/>
              <a:t>lives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3653795" y="6418192"/>
            <a:ext cx="6618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 U.S. Supreme Court Refuses to Revive North Carolina Voter-ID </a:t>
            </a:r>
            <a:r>
              <a:rPr lang="en-US" dirty="0" smtClean="0"/>
              <a:t>Law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3653795" y="7281672"/>
            <a:ext cx="9404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 Donald Trump closely tied to Russian mob, could face racketeering charges, Dutch TV doc </a:t>
            </a:r>
            <a:r>
              <a:rPr lang="en-US" dirty="0" smtClean="0"/>
              <a:t>claims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653795" y="8145156"/>
            <a:ext cx="4196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 Report: Top aide gave Trump fake </a:t>
            </a:r>
            <a:r>
              <a:rPr lang="en-US" dirty="0" smtClean="0"/>
              <a:t>news</a:t>
            </a:r>
          </a:p>
          <a:p>
            <a:r>
              <a:rPr lang="en-US" dirty="0" smtClean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3120723" y="1418113"/>
            <a:ext cx="301721" cy="301721"/>
            <a:chOff x="1144662" y="9391982"/>
            <a:chExt cx="301721" cy="301721"/>
          </a:xfrm>
        </p:grpSpPr>
        <p:sp>
          <p:nvSpPr>
            <p:cNvPr id="125" name="Rectangle 124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120723" y="554633"/>
            <a:ext cx="301721" cy="301721"/>
            <a:chOff x="1144662" y="9391982"/>
            <a:chExt cx="301721" cy="301721"/>
          </a:xfrm>
        </p:grpSpPr>
        <p:sp>
          <p:nvSpPr>
            <p:cNvPr id="128" name="Rectangle 127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120723" y="2281593"/>
            <a:ext cx="301721" cy="301721"/>
            <a:chOff x="1144662" y="9391982"/>
            <a:chExt cx="301721" cy="301721"/>
          </a:xfrm>
        </p:grpSpPr>
        <p:sp>
          <p:nvSpPr>
            <p:cNvPr id="131" name="Rectangle 130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3120723" y="3145073"/>
            <a:ext cx="301721" cy="301721"/>
            <a:chOff x="1144662" y="9391982"/>
            <a:chExt cx="301721" cy="301721"/>
          </a:xfrm>
        </p:grpSpPr>
        <p:sp>
          <p:nvSpPr>
            <p:cNvPr id="134" name="Rectangle 133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120723" y="4008553"/>
            <a:ext cx="301721" cy="301721"/>
            <a:chOff x="1144662" y="9391982"/>
            <a:chExt cx="301721" cy="301721"/>
          </a:xfrm>
        </p:grpSpPr>
        <p:sp>
          <p:nvSpPr>
            <p:cNvPr id="137" name="Rectangle 136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120723" y="4872033"/>
            <a:ext cx="301721" cy="301721"/>
            <a:chOff x="1144662" y="9391982"/>
            <a:chExt cx="301721" cy="301721"/>
          </a:xfrm>
        </p:grpSpPr>
        <p:sp>
          <p:nvSpPr>
            <p:cNvPr id="140" name="Rectangle 139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3120723" y="5735513"/>
            <a:ext cx="301721" cy="301721"/>
            <a:chOff x="1144662" y="9391982"/>
            <a:chExt cx="301721" cy="301721"/>
          </a:xfrm>
        </p:grpSpPr>
        <p:sp>
          <p:nvSpPr>
            <p:cNvPr id="143" name="Rectangle 142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120723" y="6598993"/>
            <a:ext cx="301721" cy="301721"/>
            <a:chOff x="1144662" y="9391982"/>
            <a:chExt cx="301721" cy="301721"/>
          </a:xfrm>
        </p:grpSpPr>
        <p:sp>
          <p:nvSpPr>
            <p:cNvPr id="146" name="Rectangle 145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3120723" y="7462473"/>
            <a:ext cx="301721" cy="301721"/>
            <a:chOff x="1144662" y="9391982"/>
            <a:chExt cx="301721" cy="301721"/>
          </a:xfrm>
        </p:grpSpPr>
        <p:sp>
          <p:nvSpPr>
            <p:cNvPr id="149" name="Rectangle 148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3120723" y="8325957"/>
            <a:ext cx="301721" cy="301721"/>
            <a:chOff x="1144662" y="9391982"/>
            <a:chExt cx="301721" cy="301721"/>
          </a:xfrm>
        </p:grpSpPr>
        <p:sp>
          <p:nvSpPr>
            <p:cNvPr id="152" name="Rectangle 151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0" y="0"/>
            <a:ext cx="16255999" cy="914400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/>
          <p:cNvGrpSpPr/>
          <p:nvPr/>
        </p:nvGrpSpPr>
        <p:grpSpPr>
          <a:xfrm>
            <a:off x="5847831" y="1871224"/>
            <a:ext cx="4871186" cy="5009686"/>
            <a:chOff x="7267085" y="2961712"/>
            <a:chExt cx="2869275" cy="2950855"/>
          </a:xfrm>
        </p:grpSpPr>
        <p:grpSp>
          <p:nvGrpSpPr>
            <p:cNvPr id="155" name="Group 154"/>
            <p:cNvGrpSpPr/>
            <p:nvPr/>
          </p:nvGrpSpPr>
          <p:grpSpPr>
            <a:xfrm>
              <a:off x="7267085" y="2961712"/>
              <a:ext cx="2869275" cy="2950855"/>
              <a:chOff x="3221191" y="5707843"/>
              <a:chExt cx="2330672" cy="2396938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3221191" y="5707843"/>
                <a:ext cx="2330672" cy="2396938"/>
                <a:chOff x="1636829" y="5541663"/>
                <a:chExt cx="2330672" cy="2396938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1636829" y="5607930"/>
                  <a:ext cx="2330672" cy="233067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TextBox 159"/>
                <p:cNvSpPr txBox="1"/>
                <p:nvPr/>
              </p:nvSpPr>
              <p:spPr>
                <a:xfrm>
                  <a:off x="1703465" y="6618644"/>
                  <a:ext cx="181160" cy="30924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3600" dirty="0" smtClean="0"/>
                    <a:t>L</a:t>
                  </a:r>
                  <a:endParaRPr lang="en-US" sz="3600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2703148" y="5541663"/>
                  <a:ext cx="198033" cy="30924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3600" dirty="0" smtClean="0"/>
                    <a:t>+</a:t>
                  </a:r>
                  <a:endParaRPr lang="en-US" sz="3600" dirty="0"/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3708649" y="6618644"/>
                  <a:ext cx="208004" cy="30924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3600" dirty="0" smtClean="0"/>
                    <a:t>R</a:t>
                  </a:r>
                  <a:endParaRPr lang="en-US" sz="3600" dirty="0"/>
                </a:p>
              </p:txBody>
            </p:sp>
            <p:sp>
              <p:nvSpPr>
                <p:cNvPr id="163" name="Oval 162"/>
                <p:cNvSpPr>
                  <a:spLocks noChangeAspect="1"/>
                </p:cNvSpPr>
                <p:nvPr/>
              </p:nvSpPr>
              <p:spPr>
                <a:xfrm>
                  <a:off x="3589670" y="5937197"/>
                  <a:ext cx="182880" cy="18288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158" name="TextBox 157"/>
              <p:cNvSpPr txBox="1"/>
              <p:nvPr/>
            </p:nvSpPr>
            <p:spPr>
              <a:xfrm>
                <a:off x="4308602" y="7709656"/>
                <a:ext cx="155849" cy="30924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3600" dirty="0" smtClean="0"/>
                  <a:t>-</a:t>
                </a:r>
                <a:endParaRPr lang="en-US" sz="3600" dirty="0"/>
              </a:p>
            </p:txBody>
          </p:sp>
        </p:grpSp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939829" y="4805951"/>
              <a:ext cx="877860" cy="8778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76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1428167" y="135468"/>
            <a:ext cx="13399666" cy="88090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0" tIns="0" rIns="0" bIns="0" rtlCol="0" anchor="t"/>
          <a:lstStyle/>
          <a:p>
            <a:pPr marL="457200" marR="0" lvl="0" indent="-457200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597018" y="449688"/>
            <a:ext cx="5061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/>
              <a:t>Report: Top aide gave Trump fake news</a:t>
            </a:r>
            <a:endParaRPr lang="en-US" sz="2400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1838448" y="1688498"/>
            <a:ext cx="4867946" cy="461665"/>
            <a:chOff x="1838448" y="1688498"/>
            <a:chExt cx="4867946" cy="461665"/>
          </a:xfrm>
        </p:grpSpPr>
        <p:grpSp>
          <p:nvGrpSpPr>
            <p:cNvPr id="66" name="Group 65"/>
            <p:cNvGrpSpPr/>
            <p:nvPr/>
          </p:nvGrpSpPr>
          <p:grpSpPr>
            <a:xfrm>
              <a:off x="1838448" y="1768471"/>
              <a:ext cx="301721" cy="301721"/>
              <a:chOff x="1144662" y="9391982"/>
              <a:chExt cx="301721" cy="301721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144662" y="9391982"/>
                <a:ext cx="301721" cy="3017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1354494" y="9458380"/>
                <a:ext cx="89781" cy="8978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2347893" y="1688498"/>
              <a:ext cx="4358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This is </a:t>
              </a:r>
              <a:r>
                <a:rPr lang="en-US" sz="2400" dirty="0" smtClean="0"/>
                <a:t>comment #1 on this article</a:t>
              </a:r>
              <a:endParaRPr lang="en-US" sz="24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838448" y="2508789"/>
            <a:ext cx="4867946" cy="461665"/>
            <a:chOff x="1838448" y="1688498"/>
            <a:chExt cx="4867946" cy="461665"/>
          </a:xfrm>
        </p:grpSpPr>
        <p:grpSp>
          <p:nvGrpSpPr>
            <p:cNvPr id="73" name="Group 72"/>
            <p:cNvGrpSpPr/>
            <p:nvPr/>
          </p:nvGrpSpPr>
          <p:grpSpPr>
            <a:xfrm>
              <a:off x="1838448" y="1768471"/>
              <a:ext cx="301721" cy="301721"/>
              <a:chOff x="1144662" y="9391982"/>
              <a:chExt cx="301721" cy="301721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1144662" y="9391982"/>
                <a:ext cx="301721" cy="3017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354494" y="9458380"/>
                <a:ext cx="89781" cy="8978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2347893" y="1688498"/>
              <a:ext cx="4358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This is </a:t>
              </a:r>
              <a:r>
                <a:rPr lang="en-US" sz="2400" dirty="0" smtClean="0"/>
                <a:t>comment #2 on this article</a:t>
              </a:r>
              <a:endParaRPr lang="en-US" sz="24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838448" y="3329080"/>
            <a:ext cx="4867946" cy="461665"/>
            <a:chOff x="1838448" y="1688498"/>
            <a:chExt cx="4867946" cy="461665"/>
          </a:xfrm>
        </p:grpSpPr>
        <p:grpSp>
          <p:nvGrpSpPr>
            <p:cNvPr id="78" name="Group 77"/>
            <p:cNvGrpSpPr/>
            <p:nvPr/>
          </p:nvGrpSpPr>
          <p:grpSpPr>
            <a:xfrm>
              <a:off x="1838448" y="1768471"/>
              <a:ext cx="301721" cy="301721"/>
              <a:chOff x="1144662" y="9391982"/>
              <a:chExt cx="301721" cy="301721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1144662" y="9391982"/>
                <a:ext cx="301721" cy="3017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354494" y="9458380"/>
                <a:ext cx="89781" cy="8978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2347893" y="1688498"/>
              <a:ext cx="4358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This is </a:t>
              </a:r>
              <a:r>
                <a:rPr lang="en-US" sz="2400" dirty="0" smtClean="0"/>
                <a:t>comment #3 on this article</a:t>
              </a:r>
              <a:endParaRPr lang="en-US" sz="24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838448" y="4149371"/>
            <a:ext cx="4867946" cy="461665"/>
            <a:chOff x="1838448" y="1688498"/>
            <a:chExt cx="4867946" cy="461665"/>
          </a:xfrm>
        </p:grpSpPr>
        <p:grpSp>
          <p:nvGrpSpPr>
            <p:cNvPr id="83" name="Group 82"/>
            <p:cNvGrpSpPr/>
            <p:nvPr/>
          </p:nvGrpSpPr>
          <p:grpSpPr>
            <a:xfrm>
              <a:off x="1838448" y="1768471"/>
              <a:ext cx="301721" cy="301721"/>
              <a:chOff x="1144662" y="9391982"/>
              <a:chExt cx="301721" cy="301721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144662" y="9391982"/>
                <a:ext cx="301721" cy="3017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354494" y="9458380"/>
                <a:ext cx="89781" cy="8978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2347893" y="1688498"/>
              <a:ext cx="4358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This is </a:t>
              </a:r>
              <a:r>
                <a:rPr lang="en-US" sz="2400" dirty="0" smtClean="0"/>
                <a:t>comment #4 on this article</a:t>
              </a:r>
              <a:endParaRPr lang="en-US" sz="24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838448" y="4969662"/>
            <a:ext cx="4867946" cy="461665"/>
            <a:chOff x="1838448" y="1688498"/>
            <a:chExt cx="4867946" cy="461665"/>
          </a:xfrm>
        </p:grpSpPr>
        <p:grpSp>
          <p:nvGrpSpPr>
            <p:cNvPr id="88" name="Group 87"/>
            <p:cNvGrpSpPr/>
            <p:nvPr/>
          </p:nvGrpSpPr>
          <p:grpSpPr>
            <a:xfrm>
              <a:off x="1838448" y="1768471"/>
              <a:ext cx="301721" cy="301721"/>
              <a:chOff x="1144662" y="9391982"/>
              <a:chExt cx="301721" cy="301721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1144662" y="9391982"/>
                <a:ext cx="301721" cy="3017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354494" y="9458380"/>
                <a:ext cx="89781" cy="8978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2347893" y="1688498"/>
              <a:ext cx="4358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This is </a:t>
              </a:r>
              <a:r>
                <a:rPr lang="en-US" sz="2400" dirty="0" smtClean="0"/>
                <a:t>comment #5 on this article</a:t>
              </a:r>
              <a:endParaRPr lang="en-US" sz="24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838448" y="5789953"/>
            <a:ext cx="4867946" cy="461665"/>
            <a:chOff x="1838448" y="1688498"/>
            <a:chExt cx="4867946" cy="461665"/>
          </a:xfrm>
        </p:grpSpPr>
        <p:grpSp>
          <p:nvGrpSpPr>
            <p:cNvPr id="93" name="Group 92"/>
            <p:cNvGrpSpPr/>
            <p:nvPr/>
          </p:nvGrpSpPr>
          <p:grpSpPr>
            <a:xfrm>
              <a:off x="1838448" y="1768471"/>
              <a:ext cx="301721" cy="301721"/>
              <a:chOff x="1144662" y="9391982"/>
              <a:chExt cx="301721" cy="301721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1144662" y="9391982"/>
                <a:ext cx="301721" cy="3017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1354494" y="9458380"/>
                <a:ext cx="89781" cy="8978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2347893" y="1688498"/>
              <a:ext cx="4358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This is </a:t>
              </a:r>
              <a:r>
                <a:rPr lang="en-US" sz="2400" dirty="0" smtClean="0"/>
                <a:t>comment #6 on this article</a:t>
              </a:r>
              <a:endParaRPr lang="en-US" sz="2400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838448" y="6610244"/>
            <a:ext cx="4867946" cy="461665"/>
            <a:chOff x="1838448" y="1688498"/>
            <a:chExt cx="4867946" cy="461665"/>
          </a:xfrm>
        </p:grpSpPr>
        <p:grpSp>
          <p:nvGrpSpPr>
            <p:cNvPr id="98" name="Group 97"/>
            <p:cNvGrpSpPr/>
            <p:nvPr/>
          </p:nvGrpSpPr>
          <p:grpSpPr>
            <a:xfrm>
              <a:off x="1838448" y="1768471"/>
              <a:ext cx="301721" cy="301721"/>
              <a:chOff x="1144662" y="9391982"/>
              <a:chExt cx="301721" cy="301721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144662" y="9391982"/>
                <a:ext cx="301721" cy="3017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354494" y="9458380"/>
                <a:ext cx="89781" cy="8978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2347893" y="1688498"/>
              <a:ext cx="4358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This is </a:t>
              </a:r>
              <a:r>
                <a:rPr lang="en-US" sz="2400" dirty="0" smtClean="0"/>
                <a:t>comment #7 on this article</a:t>
              </a:r>
              <a:endParaRPr lang="en-US" sz="24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838448" y="7430537"/>
            <a:ext cx="4867946" cy="461665"/>
            <a:chOff x="1838448" y="1688498"/>
            <a:chExt cx="4867946" cy="461665"/>
          </a:xfrm>
        </p:grpSpPr>
        <p:grpSp>
          <p:nvGrpSpPr>
            <p:cNvPr id="103" name="Group 102"/>
            <p:cNvGrpSpPr/>
            <p:nvPr/>
          </p:nvGrpSpPr>
          <p:grpSpPr>
            <a:xfrm>
              <a:off x="1838448" y="1768471"/>
              <a:ext cx="301721" cy="301721"/>
              <a:chOff x="1144662" y="9391982"/>
              <a:chExt cx="301721" cy="301721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1144662" y="9391982"/>
                <a:ext cx="301721" cy="3017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354494" y="9458380"/>
                <a:ext cx="89781" cy="8978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347893" y="1688498"/>
              <a:ext cx="4358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This is </a:t>
              </a:r>
              <a:r>
                <a:rPr lang="en-US" sz="2400" dirty="0" smtClean="0"/>
                <a:t>comment #8 on this article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504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1428167" y="135468"/>
            <a:ext cx="13399666" cy="88090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0" tIns="0" rIns="0" bIns="0" rtlCol="0" anchor="t"/>
          <a:lstStyle/>
          <a:p>
            <a:pPr marL="457200" marR="0" lvl="0" indent="-457200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597018" y="449688"/>
            <a:ext cx="5061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/>
              <a:t>Report: Top aide gave Trump fake news</a:t>
            </a:r>
            <a:endParaRPr lang="en-US" sz="2400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1838448" y="1688498"/>
            <a:ext cx="4867946" cy="461665"/>
            <a:chOff x="1838448" y="1688498"/>
            <a:chExt cx="4867946" cy="461665"/>
          </a:xfrm>
        </p:grpSpPr>
        <p:grpSp>
          <p:nvGrpSpPr>
            <p:cNvPr id="66" name="Group 65"/>
            <p:cNvGrpSpPr/>
            <p:nvPr/>
          </p:nvGrpSpPr>
          <p:grpSpPr>
            <a:xfrm>
              <a:off x="1838448" y="1768471"/>
              <a:ext cx="301721" cy="301721"/>
              <a:chOff x="1144662" y="9391982"/>
              <a:chExt cx="301721" cy="301721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144662" y="9391982"/>
                <a:ext cx="301721" cy="3017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1354494" y="9458380"/>
                <a:ext cx="89781" cy="8978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2347893" y="1688498"/>
              <a:ext cx="4358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This is </a:t>
              </a:r>
              <a:r>
                <a:rPr lang="en-US" sz="2400" dirty="0" smtClean="0"/>
                <a:t>comment #1 on this article</a:t>
              </a:r>
              <a:endParaRPr lang="en-US" sz="24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838448" y="2508789"/>
            <a:ext cx="4867946" cy="461665"/>
            <a:chOff x="1838448" y="1688498"/>
            <a:chExt cx="4867946" cy="461665"/>
          </a:xfrm>
        </p:grpSpPr>
        <p:grpSp>
          <p:nvGrpSpPr>
            <p:cNvPr id="73" name="Group 72"/>
            <p:cNvGrpSpPr/>
            <p:nvPr/>
          </p:nvGrpSpPr>
          <p:grpSpPr>
            <a:xfrm>
              <a:off x="1838448" y="1768471"/>
              <a:ext cx="301721" cy="301721"/>
              <a:chOff x="1144662" y="9391982"/>
              <a:chExt cx="301721" cy="301721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1144662" y="9391982"/>
                <a:ext cx="301721" cy="3017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354494" y="9458380"/>
                <a:ext cx="89781" cy="8978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2347893" y="1688498"/>
              <a:ext cx="4358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This is </a:t>
              </a:r>
              <a:r>
                <a:rPr lang="en-US" sz="2400" dirty="0" smtClean="0"/>
                <a:t>comment #2 on this article</a:t>
              </a:r>
              <a:endParaRPr lang="en-US" sz="24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838448" y="3329080"/>
            <a:ext cx="4867946" cy="461665"/>
            <a:chOff x="1838448" y="1688498"/>
            <a:chExt cx="4867946" cy="461665"/>
          </a:xfrm>
        </p:grpSpPr>
        <p:grpSp>
          <p:nvGrpSpPr>
            <p:cNvPr id="78" name="Group 77"/>
            <p:cNvGrpSpPr/>
            <p:nvPr/>
          </p:nvGrpSpPr>
          <p:grpSpPr>
            <a:xfrm>
              <a:off x="1838448" y="1768471"/>
              <a:ext cx="301721" cy="301721"/>
              <a:chOff x="1144662" y="9391982"/>
              <a:chExt cx="301721" cy="301721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1144662" y="9391982"/>
                <a:ext cx="301721" cy="3017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354494" y="9458380"/>
                <a:ext cx="89781" cy="8978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2347893" y="1688498"/>
              <a:ext cx="4358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This is </a:t>
              </a:r>
              <a:r>
                <a:rPr lang="en-US" sz="2400" dirty="0" smtClean="0"/>
                <a:t>comment #3 on this article</a:t>
              </a:r>
              <a:endParaRPr lang="en-US" sz="24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838448" y="4149371"/>
            <a:ext cx="4867946" cy="461665"/>
            <a:chOff x="1838448" y="1688498"/>
            <a:chExt cx="4867946" cy="461665"/>
          </a:xfrm>
        </p:grpSpPr>
        <p:grpSp>
          <p:nvGrpSpPr>
            <p:cNvPr id="83" name="Group 82"/>
            <p:cNvGrpSpPr/>
            <p:nvPr/>
          </p:nvGrpSpPr>
          <p:grpSpPr>
            <a:xfrm>
              <a:off x="1838448" y="1768471"/>
              <a:ext cx="301721" cy="301721"/>
              <a:chOff x="1144662" y="9391982"/>
              <a:chExt cx="301721" cy="301721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144662" y="9391982"/>
                <a:ext cx="301721" cy="3017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354494" y="9458380"/>
                <a:ext cx="89781" cy="8978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2347893" y="1688498"/>
              <a:ext cx="4358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This is </a:t>
              </a:r>
              <a:r>
                <a:rPr lang="en-US" sz="2400" dirty="0" smtClean="0"/>
                <a:t>comment #4 on this article</a:t>
              </a:r>
              <a:endParaRPr lang="en-US" sz="24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838448" y="4969662"/>
            <a:ext cx="4867946" cy="461665"/>
            <a:chOff x="1838448" y="1688498"/>
            <a:chExt cx="4867946" cy="461665"/>
          </a:xfrm>
        </p:grpSpPr>
        <p:grpSp>
          <p:nvGrpSpPr>
            <p:cNvPr id="88" name="Group 87"/>
            <p:cNvGrpSpPr/>
            <p:nvPr/>
          </p:nvGrpSpPr>
          <p:grpSpPr>
            <a:xfrm>
              <a:off x="1838448" y="1768471"/>
              <a:ext cx="301721" cy="301721"/>
              <a:chOff x="1144662" y="9391982"/>
              <a:chExt cx="301721" cy="301721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1144662" y="9391982"/>
                <a:ext cx="301721" cy="3017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354494" y="9458380"/>
                <a:ext cx="89781" cy="8978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2347893" y="1688498"/>
              <a:ext cx="4358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This is </a:t>
              </a:r>
              <a:r>
                <a:rPr lang="en-US" sz="2400" dirty="0" smtClean="0"/>
                <a:t>comment #5 on this article</a:t>
              </a:r>
              <a:endParaRPr lang="en-US" sz="24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838448" y="5789953"/>
            <a:ext cx="4867946" cy="461665"/>
            <a:chOff x="1838448" y="1688498"/>
            <a:chExt cx="4867946" cy="461665"/>
          </a:xfrm>
        </p:grpSpPr>
        <p:grpSp>
          <p:nvGrpSpPr>
            <p:cNvPr id="93" name="Group 92"/>
            <p:cNvGrpSpPr/>
            <p:nvPr/>
          </p:nvGrpSpPr>
          <p:grpSpPr>
            <a:xfrm>
              <a:off x="1838448" y="1768471"/>
              <a:ext cx="301721" cy="301721"/>
              <a:chOff x="1144662" y="9391982"/>
              <a:chExt cx="301721" cy="301721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1144662" y="9391982"/>
                <a:ext cx="301721" cy="3017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1354494" y="9458380"/>
                <a:ext cx="89781" cy="8978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2347893" y="1688498"/>
              <a:ext cx="4358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This is </a:t>
              </a:r>
              <a:r>
                <a:rPr lang="en-US" sz="2400" dirty="0" smtClean="0"/>
                <a:t>comment #6 on this article</a:t>
              </a:r>
              <a:endParaRPr lang="en-US" sz="2400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838448" y="6610244"/>
            <a:ext cx="4867946" cy="461665"/>
            <a:chOff x="1838448" y="1688498"/>
            <a:chExt cx="4867946" cy="461665"/>
          </a:xfrm>
        </p:grpSpPr>
        <p:grpSp>
          <p:nvGrpSpPr>
            <p:cNvPr id="98" name="Group 97"/>
            <p:cNvGrpSpPr/>
            <p:nvPr/>
          </p:nvGrpSpPr>
          <p:grpSpPr>
            <a:xfrm>
              <a:off x="1838448" y="1768471"/>
              <a:ext cx="301721" cy="301721"/>
              <a:chOff x="1144662" y="9391982"/>
              <a:chExt cx="301721" cy="301721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144662" y="9391982"/>
                <a:ext cx="301721" cy="3017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354494" y="9458380"/>
                <a:ext cx="89781" cy="8978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2347893" y="1688498"/>
              <a:ext cx="4358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This is </a:t>
              </a:r>
              <a:r>
                <a:rPr lang="en-US" sz="2400" dirty="0" smtClean="0"/>
                <a:t>comment #7 on this article</a:t>
              </a:r>
              <a:endParaRPr lang="en-US" sz="24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838448" y="7430537"/>
            <a:ext cx="4867946" cy="461665"/>
            <a:chOff x="1838448" y="1688498"/>
            <a:chExt cx="4867946" cy="461665"/>
          </a:xfrm>
        </p:grpSpPr>
        <p:grpSp>
          <p:nvGrpSpPr>
            <p:cNvPr id="103" name="Group 102"/>
            <p:cNvGrpSpPr/>
            <p:nvPr/>
          </p:nvGrpSpPr>
          <p:grpSpPr>
            <a:xfrm>
              <a:off x="1838448" y="1768471"/>
              <a:ext cx="301721" cy="301721"/>
              <a:chOff x="1144662" y="9391982"/>
              <a:chExt cx="301721" cy="301721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1144662" y="9391982"/>
                <a:ext cx="301721" cy="3017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354494" y="9458380"/>
                <a:ext cx="89781" cy="8978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347893" y="1688498"/>
              <a:ext cx="4358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This is </a:t>
              </a:r>
              <a:r>
                <a:rPr lang="en-US" sz="2400" dirty="0" smtClean="0"/>
                <a:t>comment #8 on this article</a:t>
              </a:r>
              <a:endParaRPr lang="en-US" sz="2400" dirty="0"/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0" y="0"/>
            <a:ext cx="16255999" cy="914400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5847831" y="1871224"/>
            <a:ext cx="4871186" cy="5009686"/>
            <a:chOff x="7267085" y="2961712"/>
            <a:chExt cx="2869275" cy="2950855"/>
          </a:xfrm>
        </p:grpSpPr>
        <p:grpSp>
          <p:nvGrpSpPr>
            <p:cNvPr id="110" name="Group 109"/>
            <p:cNvGrpSpPr/>
            <p:nvPr/>
          </p:nvGrpSpPr>
          <p:grpSpPr>
            <a:xfrm>
              <a:off x="7267085" y="2961712"/>
              <a:ext cx="2869275" cy="2950855"/>
              <a:chOff x="3221191" y="5707843"/>
              <a:chExt cx="2330672" cy="2396938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3221191" y="5707843"/>
                <a:ext cx="2330672" cy="2396938"/>
                <a:chOff x="1636829" y="5541663"/>
                <a:chExt cx="2330672" cy="2396938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1636829" y="5607930"/>
                  <a:ext cx="2330672" cy="233067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1703465" y="6618644"/>
                  <a:ext cx="181160" cy="30924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3600" dirty="0" smtClean="0"/>
                    <a:t>L</a:t>
                  </a:r>
                  <a:endParaRPr lang="en-US" sz="3600" dirty="0"/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2703148" y="5541663"/>
                  <a:ext cx="198033" cy="30924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3600" dirty="0" smtClean="0"/>
                    <a:t>+</a:t>
                  </a:r>
                  <a:endParaRPr lang="en-US" sz="3600" dirty="0"/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3708649" y="6618644"/>
                  <a:ext cx="208004" cy="30924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3600" dirty="0" smtClean="0"/>
                    <a:t>R</a:t>
                  </a:r>
                  <a:endParaRPr lang="en-US" sz="3600" dirty="0"/>
                </a:p>
              </p:txBody>
            </p:sp>
            <p:sp>
              <p:nvSpPr>
                <p:cNvPr id="166" name="Oval 165"/>
                <p:cNvSpPr>
                  <a:spLocks noChangeAspect="1"/>
                </p:cNvSpPr>
                <p:nvPr/>
              </p:nvSpPr>
              <p:spPr>
                <a:xfrm>
                  <a:off x="2112986" y="6385901"/>
                  <a:ext cx="182880" cy="18288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>
                <a:off x="4308602" y="7709656"/>
                <a:ext cx="155849" cy="30924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3600" dirty="0" smtClean="0"/>
                  <a:t>-</a:t>
                </a:r>
                <a:endParaRPr lang="en-US" sz="3600" dirty="0"/>
              </a:p>
            </p:txBody>
          </p:sp>
        </p:grpSp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75946" y="3674690"/>
              <a:ext cx="877860" cy="8778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803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546468" y="939881"/>
            <a:ext cx="8448868" cy="7032826"/>
            <a:chOff x="546468" y="939881"/>
            <a:chExt cx="8448868" cy="7032826"/>
          </a:xfrm>
        </p:grpSpPr>
        <p:sp>
          <p:nvSpPr>
            <p:cNvPr id="3" name="Rectangle 2"/>
            <p:cNvSpPr/>
            <p:nvPr/>
          </p:nvSpPr>
          <p:spPr>
            <a:xfrm>
              <a:off x="1933200" y="1726724"/>
              <a:ext cx="5543071" cy="5543068"/>
            </a:xfrm>
            <a:prstGeom prst="rect">
              <a:avLst/>
            </a:prstGeom>
            <a:gradFill flip="none" rotWithShape="1">
              <a:gsLst>
                <a:gs pos="50000">
                  <a:schemeClr val="bg1"/>
                </a:gs>
                <a:gs pos="0">
                  <a:schemeClr val="accent1">
                    <a:lumMod val="75000"/>
                  </a:schemeClr>
                </a:gs>
                <a:gs pos="100000">
                  <a:srgbClr val="DD372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940691" y="1726724"/>
              <a:ext cx="5543071" cy="554306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0"/>
                  </a:schemeClr>
                </a:gs>
                <a:gs pos="100000">
                  <a:schemeClr val="tx1">
                    <a:alpha val="10000"/>
                    <a:lumMod val="0"/>
                    <a:lumOff val="10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681316" y="4498258"/>
              <a:ext cx="6105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704735" y="1504335"/>
              <a:ext cx="0" cy="60468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895804" y="4313592"/>
              <a:ext cx="1099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Right Bias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6468" y="4313592"/>
              <a:ext cx="974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Left Bias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34519" y="1023809"/>
              <a:ext cx="1340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/>
                <a:t>High Quality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86010" y="7603375"/>
              <a:ext cx="1296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Low Quality</a:t>
              </a:r>
              <a:endParaRPr lang="en-US" dirty="0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5731806" y="2688030"/>
              <a:ext cx="282974" cy="28297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888043" y="2971004"/>
              <a:ext cx="0" cy="152725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21" idx="2"/>
            </p:cNvCxnSpPr>
            <p:nvPr/>
          </p:nvCxnSpPr>
          <p:spPr>
            <a:xfrm flipH="1">
              <a:off x="4704735" y="2829517"/>
              <a:ext cx="1027071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1462164" y="1756220"/>
              <a:ext cx="0" cy="640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933200" y="1319401"/>
              <a:ext cx="640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00794" y="939881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X</a:t>
              </a:r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2631" y="1891594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59460" y="14010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43154" y="16272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041853" y="138688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100</a:t>
              </a:r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397476" y="698260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100</a:t>
              </a:r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3607" y="2594568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(65, 20)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01356" y="264485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20181" y="44982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65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9597516" y="2963900"/>
                <a:ext cx="619688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𝑐𝑜𝑚𝑝𝑜𝑠𝑖𝑡𝑒𝑆𝑐𝑜𝑟𝑒</m:t>
                      </m:r>
                      <m:r>
                        <a:rPr lang="mr-IN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100−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∗</m:t>
                      </m:r>
                      <m:d>
                        <m:dPr>
                          <m:ctrlPr>
                            <a:rPr lang="mr-I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i="1">
                              <a:latin typeface="Cambria Math" charset="0"/>
                            </a:rPr>
                            <m:t>𝑀𝑎𝑡h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𝑎𝑏𝑠</m:t>
                          </m:r>
                          <m:d>
                            <m:d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50−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516" y="2963900"/>
                <a:ext cx="6196889" cy="6223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Left Brace 42"/>
          <p:cNvSpPr/>
          <p:nvPr/>
        </p:nvSpPr>
        <p:spPr>
          <a:xfrm rot="16200000">
            <a:off x="14145222" y="2361348"/>
            <a:ext cx="341406" cy="29569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1561310" y="4036592"/>
            <a:ext cx="1428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Quality Score</a:t>
            </a:r>
          </a:p>
          <a:p>
            <a:pPr algn="ctr"/>
            <a:r>
              <a:rPr lang="en-US" dirty="0" smtClean="0"/>
              <a:t>Range: 0-100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3636219" y="4036592"/>
            <a:ext cx="1359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Bias Factor</a:t>
            </a:r>
          </a:p>
          <a:p>
            <a:pPr algn="ctr"/>
            <a:r>
              <a:rPr lang="en-US" dirty="0" smtClean="0"/>
              <a:t>Range: 0.5-1</a:t>
            </a:r>
            <a:endParaRPr lang="en-US" dirty="0"/>
          </a:p>
        </p:txBody>
      </p:sp>
      <p:sp>
        <p:nvSpPr>
          <p:cNvPr id="46" name="Left Brace 45"/>
          <p:cNvSpPr/>
          <p:nvPr/>
        </p:nvSpPr>
        <p:spPr>
          <a:xfrm rot="16200000">
            <a:off x="12113346" y="3376353"/>
            <a:ext cx="324463" cy="9438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9593478" y="5608777"/>
                <a:ext cx="644221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𝑐𝑜𝑚𝑝𝑜𝑠𝑖𝑡𝑒𝑆𝑐𝑜𝑟𝑒</m:t>
                      </m:r>
                      <m:r>
                        <a:rPr lang="mr-IN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100−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20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∗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i="1">
                              <a:latin typeface="Cambria Math" charset="0"/>
                            </a:rPr>
                            <m:t>𝑀𝑎𝑡h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𝑎𝑏𝑠</m:t>
                          </m:r>
                          <m:d>
                            <m:d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50−65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478" y="5608777"/>
                <a:ext cx="6442213" cy="6223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9561080" y="530456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Ex: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9561080" y="6598591"/>
                <a:ext cx="27702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𝑐𝑜𝑚𝑝𝑜𝑠𝑖𝑡𝑒𝑆𝑐𝑜𝑟𝑒</m:t>
                      </m:r>
                      <m:r>
                        <a:rPr lang="mr-IN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80∗.85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080" y="6598591"/>
                <a:ext cx="277024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418" r="-15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9523497" y="7179799"/>
                <a:ext cx="2250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𝑐𝑜𝑚𝑝𝑜𝑠𝑖𝑡𝑒𝑆𝑐𝑜𝑟𝑒</m:t>
                      </m:r>
                      <m:r>
                        <a:rPr lang="mr-IN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68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497" y="7179799"/>
                <a:ext cx="225087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981" r="-216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64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03566" y="939881"/>
            <a:ext cx="8448868" cy="7032826"/>
            <a:chOff x="546468" y="939881"/>
            <a:chExt cx="8448868" cy="7032826"/>
          </a:xfrm>
        </p:grpSpPr>
        <p:sp>
          <p:nvSpPr>
            <p:cNvPr id="3" name="Rectangle 2"/>
            <p:cNvSpPr/>
            <p:nvPr/>
          </p:nvSpPr>
          <p:spPr>
            <a:xfrm>
              <a:off x="1933200" y="1726724"/>
              <a:ext cx="5543071" cy="5543068"/>
            </a:xfrm>
            <a:prstGeom prst="rect">
              <a:avLst/>
            </a:prstGeom>
            <a:gradFill flip="none" rotWithShape="1">
              <a:gsLst>
                <a:gs pos="50000">
                  <a:schemeClr val="bg1"/>
                </a:gs>
                <a:gs pos="0">
                  <a:schemeClr val="accent1">
                    <a:lumMod val="75000"/>
                  </a:schemeClr>
                </a:gs>
                <a:gs pos="100000">
                  <a:srgbClr val="DD372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940691" y="1726724"/>
              <a:ext cx="5543071" cy="554306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0"/>
                  </a:schemeClr>
                </a:gs>
                <a:gs pos="100000">
                  <a:schemeClr val="tx1">
                    <a:alpha val="10000"/>
                    <a:lumMod val="0"/>
                    <a:lumOff val="10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681316" y="4498258"/>
              <a:ext cx="6105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704735" y="1504335"/>
              <a:ext cx="0" cy="60468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895804" y="4313592"/>
              <a:ext cx="1099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Right Bias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6468" y="4313592"/>
              <a:ext cx="974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Left Bias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34519" y="1023809"/>
              <a:ext cx="1340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/>
                <a:t>High Quality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86010" y="7603375"/>
              <a:ext cx="1296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Low Quality</a:t>
              </a:r>
              <a:endParaRPr lang="en-US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1462164" y="1756220"/>
              <a:ext cx="0" cy="640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933200" y="1319401"/>
              <a:ext cx="640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00794" y="939881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X</a:t>
              </a:r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2631" y="1891594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97889" y="1756220"/>
              <a:ext cx="418704" cy="369332"/>
            </a:xfrm>
            <a:prstGeom prst="rect">
              <a:avLst/>
            </a:prstGeom>
            <a:solidFill>
              <a:schemeClr val="bg1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44364" y="1756220"/>
              <a:ext cx="535724" cy="369332"/>
            </a:xfrm>
            <a:prstGeom prst="rect">
              <a:avLst/>
            </a:prstGeom>
            <a:solidFill>
              <a:schemeClr val="bg1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992878" y="1772391"/>
              <a:ext cx="418704" cy="369332"/>
            </a:xfrm>
            <a:prstGeom prst="rect">
              <a:avLst/>
            </a:prstGeom>
            <a:solidFill>
              <a:schemeClr val="bg1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000738" y="4299240"/>
              <a:ext cx="418704" cy="369332"/>
            </a:xfrm>
            <a:prstGeom prst="rect">
              <a:avLst/>
            </a:prstGeom>
            <a:solidFill>
              <a:schemeClr val="bg1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25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05723" y="4299240"/>
              <a:ext cx="418704" cy="369332"/>
            </a:xfrm>
            <a:prstGeom prst="rect">
              <a:avLst/>
            </a:prstGeom>
            <a:solidFill>
              <a:schemeClr val="bg1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995727" y="4315411"/>
              <a:ext cx="418704" cy="369332"/>
            </a:xfrm>
            <a:prstGeom prst="rect">
              <a:avLst/>
            </a:prstGeom>
            <a:solidFill>
              <a:schemeClr val="bg1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25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69879" y="6800951"/>
              <a:ext cx="301685" cy="369332"/>
            </a:xfrm>
            <a:prstGeom prst="rect">
              <a:avLst/>
            </a:prstGeom>
            <a:solidFill>
              <a:schemeClr val="bg1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574864" y="6800951"/>
              <a:ext cx="301685" cy="369332"/>
            </a:xfrm>
            <a:prstGeom prst="rect">
              <a:avLst/>
            </a:prstGeom>
            <a:solidFill>
              <a:schemeClr val="bg1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064868" y="6817122"/>
              <a:ext cx="301685" cy="369332"/>
            </a:xfrm>
            <a:prstGeom prst="rect">
              <a:avLst/>
            </a:prstGeom>
            <a:solidFill>
              <a:schemeClr val="bg1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905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3067844"/>
            <a:ext cx="12115800" cy="4533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904216" y="9330286"/>
                <a:ext cx="644221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𝑐𝑜𝑚𝑝𝑜𝑠𝑖𝑡𝑒𝑆𝑐𝑜𝑟𝑒</m:t>
                      </m:r>
                      <m:r>
                        <a:rPr lang="mr-IN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100−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20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∗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i="1">
                              <a:latin typeface="Cambria Math" charset="0"/>
                            </a:rPr>
                            <m:t>𝑀𝑎𝑡h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𝑎𝑏𝑠</m:t>
                          </m:r>
                          <m:d>
                            <m:d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50−65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216" y="9330286"/>
                <a:ext cx="6442213" cy="6223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903360" y="10172014"/>
                <a:ext cx="487011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𝑐𝑜𝑚𝑝𝑜𝑠𝑖𝑡𝑒𝑆𝑐𝑜𝑟𝑒</m:t>
                      </m:r>
                      <m:r>
                        <a:rPr lang="mr-IN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80∗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𝑀𝑎𝑡h</m:t>
                      </m:r>
                      <m:r>
                        <a:rPr lang="en-US" b="0" i="1" smtClean="0">
                          <a:latin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</a:rPr>
                        <m:t>𝑎𝑏𝑠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50−65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360" y="10172014"/>
                <a:ext cx="4870116" cy="5203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81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4660</TotalTime>
  <Words>619</Words>
  <Application>Microsoft Macintosh PowerPoint</Application>
  <PresentationFormat>Custom</PresentationFormat>
  <Paragraphs>112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Cambria Math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Michals</dc:creator>
  <cp:lastModifiedBy>Luke Michals</cp:lastModifiedBy>
  <cp:revision>73</cp:revision>
  <dcterms:created xsi:type="dcterms:W3CDTF">2017-05-04T01:17:42Z</dcterms:created>
  <dcterms:modified xsi:type="dcterms:W3CDTF">2017-05-17T14:58:51Z</dcterms:modified>
</cp:coreProperties>
</file>