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9" r:id="rId2"/>
    <p:sldId id="260" r:id="rId3"/>
    <p:sldId id="270" r:id="rId4"/>
    <p:sldId id="257" r:id="rId5"/>
    <p:sldId id="274" r:id="rId6"/>
    <p:sldId id="275" r:id="rId7"/>
    <p:sldId id="266" r:id="rId8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5"/>
    <p:restoredTop sz="94604"/>
  </p:normalViewPr>
  <p:slideViewPr>
    <p:cSldViewPr snapToGrid="0" snapToObjects="1">
      <p:cViewPr>
        <p:scale>
          <a:sx n="95" d="100"/>
          <a:sy n="95" d="100"/>
        </p:scale>
        <p:origin x="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F265C-D068-B547-ABC7-0045181771A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5912-2236-D04C-BCCC-FC1E817A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28852" cy="9291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2F75-93F5-9647-91FE-D112767276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  <p:sldLayoutId id="2147483691" r:id="rId3"/>
    <p:sldLayoutId id="2147483692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4" Type="http://schemas.openxmlformats.org/officeDocument/2006/relationships/image" Target="../media/image15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861463"/>
            <a:ext cx="768309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3" y="2861463"/>
            <a:ext cx="7616641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42027" y="4732545"/>
            <a:ext cx="314107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65219" y="5425272"/>
            <a:ext cx="372534" cy="18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86079" y="5401732"/>
            <a:ext cx="4449336" cy="6533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75288" y="6215772"/>
            <a:ext cx="4360127" cy="4749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7023" y="4732545"/>
            <a:ext cx="188464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13"/>
          <a:stretch/>
        </p:blipFill>
        <p:spPr>
          <a:xfrm>
            <a:off x="234950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34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219461" y="2879338"/>
            <a:ext cx="988865" cy="32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51861" y="4417193"/>
            <a:ext cx="4951266" cy="1249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082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6255999" cy="914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5847831" y="1871224"/>
            <a:ext cx="4871186" cy="5009686"/>
            <a:chOff x="7267085" y="2961712"/>
            <a:chExt cx="2869275" cy="295085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267085" y="2961712"/>
              <a:ext cx="2869275" cy="2950855"/>
              <a:chOff x="3221191" y="5707843"/>
              <a:chExt cx="2330672" cy="239693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221191" y="5707843"/>
                <a:ext cx="2330672" cy="2396938"/>
                <a:chOff x="1636829" y="5541663"/>
                <a:chExt cx="2330672" cy="239693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636829" y="5607930"/>
                  <a:ext cx="2330672" cy="23306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703465" y="6618644"/>
                  <a:ext cx="181160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L</a:t>
                  </a:r>
                  <a:endParaRPr lang="en-US" sz="36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703148" y="5541663"/>
                  <a:ext cx="198033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+</a:t>
                  </a:r>
                  <a:endParaRPr lang="en-US" sz="36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708649" y="6618644"/>
                  <a:ext cx="208004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R</a:t>
                  </a:r>
                  <a:endParaRPr lang="en-US" sz="3600" dirty="0"/>
                </a:p>
              </p:txBody>
            </p:sp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>
                  <a:off x="3589670" y="5937197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4308602" y="7709656"/>
                <a:ext cx="155849" cy="3092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</p:grp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39829" y="4805951"/>
              <a:ext cx="877860" cy="87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6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46468" y="939881"/>
            <a:ext cx="8448868" cy="7032826"/>
            <a:chOff x="546468" y="939881"/>
            <a:chExt cx="8448868" cy="7032826"/>
          </a:xfrm>
        </p:grpSpPr>
        <p:sp>
          <p:nvSpPr>
            <p:cNvPr id="3" name="Rectangle 2"/>
            <p:cNvSpPr/>
            <p:nvPr/>
          </p:nvSpPr>
          <p:spPr>
            <a:xfrm>
              <a:off x="1933200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0">
                  <a:schemeClr val="accent1">
                    <a:lumMod val="75000"/>
                  </a:schemeClr>
                </a:gs>
                <a:gs pos="100000">
                  <a:srgbClr val="DD372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0691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0"/>
                  </a:schemeClr>
                </a:gs>
                <a:gs pos="100000">
                  <a:schemeClr val="tx1">
                    <a:alpha val="1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81316" y="4498258"/>
              <a:ext cx="610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704735" y="1504335"/>
              <a:ext cx="0" cy="6046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95804" y="4313592"/>
              <a:ext cx="1099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Bias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468" y="4313592"/>
              <a:ext cx="97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Bias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4519" y="1023809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High Quality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86010" y="7603375"/>
              <a:ext cx="129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 Quality</a:t>
              </a:r>
              <a:endParaRPr lang="en-US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731806" y="2688030"/>
              <a:ext cx="282974" cy="28297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888043" y="2971004"/>
              <a:ext cx="0" cy="15272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1" idx="2"/>
            </p:cNvCxnSpPr>
            <p:nvPr/>
          </p:nvCxnSpPr>
          <p:spPr>
            <a:xfrm flipH="1">
              <a:off x="4704735" y="2829517"/>
              <a:ext cx="102707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462164" y="1756220"/>
              <a:ext cx="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33200" y="1319401"/>
              <a:ext cx="64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00794" y="93988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2631" y="18915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59460" y="1401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3154" y="16272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41853" y="138688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</a:t>
              </a:r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97476" y="698260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3607" y="2594568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(65, 20)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01356" y="26448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0181" y="44982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65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597516" y="2963900"/>
                <a:ext cx="619688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100−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𝑀𝑎𝑡h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50−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516" y="2963900"/>
                <a:ext cx="6196889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eft Brace 42"/>
          <p:cNvSpPr/>
          <p:nvPr/>
        </p:nvSpPr>
        <p:spPr>
          <a:xfrm rot="16200000">
            <a:off x="14145222" y="2361348"/>
            <a:ext cx="341406" cy="2956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1561310" y="4036592"/>
            <a:ext cx="142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Quality Score</a:t>
            </a:r>
          </a:p>
          <a:p>
            <a:pPr algn="ctr"/>
            <a:r>
              <a:rPr lang="en-US" dirty="0" smtClean="0"/>
              <a:t>Range: 0-100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636219" y="4036592"/>
            <a:ext cx="135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Bias Factor</a:t>
            </a:r>
          </a:p>
          <a:p>
            <a:pPr algn="ctr"/>
            <a:r>
              <a:rPr lang="en-US" dirty="0" smtClean="0"/>
              <a:t>Range: 0.5-1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12113346" y="3376353"/>
            <a:ext cx="324463" cy="943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593478" y="5608777"/>
                <a:ext cx="644221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100−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𝑀𝑎𝑡h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50−65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478" y="5608777"/>
                <a:ext cx="6442213" cy="622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9561080" y="5304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9561080" y="6598591"/>
                <a:ext cx="2770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80∗.85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80" y="6598591"/>
                <a:ext cx="277024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418" r="-15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9523497" y="7179799"/>
                <a:ext cx="225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497" y="7179799"/>
                <a:ext cx="2250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81" r="-216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03566" y="939881"/>
            <a:ext cx="8448868" cy="7032826"/>
            <a:chOff x="546468" y="939881"/>
            <a:chExt cx="8448868" cy="7032826"/>
          </a:xfrm>
        </p:grpSpPr>
        <p:sp>
          <p:nvSpPr>
            <p:cNvPr id="3" name="Rectangle 2"/>
            <p:cNvSpPr/>
            <p:nvPr/>
          </p:nvSpPr>
          <p:spPr>
            <a:xfrm>
              <a:off x="1933200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0">
                  <a:schemeClr val="accent1">
                    <a:lumMod val="75000"/>
                  </a:schemeClr>
                </a:gs>
                <a:gs pos="100000">
                  <a:srgbClr val="DD372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0691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0"/>
                  </a:schemeClr>
                </a:gs>
                <a:gs pos="100000">
                  <a:schemeClr val="tx1">
                    <a:alpha val="1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81316" y="4498258"/>
              <a:ext cx="610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704735" y="1504335"/>
              <a:ext cx="0" cy="6046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95804" y="4313592"/>
              <a:ext cx="1099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Bias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468" y="4313592"/>
              <a:ext cx="97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Bias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4519" y="1023809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High Quality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86010" y="7603375"/>
              <a:ext cx="129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 Quality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462164" y="1756220"/>
              <a:ext cx="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33200" y="1319401"/>
              <a:ext cx="64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00794" y="93988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2631" y="18915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97889" y="1756220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44364" y="1756220"/>
              <a:ext cx="53572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92878" y="1772391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00738" y="4299240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5723" y="4299240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95727" y="4315411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69879" y="6800951"/>
              <a:ext cx="301685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4864" y="6800951"/>
              <a:ext cx="301685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4868" y="6817122"/>
              <a:ext cx="301685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3067844"/>
            <a:ext cx="12115800" cy="4533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904216" y="9330286"/>
                <a:ext cx="644221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100−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𝑀𝑎𝑡h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50−65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16" y="9330286"/>
                <a:ext cx="6442213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03360" y="10172014"/>
                <a:ext cx="487011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80∗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𝑀𝑎𝑡h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𝑎𝑏𝑠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50−65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360" y="10172014"/>
                <a:ext cx="4870116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4744</TotalTime>
  <Words>469</Words>
  <Application>Microsoft Macintosh PowerPoint</Application>
  <PresentationFormat>Custom</PresentationFormat>
  <Paragraphs>88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Michals</dc:creator>
  <cp:lastModifiedBy>Luke Michals</cp:lastModifiedBy>
  <cp:revision>74</cp:revision>
  <dcterms:created xsi:type="dcterms:W3CDTF">2017-05-04T01:17:42Z</dcterms:created>
  <dcterms:modified xsi:type="dcterms:W3CDTF">2017-05-17T16:22:13Z</dcterms:modified>
</cp:coreProperties>
</file>