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61C-1AEF-4635-A73E-70E349A181BB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1E3C-54DE-4AAE-A953-7B842342A3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u="sng" dirty="0" smtClean="0"/>
              <a:t>Filters used for the filtration of the shop air</a:t>
            </a:r>
            <a:r>
              <a:rPr lang="en-US" u="sng" dirty="0" smtClean="0"/>
              <a:t>:</a:t>
            </a:r>
          </a:p>
          <a:p>
            <a:pPr lvl="1"/>
            <a:r>
              <a:rPr lang="en-US" sz="2600" dirty="0" smtClean="0"/>
              <a:t>Bulk Liquid Remover: Parker P3TFA94WCAN</a:t>
            </a:r>
          </a:p>
          <a:p>
            <a:pPr lvl="2"/>
            <a:r>
              <a:rPr lang="en-US" dirty="0" smtClean="0"/>
              <a:t>85 SCFM</a:t>
            </a:r>
          </a:p>
          <a:p>
            <a:pPr lvl="2"/>
            <a:r>
              <a:rPr lang="en-US" dirty="0" smtClean="0"/>
              <a:t>232 PSIG</a:t>
            </a:r>
            <a:endParaRPr lang="en-US" dirty="0" smtClean="0"/>
          </a:p>
          <a:p>
            <a:pPr lvl="1"/>
            <a:r>
              <a:rPr lang="en-US" sz="2600" dirty="0" smtClean="0"/>
              <a:t>Particulate Filtration: Parker P32FB94ESAN</a:t>
            </a:r>
          </a:p>
          <a:p>
            <a:pPr lvl="2"/>
            <a:r>
              <a:rPr lang="en-US" dirty="0" smtClean="0"/>
              <a:t>82 SCFM</a:t>
            </a:r>
          </a:p>
          <a:p>
            <a:pPr lvl="2"/>
            <a:r>
              <a:rPr lang="en-US" dirty="0" smtClean="0"/>
              <a:t>5 um filter</a:t>
            </a:r>
            <a:endParaRPr lang="en-US" dirty="0" smtClean="0"/>
          </a:p>
          <a:p>
            <a:pPr lvl="1"/>
            <a:r>
              <a:rPr lang="en-US" sz="2600" dirty="0" smtClean="0"/>
              <a:t>Coalescing Filtration: Parker P32FB92DGAN</a:t>
            </a:r>
          </a:p>
          <a:p>
            <a:pPr lvl="2"/>
            <a:r>
              <a:rPr lang="en-US" dirty="0" smtClean="0"/>
              <a:t>.01 um filter</a:t>
            </a:r>
            <a:endParaRPr lang="en-US" dirty="0" smtClean="0"/>
          </a:p>
          <a:p>
            <a:pPr lvl="1"/>
            <a:r>
              <a:rPr lang="en-US" sz="2600" dirty="0" smtClean="0"/>
              <a:t>Descant Dryer: Parker </a:t>
            </a:r>
            <a:r>
              <a:rPr lang="en-US" sz="2600" dirty="0" smtClean="0"/>
              <a:t>DRP-14-447/003</a:t>
            </a:r>
          </a:p>
          <a:p>
            <a:pPr lvl="2"/>
            <a:r>
              <a:rPr lang="en-US" dirty="0" smtClean="0"/>
              <a:t>DD15-04 housing</a:t>
            </a:r>
          </a:p>
          <a:p>
            <a:pPr lvl="2"/>
            <a:r>
              <a:rPr lang="en-US" dirty="0" smtClean="0"/>
              <a:t>15 SCFM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Shop Air in Application of CO2 Cleaning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9066" y="1197143"/>
            <a:ext cx="745068" cy="95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9" y="2201620"/>
            <a:ext cx="1739255" cy="130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5287" y="3526009"/>
            <a:ext cx="1821912" cy="136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23667" y="5045573"/>
            <a:ext cx="809482" cy="117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urved Right Arrow 22"/>
          <p:cNvSpPr/>
          <p:nvPr/>
        </p:nvSpPr>
        <p:spPr bwMode="auto">
          <a:xfrm>
            <a:off x="7145866" y="1498600"/>
            <a:ext cx="270933" cy="1303867"/>
          </a:xfrm>
          <a:prstGeom prst="curv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Curved Right Arrow 23"/>
          <p:cNvSpPr/>
          <p:nvPr/>
        </p:nvSpPr>
        <p:spPr bwMode="auto">
          <a:xfrm>
            <a:off x="7069667" y="2997201"/>
            <a:ext cx="270933" cy="1303867"/>
          </a:xfrm>
          <a:prstGeom prst="curv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Curved Right Arrow 24"/>
          <p:cNvSpPr/>
          <p:nvPr/>
        </p:nvSpPr>
        <p:spPr bwMode="auto">
          <a:xfrm>
            <a:off x="7035800" y="4580466"/>
            <a:ext cx="270933" cy="1303867"/>
          </a:xfrm>
          <a:prstGeom prst="curv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4533900" y="2552700"/>
            <a:ext cx="4572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 rot="5400000">
            <a:off x="4533900" y="3543300"/>
            <a:ext cx="4572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 rot="5400000">
            <a:off x="4572000" y="4495800"/>
            <a:ext cx="3810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rot="5400000">
            <a:off x="4495800" y="5334000"/>
            <a:ext cx="5334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Using Shop Air in Application of CO2 Cleaning</vt:lpstr>
    </vt:vector>
  </TitlesOfParts>
  <Company>Federal-Mogul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Shop Air in Application of CO2 Cleaning</dc:title>
  <dc:creator>swaset26</dc:creator>
  <cp:lastModifiedBy>swaset26</cp:lastModifiedBy>
  <cp:revision>1</cp:revision>
  <dcterms:created xsi:type="dcterms:W3CDTF">2016-09-28T16:48:20Z</dcterms:created>
  <dcterms:modified xsi:type="dcterms:W3CDTF">2016-09-28T16:55:32Z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-1808179823</vt:i4>
  </property>
  <property fmtid="{D5CDD505-2E9C-101B-9397-08002B2CF9AE}" pid="3" name="_NewReviewCycle">
    <vt:lpwstr/>
  </property>
  <property fmtid="{D5CDD505-2E9C-101B-9397-08002B2CF9AE}" pid="4" name="_EmailSubject">
    <vt:lpwstr>Filtration System for Shop Air</vt:lpwstr>
  </property>
  <property fmtid="{D5CDD505-2E9C-101B-9397-08002B2CF9AE}" pid="5" name="_AuthorEmail">
    <vt:lpwstr>Tom.Swasey@federalmogul.com</vt:lpwstr>
  </property>
  <property fmtid="{D5CDD505-2E9C-101B-9397-08002B2CF9AE}" pid="6" name="_AuthorEmailDisplayName">
    <vt:lpwstr>Swasey, Tom</vt:lpwstr>
  </property>
</Properties>
</file>