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4" r:id="rId4"/>
    <p:sldId id="266" r:id="rId5"/>
    <p:sldId id="267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6" autoAdjust="0"/>
    <p:restoredTop sz="94025" autoAdjust="0"/>
  </p:normalViewPr>
  <p:slideViewPr>
    <p:cSldViewPr snapToGrid="0">
      <p:cViewPr varScale="1">
        <p:scale>
          <a:sx n="64" d="100"/>
          <a:sy n="64" d="100"/>
        </p:scale>
        <p:origin x="77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D213AAA-C21E-4EB7-AF05-6664286F0E55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9596D2-F4A4-4926-8BCF-1485B92536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75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96D2-F4A4-4926-8BCF-1485B925361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550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96D2-F4A4-4926-8BCF-1485B925361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80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96D2-F4A4-4926-8BCF-1485B925361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124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96D2-F4A4-4926-8BCF-1485B925361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0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596D2-F4A4-4926-8BCF-1485B925361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7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5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05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86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53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1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4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9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5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56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7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9FC7-EEB7-4D99-9F19-9BC64F4531A2}" type="datetimeFigureOut">
              <a:rPr lang="he-IL" smtClean="0"/>
              <a:t>ט"ו/אב/תשע"ט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54E2-0F7D-431D-9EA1-CA880C310C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60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75" y="3091165"/>
            <a:ext cx="5711140" cy="3742765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3" y="-208200"/>
            <a:ext cx="5711140" cy="3742765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4" y="3033290"/>
            <a:ext cx="5711140" cy="374276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-208200"/>
            <a:ext cx="5711140" cy="37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75" y="3804130"/>
            <a:ext cx="5063264" cy="303795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2" y="389595"/>
            <a:ext cx="5063264" cy="3037958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48" y="381254"/>
            <a:ext cx="5115745" cy="3069447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7" y="3792555"/>
            <a:ext cx="5063264" cy="30379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4334" y="3403598"/>
            <a:ext cx="23219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SCHREIBERI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64371" y="1"/>
            <a:ext cx="23299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BOSKIANUS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535301" y="-1"/>
            <a:ext cx="27229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DAYLIGHT- BEERSHEBENSIS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6488303" y="3428701"/>
            <a:ext cx="20345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SHADE- SCHREIBERI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500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57" y="3761072"/>
            <a:ext cx="5161547" cy="309692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971"/>
            <a:ext cx="5161547" cy="309692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01" y="282971"/>
            <a:ext cx="5161547" cy="309692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72"/>
            <a:ext cx="5161547" cy="3096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334" y="3403598"/>
            <a:ext cx="23219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SCHREIBERI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64371" y="-72190"/>
            <a:ext cx="23299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DAYLIGHT- BOSKIANUS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35301" y="-72192"/>
            <a:ext cx="27229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DAYLIGHT- BEERSHEBENSIS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88303" y="3428701"/>
            <a:ext cx="20345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SHADE- SCHREIBERI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26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34742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SUBSTRATES</a:t>
            </a:r>
          </a:p>
          <a:p>
            <a:pPr algn="l" rtl="0"/>
            <a:r>
              <a:rPr lang="en-US" dirty="0" smtClean="0"/>
              <a:t>opt</a:t>
            </a:r>
            <a:r>
              <a:rPr lang="en-US" dirty="0" smtClean="0"/>
              <a:t>.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352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34742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SUBSTRATES</a:t>
            </a:r>
          </a:p>
          <a:p>
            <a:pPr algn="l" rtl="0"/>
            <a:r>
              <a:rPr lang="en-US" dirty="0" smtClean="0"/>
              <a:t>opt</a:t>
            </a:r>
            <a:r>
              <a:rPr lang="en-US" dirty="0" smtClean="0"/>
              <a:t>. </a:t>
            </a:r>
            <a:r>
              <a:rPr lang="en-US" dirty="0" smtClean="0"/>
              <a:t>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29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236" y="0"/>
            <a:ext cx="20180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SUBSTRATES- opt. 3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03075"/>
            <a:ext cx="9460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 smtClean="0"/>
              <a:t>Species:</a:t>
            </a:r>
            <a:endParaRPr lang="he-IL" u="sng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0" y="867508"/>
            <a:ext cx="10902696" cy="59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40</Words>
  <Application>Microsoft Office PowerPoint</Application>
  <PresentationFormat>מסך רחב</PresentationFormat>
  <Paragraphs>24</Paragraphs>
  <Slides>6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NPA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מיכל שמש Michal Shemesh</dc:creator>
  <cp:lastModifiedBy>מיכל שמש Michal Shemesh</cp:lastModifiedBy>
  <cp:revision>17</cp:revision>
  <dcterms:created xsi:type="dcterms:W3CDTF">2019-07-23T14:14:02Z</dcterms:created>
  <dcterms:modified xsi:type="dcterms:W3CDTF">2019-08-16T12:38:18Z</dcterms:modified>
</cp:coreProperties>
</file>