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9"/>
  </p:notesMasterIdLst>
  <p:sldIdLst>
    <p:sldId id="262" r:id="rId2"/>
    <p:sldId id="256" r:id="rId3"/>
    <p:sldId id="259" r:id="rId4"/>
    <p:sldId id="257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6" autoAdjust="0"/>
    <p:restoredTop sz="94025" autoAdjust="0"/>
  </p:normalViewPr>
  <p:slideViewPr>
    <p:cSldViewPr snapToGrid="0">
      <p:cViewPr>
        <p:scale>
          <a:sx n="33" d="100"/>
          <a:sy n="33" d="100"/>
        </p:scale>
        <p:origin x="1954" y="7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D213AAA-C21E-4EB7-AF05-6664286F0E55}" type="datetimeFigureOut">
              <a:rPr lang="he-IL" smtClean="0"/>
              <a:t>ט"ו/אב/תשע"ט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79596D2-F4A4-4926-8BCF-1485B92536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4751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596D2-F4A4-4926-8BCF-1485B9253618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4180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9FC7-EEB7-4D99-9F19-9BC64F4531A2}" type="datetimeFigureOut">
              <a:rPr lang="he-IL" smtClean="0"/>
              <a:t>ט"ו/אב/תשע"ט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54E2-0F7D-431D-9EA1-CA880C310C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750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9FC7-EEB7-4D99-9F19-9BC64F4531A2}" type="datetimeFigureOut">
              <a:rPr lang="he-IL" smtClean="0"/>
              <a:t>ט"ו/אב/תשע"ט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54E2-0F7D-431D-9EA1-CA880C310C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905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9FC7-EEB7-4D99-9F19-9BC64F4531A2}" type="datetimeFigureOut">
              <a:rPr lang="he-IL" smtClean="0"/>
              <a:t>ט"ו/אב/תשע"ט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54E2-0F7D-431D-9EA1-CA880C310C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860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9FC7-EEB7-4D99-9F19-9BC64F4531A2}" type="datetimeFigureOut">
              <a:rPr lang="he-IL" smtClean="0"/>
              <a:t>ט"ו/אב/תשע"ט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54E2-0F7D-431D-9EA1-CA880C310C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05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9FC7-EEB7-4D99-9F19-9BC64F4531A2}" type="datetimeFigureOut">
              <a:rPr lang="he-IL" smtClean="0"/>
              <a:t>ט"ו/אב/תשע"ט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54E2-0F7D-431D-9EA1-CA880C310C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530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9FC7-EEB7-4D99-9F19-9BC64F4531A2}" type="datetimeFigureOut">
              <a:rPr lang="he-IL" smtClean="0"/>
              <a:t>ט"ו/אב/תשע"ט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54E2-0F7D-431D-9EA1-CA880C310C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717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9FC7-EEB7-4D99-9F19-9BC64F4531A2}" type="datetimeFigureOut">
              <a:rPr lang="he-IL" smtClean="0"/>
              <a:t>ט"ו/אב/תשע"ט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54E2-0F7D-431D-9EA1-CA880C310C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747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9FC7-EEB7-4D99-9F19-9BC64F4531A2}" type="datetimeFigureOut">
              <a:rPr lang="he-IL" smtClean="0"/>
              <a:t>ט"ו/אב/תשע"ט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54E2-0F7D-431D-9EA1-CA880C310C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0988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9FC7-EEB7-4D99-9F19-9BC64F4531A2}" type="datetimeFigureOut">
              <a:rPr lang="he-IL" smtClean="0"/>
              <a:t>ט"ו/אב/תשע"ט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54E2-0F7D-431D-9EA1-CA880C310C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850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9FC7-EEB7-4D99-9F19-9BC64F4531A2}" type="datetimeFigureOut">
              <a:rPr lang="he-IL" smtClean="0"/>
              <a:t>ט"ו/אב/תשע"ט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54E2-0F7D-431D-9EA1-CA880C310C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456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9FC7-EEB7-4D99-9F19-9BC64F4531A2}" type="datetimeFigureOut">
              <a:rPr lang="he-IL" smtClean="0"/>
              <a:t>ט"ו/אב/תשע"ט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54E2-0F7D-431D-9EA1-CA880C310C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378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D9FC7-EEB7-4D99-9F19-9BC64F4531A2}" type="datetimeFigureOut">
              <a:rPr lang="he-IL" smtClean="0"/>
              <a:t>ט"ו/אב/תשע"ט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154E2-0F7D-431D-9EA1-CA880C310C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460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62" y="79021"/>
            <a:ext cx="5719073" cy="3396016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111" y="3466585"/>
            <a:ext cx="5673523" cy="3380832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35" y="3276040"/>
            <a:ext cx="5802490" cy="3581960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4753" y="79021"/>
            <a:ext cx="5684358" cy="337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20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579" y="276703"/>
            <a:ext cx="5456373" cy="3136994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09" y="3721006"/>
            <a:ext cx="5451864" cy="31369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4334" y="3403598"/>
            <a:ext cx="232198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DAYLIGHT- SCHREIBERI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264371" y="-72190"/>
            <a:ext cx="232999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DAYLIGHT- BOSKIANUS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6535301" y="-72192"/>
            <a:ext cx="272292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DAYLIGHT- BEERSHEBENSIS</a:t>
            </a:r>
            <a:endParaRPr lang="he-IL" dirty="0"/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706" y="3717758"/>
            <a:ext cx="5498432" cy="31763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88303" y="3428701"/>
            <a:ext cx="20345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SHADE- SCHREIBERI</a:t>
            </a:r>
            <a:endParaRPr lang="he-IL" dirty="0"/>
          </a:p>
        </p:txBody>
      </p:sp>
      <p:pic>
        <p:nvPicPr>
          <p:cNvPr id="13" name="תמונה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36" y="236970"/>
            <a:ext cx="5375563" cy="325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7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143" y="3842909"/>
            <a:ext cx="5448924" cy="3015091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328" y="387928"/>
            <a:ext cx="5411313" cy="3035602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8386"/>
            <a:ext cx="5416015" cy="3043807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18296"/>
            <a:ext cx="5406611" cy="3039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4334" y="3403598"/>
            <a:ext cx="232198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DAYLIGHT- SCHREIBERI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264371" y="-72190"/>
            <a:ext cx="232999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DAYLIGHT- BOSKIANUS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6535301" y="-72192"/>
            <a:ext cx="272292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DAYLIGHT- BEERSHEBENSIS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6488303" y="3428701"/>
            <a:ext cx="20345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SHADE- SCHREIBERI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3251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2"/>
            <a:ext cx="12071305" cy="47947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6224" y="633046"/>
            <a:ext cx="20180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SUBSTRATES- opt. 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2743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70" y="799946"/>
            <a:ext cx="9589843" cy="3104781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70" y="3814944"/>
            <a:ext cx="4679247" cy="30430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6698" y="223973"/>
            <a:ext cx="20180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SUBSTRATES- opt. 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200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2236" y="0"/>
            <a:ext cx="20180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SUBSTRATES- opt. </a:t>
            </a:r>
            <a:r>
              <a:rPr lang="en-US" dirty="0" smtClean="0"/>
              <a:t>3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03075"/>
            <a:ext cx="94609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u="sng" dirty="0" smtClean="0"/>
              <a:t>Species:</a:t>
            </a:r>
            <a:endParaRPr lang="he-IL" u="sng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40" y="867508"/>
            <a:ext cx="10902696" cy="599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9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70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31</Words>
  <Application>Microsoft Office PowerPoint</Application>
  <PresentationFormat>מסך רחב</PresentationFormat>
  <Paragraphs>13</Paragraphs>
  <Slides>7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>NPA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מיכל שמש Michal Shemesh</dc:creator>
  <cp:lastModifiedBy>מיכל שמש Michal Shemesh</cp:lastModifiedBy>
  <cp:revision>13</cp:revision>
  <dcterms:created xsi:type="dcterms:W3CDTF">2019-07-23T14:14:02Z</dcterms:created>
  <dcterms:modified xsi:type="dcterms:W3CDTF">2019-08-16T11:20:14Z</dcterms:modified>
</cp:coreProperties>
</file>