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>
      <p:cViewPr varScale="1">
        <p:scale>
          <a:sx n="110" d="100"/>
          <a:sy n="110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x/lifecycle/LiveData" TargetMode="External"/><Relationship Id="rId2" Type="http://schemas.openxmlformats.org/officeDocument/2006/relationships/hyperlink" Target="https://developer.android.com/reference/androidx/lifecycle/SavedStateHandle#get(java.lang.String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eveloper.android.com/reference/androidx/lifecycle/SavedStateHandle#getLiveData(java.lang.String,%20T)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Saved State </a:t>
            </a:r>
            <a:r>
              <a:rPr lang="en-IE" dirty="0" err="1" smtClean="0"/>
              <a:t>ViewModel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948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685800"/>
            <a:ext cx="4040188" cy="639762"/>
          </a:xfrm>
        </p:spPr>
        <p:txBody>
          <a:bodyPr/>
          <a:lstStyle/>
          <a:p>
            <a:r>
              <a:rPr lang="en-IE" dirty="0" smtClean="0"/>
              <a:t>View Model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371600"/>
            <a:ext cx="4040188" cy="4953000"/>
          </a:xfrm>
        </p:spPr>
        <p:txBody>
          <a:bodyPr/>
          <a:lstStyle/>
          <a:p>
            <a:r>
              <a:rPr lang="en-IE" dirty="0" smtClean="0"/>
              <a:t>Stores values independently of View (basically a container for view’s values)</a:t>
            </a:r>
          </a:p>
          <a:p>
            <a:r>
              <a:rPr lang="en-IE" dirty="0" smtClean="0"/>
              <a:t>Separate lifecycle, which persist our data after Orientation Change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609600"/>
            <a:ext cx="4041775" cy="639762"/>
          </a:xfrm>
        </p:spPr>
        <p:txBody>
          <a:bodyPr/>
          <a:lstStyle/>
          <a:p>
            <a:r>
              <a:rPr lang="en-IE" dirty="0" smtClean="0"/>
              <a:t>Saved State View Model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371600"/>
            <a:ext cx="4041775" cy="5029200"/>
          </a:xfrm>
        </p:spPr>
        <p:txBody>
          <a:bodyPr/>
          <a:lstStyle/>
          <a:p>
            <a:r>
              <a:rPr lang="en-IE" dirty="0" smtClean="0"/>
              <a:t>Provide </a:t>
            </a:r>
            <a:r>
              <a:rPr lang="en-US" dirty="0" smtClean="0"/>
              <a:t>key-value </a:t>
            </a:r>
            <a:r>
              <a:rPr lang="en-US" dirty="0"/>
              <a:t>map that lets you write and retrieve objects to and from the saved </a:t>
            </a:r>
            <a:r>
              <a:rPr lang="en-US" dirty="0" smtClean="0"/>
              <a:t>state (</a:t>
            </a:r>
            <a:r>
              <a:rPr lang="en-US" dirty="0" err="1" smtClean="0"/>
              <a:t>SavedStateHandle</a:t>
            </a:r>
            <a:r>
              <a:rPr lang="en-US" dirty="0" smtClean="0"/>
              <a:t>)</a:t>
            </a:r>
          </a:p>
          <a:p>
            <a:r>
              <a:rPr lang="en-US" dirty="0"/>
              <a:t>These values persist after the process is killed by the system and remain available through the same object.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220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06077"/>
            <a:ext cx="7772400" cy="444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SavedStateHandle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</a:t>
            </a:r>
            <a:r>
              <a:rPr lang="en-US" sz="1800" dirty="0" err="1"/>
              <a:t>SavedStateHandle</a:t>
            </a:r>
            <a:r>
              <a:rPr lang="en-US" sz="1800" dirty="0"/>
              <a:t> class is a key-value map that allows you to write and retrieve data to and from the saved state through the </a:t>
            </a:r>
            <a:r>
              <a:rPr lang="en-US" sz="1800" dirty="0">
                <a:hlinkClick r:id="rId2"/>
              </a:rPr>
              <a:t>set()</a:t>
            </a:r>
            <a:r>
              <a:rPr lang="en-US" sz="1800" dirty="0"/>
              <a:t> and </a:t>
            </a:r>
            <a:r>
              <a:rPr lang="en-US" sz="1800" dirty="0">
                <a:hlinkClick r:id="rId2"/>
              </a:rPr>
              <a:t>get()</a:t>
            </a:r>
            <a:r>
              <a:rPr lang="en-US" sz="1800" dirty="0"/>
              <a:t> methods. Additionally, you can retrieve values from </a:t>
            </a:r>
            <a:r>
              <a:rPr lang="en-US" sz="1800" dirty="0" err="1"/>
              <a:t>SavedStateHandle</a:t>
            </a:r>
            <a:r>
              <a:rPr lang="en-US" sz="1800" dirty="0"/>
              <a:t> that are wrapped in a </a:t>
            </a:r>
            <a:r>
              <a:rPr lang="en-US" sz="1800" dirty="0" err="1">
                <a:hlinkClick r:id="rId3"/>
              </a:rPr>
              <a:t>LiveData</a:t>
            </a:r>
            <a:r>
              <a:rPr lang="en-US" sz="1800" dirty="0"/>
              <a:t> observable using </a:t>
            </a:r>
            <a:r>
              <a:rPr lang="en-US" sz="1800" dirty="0" err="1">
                <a:hlinkClick r:id="rId4"/>
              </a:rPr>
              <a:t>getLiveData</a:t>
            </a:r>
            <a:r>
              <a:rPr lang="en-US" sz="1800" dirty="0">
                <a:hlinkClick r:id="rId4"/>
              </a:rPr>
              <a:t>()</a:t>
            </a:r>
            <a:r>
              <a:rPr lang="en-US" sz="1800" dirty="0"/>
              <a:t>. </a:t>
            </a:r>
            <a:endParaRPr lang="en-US" sz="1800" dirty="0" smtClean="0"/>
          </a:p>
          <a:p>
            <a:endParaRPr lang="en-US" sz="1800" dirty="0"/>
          </a:p>
          <a:p>
            <a:endParaRPr lang="en-IE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8383587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Supported Types</a:t>
            </a:r>
            <a:endParaRPr lang="en-I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43" y="1600200"/>
            <a:ext cx="490851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3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74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Saved State ViewModel</vt:lpstr>
      <vt:lpstr>PowerPoint Presentation</vt:lpstr>
      <vt:lpstr>PowerPoint Presentation</vt:lpstr>
      <vt:lpstr>SavedStateHandle</vt:lpstr>
      <vt:lpstr>Supported Types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Saved State ViewModel</dc:title>
  <dc:creator>Michael</dc:creator>
  <cp:lastModifiedBy>Windows User</cp:lastModifiedBy>
  <cp:revision>4</cp:revision>
  <dcterms:created xsi:type="dcterms:W3CDTF">2006-08-16T00:00:00Z</dcterms:created>
  <dcterms:modified xsi:type="dcterms:W3CDTF">2021-01-21T12:53:20Z</dcterms:modified>
</cp:coreProperties>
</file>