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Monitoring sali laboratoryjnej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Michał Suchorzyński</a:t>
            </a:r>
          </a:p>
        </p:txBody>
      </p:sp>
    </p:spTree>
    <p:extLst>
      <p:ext uri="{BB962C8B-B14F-4D97-AF65-F5344CB8AC3E}">
        <p14:creationId xmlns:p14="http://schemas.microsoft.com/office/powerpoint/2010/main" val="9882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Dodane funkcjonalności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Serwer:</a:t>
            </a:r>
          </a:p>
          <a:p>
            <a:pPr lvl="1"/>
            <a:r>
              <a:rPr lang="pl-PL" dirty="0"/>
              <a:t>Obsługa dodania, usuwania i odczytywania stanowisk laboratoryjnych</a:t>
            </a:r>
          </a:p>
          <a:p>
            <a:r>
              <a:rPr lang="pl-PL" dirty="0"/>
              <a:t>Aplikacja administratora:</a:t>
            </a:r>
          </a:p>
          <a:p>
            <a:pPr lvl="1"/>
            <a:r>
              <a:rPr lang="pl-PL" dirty="0"/>
              <a:t>Interfejs zarzadzania akceptowalnymi stronami</a:t>
            </a:r>
          </a:p>
          <a:p>
            <a:pPr lvl="1"/>
            <a:r>
              <a:rPr lang="pl-PL" dirty="0"/>
              <a:t>Interfejs zarzadzania stanowiskami laboratoryjnymi</a:t>
            </a:r>
          </a:p>
          <a:p>
            <a:pPr lvl="1"/>
            <a:r>
              <a:rPr lang="pl-PL" dirty="0"/>
              <a:t>Wyświetlanie </a:t>
            </a:r>
            <a:r>
              <a:rPr lang="pl-PL" dirty="0" err="1"/>
              <a:t>screen</a:t>
            </a:r>
            <a:r>
              <a:rPr lang="pl-PL" dirty="0"/>
              <a:t> </a:t>
            </a:r>
            <a:r>
              <a:rPr lang="pl-PL" dirty="0" err="1"/>
              <a:t>shotów</a:t>
            </a:r>
            <a:r>
              <a:rPr lang="pl-PL" dirty="0"/>
              <a:t> z bazy danych</a:t>
            </a:r>
          </a:p>
          <a:p>
            <a:pPr marL="450000" lvl="1" indent="0">
              <a:buNone/>
            </a:pPr>
            <a:endParaRPr lang="pl-PL" dirty="0"/>
          </a:p>
          <a:p>
            <a:pPr marL="450000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4386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zamierzam zrobić?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Rozpoczynanie sesji egzaminacyjnej w aplikacji administracyjnej</a:t>
            </a:r>
          </a:p>
          <a:p>
            <a:r>
              <a:rPr lang="pl-PL" dirty="0"/>
              <a:t>Komunikacja aplikacja serwerowa -&gt; aplikacja kliencka</a:t>
            </a:r>
          </a:p>
          <a:p>
            <a:pPr marL="3690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19592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Łupek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TM04033929[[fn=Ciemny błękit]]</Template>
  <TotalTime>40</TotalTime>
  <Words>50</Words>
  <Application>Microsoft Office PowerPoint</Application>
  <PresentationFormat>Panoramiczny</PresentationFormat>
  <Paragraphs>12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7" baseType="lpstr">
      <vt:lpstr>Calisto MT</vt:lpstr>
      <vt:lpstr>Trebuchet MS</vt:lpstr>
      <vt:lpstr>Wingdings 2</vt:lpstr>
      <vt:lpstr>Łupek</vt:lpstr>
      <vt:lpstr>Monitoring sali laboratoryjnej</vt:lpstr>
      <vt:lpstr>Dodane funkcjonalności</vt:lpstr>
      <vt:lpstr>Co zamierzam zrobić?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Podstawy teleinformatyki</dc:title>
  <dc:creator>Michał Suchorzyński</dc:creator>
  <cp:lastModifiedBy>Michał Suchorzyński</cp:lastModifiedBy>
  <cp:revision>6</cp:revision>
  <dcterms:created xsi:type="dcterms:W3CDTF">2017-04-13T13:13:22Z</dcterms:created>
  <dcterms:modified xsi:type="dcterms:W3CDTF">2017-04-27T14:24:37Z</dcterms:modified>
</cp:coreProperties>
</file>