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Monitoring sali laboratoryjnej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Suchorzyński</a:t>
            </a:r>
          </a:p>
        </p:txBody>
      </p:sp>
    </p:spTree>
    <p:extLst>
      <p:ext uri="{BB962C8B-B14F-4D97-AF65-F5344CB8AC3E}">
        <p14:creationId xmlns:p14="http://schemas.microsoft.com/office/powerpoint/2010/main" val="988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 (11.05.2017)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sz="2000" dirty="0"/>
              <a:t>Rozpoczynanie sesji egzaminacyjnej</a:t>
            </a:r>
          </a:p>
          <a:p>
            <a:pPr marL="450000" lvl="1" indent="0">
              <a:buNone/>
            </a:pPr>
            <a:r>
              <a:rPr lang="pl-PL" sz="2000" dirty="0"/>
              <a:t>		- wysłanie do klienta informacji z grupą akceptowalnych stron</a:t>
            </a:r>
          </a:p>
          <a:p>
            <a:pPr marL="450000" lvl="1" indent="0">
              <a:buNone/>
            </a:pPr>
            <a:r>
              <a:rPr lang="pl-PL" sz="2000" dirty="0"/>
              <a:t>		- pobranie przez klienta akceptowalnych stron</a:t>
            </a:r>
          </a:p>
          <a:p>
            <a:pPr marL="450000" lvl="1" indent="0">
              <a:buNone/>
            </a:pPr>
            <a:r>
              <a:rPr lang="pl-PL" sz="2000" dirty="0"/>
              <a:t>		- rozpoczęcie śledzenia przez klienta</a:t>
            </a:r>
          </a:p>
          <a:p>
            <a:pPr marL="450000" lvl="1" indent="0">
              <a:buNone/>
            </a:pPr>
            <a:r>
              <a:rPr lang="pl-PL" sz="2000" dirty="0"/>
              <a:t>		- wysłanie komunikatu potwierdzającego rozpoczęcie śledzenia do aplikacji 			          		  administracyjnej</a:t>
            </a:r>
          </a:p>
          <a:p>
            <a:pPr marL="450000" lvl="1" indent="0">
              <a:buNone/>
            </a:pPr>
            <a:r>
              <a:rPr lang="pl-PL" dirty="0"/>
              <a:t>		</a:t>
            </a:r>
          </a:p>
          <a:p>
            <a:pPr marL="450000" lvl="1" indent="0">
              <a:buNone/>
            </a:pPr>
            <a:endParaRPr lang="pl-PL" dirty="0"/>
          </a:p>
          <a:p>
            <a:pPr marL="4500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386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 (11.05.2017)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sz="2000" dirty="0"/>
              <a:t>Wymuszenie zrobienia </a:t>
            </a:r>
            <a:r>
              <a:rPr lang="pl-PL" sz="2000" dirty="0" err="1"/>
              <a:t>screena</a:t>
            </a:r>
            <a:r>
              <a:rPr lang="pl-PL" sz="2000" dirty="0"/>
              <a:t> </a:t>
            </a:r>
          </a:p>
          <a:p>
            <a:pPr marL="450000" lvl="1" indent="0">
              <a:buNone/>
            </a:pPr>
            <a:r>
              <a:rPr lang="pl-PL" sz="2000" dirty="0"/>
              <a:t>		- do klienta który wcześniej rozpoczął śledzenie może być wysłany komunikat 			          wymuszający zrobienie </a:t>
            </a:r>
            <a:r>
              <a:rPr lang="pl-PL" sz="2000" dirty="0" err="1"/>
              <a:t>screena</a:t>
            </a:r>
            <a:r>
              <a:rPr lang="pl-PL" sz="2000" dirty="0"/>
              <a:t>  </a:t>
            </a:r>
          </a:p>
          <a:p>
            <a:pPr marL="450000" lvl="1" indent="0">
              <a:buNone/>
            </a:pPr>
            <a:r>
              <a:rPr lang="pl-PL" sz="2000" dirty="0"/>
              <a:t>		- klient robi </a:t>
            </a:r>
            <a:r>
              <a:rPr lang="pl-PL" sz="2000" dirty="0" err="1"/>
              <a:t>screena</a:t>
            </a:r>
            <a:r>
              <a:rPr lang="pl-PL" sz="2000" dirty="0"/>
              <a:t> który jest wyświetlany w aplikacji administracyjnej</a:t>
            </a:r>
          </a:p>
          <a:p>
            <a:pPr marL="450000" lvl="1" indent="0">
              <a:buNone/>
            </a:pPr>
            <a:r>
              <a:rPr lang="pl-PL" sz="2000" dirty="0"/>
              <a:t> 	- możliwe jest pobranie ostatniego </a:t>
            </a:r>
            <a:r>
              <a:rPr lang="pl-PL" sz="2000" dirty="0" err="1"/>
              <a:t>screena</a:t>
            </a:r>
            <a:r>
              <a:rPr lang="pl-PL" sz="2000" dirty="0"/>
              <a:t> zrobionego przez klienta.</a:t>
            </a:r>
          </a:p>
          <a:p>
            <a:pPr marL="450000" lvl="1" indent="0">
              <a:buNone/>
            </a:pPr>
            <a:endParaRPr lang="pl-PL" sz="2000" dirty="0"/>
          </a:p>
          <a:p>
            <a:pPr marL="450000" lvl="1" indent="0">
              <a:buNone/>
            </a:pPr>
            <a:endParaRPr lang="pl-PL" sz="2000" dirty="0"/>
          </a:p>
          <a:p>
            <a:pPr marL="450000" lvl="1" indent="0">
              <a:buNone/>
            </a:pPr>
            <a:r>
              <a:rPr lang="pl-PL" sz="2000" dirty="0"/>
              <a:t>		</a:t>
            </a:r>
            <a:r>
              <a:rPr lang="pl-PL" dirty="0"/>
              <a:t>		</a:t>
            </a:r>
          </a:p>
          <a:p>
            <a:pPr marL="450000" lvl="1" indent="0">
              <a:buNone/>
            </a:pPr>
            <a:endParaRPr lang="pl-PL" dirty="0"/>
          </a:p>
          <a:p>
            <a:pPr marL="4500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60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 (25.05.2017)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sz="2000" dirty="0"/>
              <a:t>Zapis informacji o sesji egzaminacyjnej</a:t>
            </a:r>
          </a:p>
          <a:p>
            <a:pPr marL="450000" lvl="1" indent="0">
              <a:buNone/>
            </a:pPr>
            <a:r>
              <a:rPr lang="pl-PL" sz="2000" dirty="0"/>
              <a:t>		- wykroczenia użytkownika</a:t>
            </a:r>
          </a:p>
          <a:p>
            <a:pPr marL="450000" lvl="1" indent="0">
              <a:buNone/>
            </a:pPr>
            <a:r>
              <a:rPr lang="pl-PL" sz="2000" dirty="0"/>
              <a:t>		- zalogowany użytkownik na stanowisku</a:t>
            </a:r>
          </a:p>
          <a:p>
            <a:pPr marL="450000" lvl="1" indent="0">
              <a:buNone/>
            </a:pPr>
            <a:r>
              <a:rPr lang="pl-PL" sz="2000" dirty="0"/>
              <a:t>		- poprawa zapisu informacji o </a:t>
            </a:r>
            <a:r>
              <a:rPr lang="pl-PL" sz="2000" dirty="0" err="1"/>
              <a:t>screenie</a:t>
            </a:r>
            <a:endParaRPr lang="pl-PL" sz="2000" dirty="0"/>
          </a:p>
          <a:p>
            <a:pPr marL="450000" lvl="1" indent="0">
              <a:buNone/>
            </a:pPr>
            <a:r>
              <a:rPr lang="pl-PL" sz="2000" dirty="0"/>
              <a:t>		- poprawa zapisu informacji o sesji egzaminacyjnej</a:t>
            </a:r>
          </a:p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959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D20008-913A-4AC8-9922-BDC1D55E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Dodane funkcjonalności (25.05.2017)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11BBFE-28BC-47F7-9FB5-985BBEA1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administracyjna</a:t>
            </a:r>
          </a:p>
          <a:p>
            <a:pPr marL="36900" indent="0">
              <a:buNone/>
            </a:pPr>
            <a:r>
              <a:rPr lang="pl-PL" dirty="0"/>
              <a:t>	- możliwość wyświetlania wykroczeń popełnionych przez użytkownika</a:t>
            </a:r>
          </a:p>
          <a:p>
            <a:pPr marL="36900" indent="0">
              <a:buNone/>
            </a:pPr>
            <a:r>
              <a:rPr lang="pl-PL" dirty="0"/>
              <a:t>	- pobieranie nazwy użytkownika zalogowanego na komputerze klienta</a:t>
            </a:r>
          </a:p>
          <a:p>
            <a:pPr marL="36900" indent="0">
              <a:buNone/>
            </a:pPr>
            <a:r>
              <a:rPr lang="pl-PL" dirty="0"/>
              <a:t>	- poprawa pobierania </a:t>
            </a:r>
            <a:r>
              <a:rPr lang="pl-PL" dirty="0" err="1"/>
              <a:t>screenów</a:t>
            </a:r>
            <a:endParaRPr lang="pl-PL" dirty="0"/>
          </a:p>
          <a:p>
            <a:pPr marL="36900" indent="0">
              <a:buNone/>
            </a:pPr>
            <a:endParaRPr lang="pl-PL" dirty="0"/>
          </a:p>
          <a:p>
            <a:r>
              <a:rPr lang="pl-PL" dirty="0"/>
              <a:t>Aplikacja kliencka</a:t>
            </a:r>
          </a:p>
          <a:p>
            <a:pPr marL="36900" indent="0">
              <a:buNone/>
            </a:pPr>
            <a:r>
              <a:rPr lang="pl-PL" dirty="0"/>
              <a:t>	- rozróżnianie wykroczeń i wymuszeń wysłania </a:t>
            </a:r>
            <a:r>
              <a:rPr lang="pl-PL" dirty="0" err="1"/>
              <a:t>screena</a:t>
            </a:r>
            <a:endParaRPr lang="pl-PL" dirty="0"/>
          </a:p>
          <a:p>
            <a:pPr marL="36900" indent="0">
              <a:buNone/>
            </a:pPr>
            <a:r>
              <a:rPr lang="pl-PL" dirty="0"/>
              <a:t>	- poprawa wysyłania </a:t>
            </a:r>
            <a:r>
              <a:rPr lang="pl-PL" dirty="0" err="1"/>
              <a:t>screena</a:t>
            </a:r>
            <a:endParaRPr lang="pl-PL" dirty="0"/>
          </a:p>
          <a:p>
            <a:pPr marL="36900" indent="0">
              <a:buNone/>
            </a:pPr>
            <a:r>
              <a:rPr lang="pl-P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8982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9ADCFC-477E-44E1-9F81-238ABB04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musze jeszcze zrobić?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680958-CAEE-4EC2-89E0-3C771EF6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Wyświetlanie komunikatu o pełnionym wykroczeniu</a:t>
            </a:r>
          </a:p>
          <a:p>
            <a:r>
              <a:rPr lang="pl-PL" dirty="0"/>
              <a:t>Wyświetlanie szczegółowych informacji o wykroczeniu</a:t>
            </a:r>
          </a:p>
          <a:p>
            <a:r>
              <a:rPr lang="pl-PL" dirty="0"/>
              <a:t>Test działania na </a:t>
            </a:r>
            <a:r>
              <a:rPr lang="pl-PL"/>
              <a:t>wielu komputerach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1149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71</TotalTime>
  <Words>58</Words>
  <Application>Microsoft Office PowerPoint</Application>
  <PresentationFormat>Panoramiczny</PresentationFormat>
  <Paragraphs>37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Łupek</vt:lpstr>
      <vt:lpstr>Monitoring sali laboratoryjnej</vt:lpstr>
      <vt:lpstr>Dodane funkcjonalności (11.05.2017)</vt:lpstr>
      <vt:lpstr>Dodane funkcjonalności (11.05.2017)</vt:lpstr>
      <vt:lpstr>Dodane funkcjonalności (25.05.2017)</vt:lpstr>
      <vt:lpstr>Dodane funkcjonalności (25.05.2017)</vt:lpstr>
      <vt:lpstr>Co musze jeszcze zrobić?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teleinformatyki</dc:title>
  <dc:creator>Michał Suchorzyński</dc:creator>
  <cp:lastModifiedBy>Michał Suchorzyński</cp:lastModifiedBy>
  <cp:revision>12</cp:revision>
  <dcterms:created xsi:type="dcterms:W3CDTF">2017-04-13T13:13:22Z</dcterms:created>
  <dcterms:modified xsi:type="dcterms:W3CDTF">2017-05-25T13:33:07Z</dcterms:modified>
</cp:coreProperties>
</file>