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B2D89C3E-ECBD-4CAE-B5D9-6042D1CB5CE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 Podstawy Telekomunikacji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Suchorzyński</a:t>
            </a:r>
          </a:p>
        </p:txBody>
      </p:sp>
    </p:spTree>
    <p:extLst>
      <p:ext uri="{BB962C8B-B14F-4D97-AF65-F5344CB8AC3E}">
        <p14:creationId xmlns:p14="http://schemas.microsoft.com/office/powerpoint/2010/main" val="401677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330567"/>
            <a:ext cx="8825657" cy="769363"/>
          </a:xfrm>
        </p:spPr>
        <p:txBody>
          <a:bodyPr/>
          <a:lstStyle/>
          <a:p>
            <a:r>
              <a:rPr lang="pl-PL" dirty="0"/>
              <a:t>Informacje ogólne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54955" y="1285461"/>
            <a:ext cx="8825658" cy="4352320"/>
          </a:xfrm>
        </p:spPr>
        <p:txBody>
          <a:bodyPr/>
          <a:lstStyle/>
          <a:p>
            <a:r>
              <a:rPr lang="pl-PL" dirty="0"/>
              <a:t>Nazwa projektu : Monitoring Sali laboratoryjnej</a:t>
            </a:r>
          </a:p>
          <a:p>
            <a:r>
              <a:rPr lang="pl-PL" dirty="0"/>
              <a:t>Twórca: </a:t>
            </a:r>
            <a:r>
              <a:rPr lang="pl-PL" dirty="0" err="1"/>
              <a:t>michał</a:t>
            </a:r>
            <a:r>
              <a:rPr lang="pl-PL" dirty="0"/>
              <a:t> </a:t>
            </a:r>
            <a:r>
              <a:rPr lang="pl-PL" dirty="0" err="1"/>
              <a:t>SUchorzyński</a:t>
            </a:r>
            <a:endParaRPr lang="pl-PL" dirty="0"/>
          </a:p>
          <a:p>
            <a:r>
              <a:rPr lang="pl-PL" dirty="0"/>
              <a:t>Główna technologia : .Net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53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330567"/>
            <a:ext cx="8825657" cy="769363"/>
          </a:xfrm>
        </p:spPr>
        <p:txBody>
          <a:bodyPr/>
          <a:lstStyle/>
          <a:p>
            <a:r>
              <a:rPr lang="pl-PL" dirty="0"/>
              <a:t>Struktura projektu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54955" y="1285461"/>
            <a:ext cx="8825658" cy="435232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pl-PL" dirty="0"/>
              <a:t>Aplikacja kliencka </a:t>
            </a:r>
          </a:p>
          <a:p>
            <a:pPr marL="342900" indent="-342900">
              <a:buFontTx/>
              <a:buChar char="-"/>
            </a:pPr>
            <a:r>
              <a:rPr lang="pl-PL" dirty="0"/>
              <a:t>Serwer</a:t>
            </a:r>
          </a:p>
          <a:p>
            <a:pPr marL="342900" indent="-342900">
              <a:buFontTx/>
              <a:buChar char="-"/>
            </a:pPr>
            <a:r>
              <a:rPr lang="pl-PL" dirty="0"/>
              <a:t>Aplikacja administracyjna</a:t>
            </a:r>
          </a:p>
          <a:p>
            <a:pPr marL="342900" indent="-342900">
              <a:buFontTx/>
              <a:buChar char="-"/>
            </a:pPr>
            <a:r>
              <a:rPr lang="pl-PL" dirty="0"/>
              <a:t>Baza Danych</a:t>
            </a:r>
          </a:p>
        </p:txBody>
      </p:sp>
    </p:spTree>
    <p:extLst>
      <p:ext uri="{BB962C8B-B14F-4D97-AF65-F5344CB8AC3E}">
        <p14:creationId xmlns:p14="http://schemas.microsoft.com/office/powerpoint/2010/main" val="297674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330567"/>
            <a:ext cx="8825657" cy="769363"/>
          </a:xfrm>
        </p:spPr>
        <p:txBody>
          <a:bodyPr/>
          <a:lstStyle/>
          <a:p>
            <a:r>
              <a:rPr lang="pl-PL" dirty="0"/>
              <a:t>Aplikacja kliencka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54955" y="1285461"/>
            <a:ext cx="8825658" cy="435232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l-PL" dirty="0"/>
              <a:t>Instalowana na każdym stanowisku laboratoryjnym</a:t>
            </a:r>
          </a:p>
          <a:p>
            <a:pPr marL="342900" indent="-342900">
              <a:buFontTx/>
              <a:buChar char="-"/>
            </a:pPr>
            <a:r>
              <a:rPr lang="pl-PL" dirty="0"/>
              <a:t>Aplikacja konsolowa</a:t>
            </a:r>
          </a:p>
          <a:p>
            <a:pPr marL="342900" indent="-342900">
              <a:buFontTx/>
              <a:buChar char="-"/>
            </a:pPr>
            <a:r>
              <a:rPr lang="pl-PL" dirty="0"/>
              <a:t>Uruchamiana przy starcie komputera ( oczekuje na sygnał z serwera wymuszający rozpoczęcie monitoringu)</a:t>
            </a:r>
          </a:p>
          <a:p>
            <a:pPr marL="342900" indent="-342900">
              <a:buFontTx/>
              <a:buChar char="-"/>
            </a:pPr>
            <a:r>
              <a:rPr lang="pl-PL" dirty="0"/>
              <a:t>Pobieranie z bazy danych dozwolonych domen </a:t>
            </a:r>
          </a:p>
          <a:p>
            <a:pPr marL="342900" indent="-342900">
              <a:buFontTx/>
              <a:buChar char="-"/>
            </a:pPr>
            <a:r>
              <a:rPr lang="pl-PL" dirty="0"/>
              <a:t>Sprawdzanie aktualnie otwartych kart w przeglądarkach</a:t>
            </a:r>
          </a:p>
          <a:p>
            <a:pPr marL="342900" indent="-342900">
              <a:buFontTx/>
              <a:buChar char="-"/>
            </a:pPr>
            <a:r>
              <a:rPr lang="pl-PL" dirty="0"/>
              <a:t>Wysyłanie </a:t>
            </a:r>
            <a:r>
              <a:rPr lang="pl-PL" dirty="0" err="1"/>
              <a:t>screena</a:t>
            </a:r>
            <a:r>
              <a:rPr lang="pl-PL" dirty="0"/>
              <a:t> ekranu gdy użytkownik otworzy niedozwoloną stronę </a:t>
            </a:r>
          </a:p>
          <a:p>
            <a:pPr marL="342900" indent="-3429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747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330567"/>
            <a:ext cx="8825657" cy="769363"/>
          </a:xfrm>
        </p:spPr>
        <p:txBody>
          <a:bodyPr/>
          <a:lstStyle/>
          <a:p>
            <a:r>
              <a:rPr lang="pl-PL" dirty="0"/>
              <a:t>Aplikacja administracyjna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54955" y="1285461"/>
            <a:ext cx="8825658" cy="435232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l-PL" dirty="0"/>
              <a:t>Aplikacja WPF</a:t>
            </a:r>
          </a:p>
          <a:p>
            <a:pPr marL="342900" indent="-342900">
              <a:buFontTx/>
              <a:buChar char="-"/>
            </a:pPr>
            <a:r>
              <a:rPr lang="pl-PL" dirty="0"/>
              <a:t>Możliwość ustalenia dozwolonych domen </a:t>
            </a:r>
          </a:p>
          <a:p>
            <a:pPr marL="342900" indent="-342900">
              <a:buFontTx/>
              <a:buChar char="-"/>
            </a:pPr>
            <a:r>
              <a:rPr lang="pl-PL" dirty="0"/>
              <a:t>Możliwość wyboru stanowisk na których ma być monitoring </a:t>
            </a:r>
          </a:p>
          <a:p>
            <a:pPr marL="342900" indent="-342900">
              <a:buFontTx/>
              <a:buChar char="-"/>
            </a:pPr>
            <a:r>
              <a:rPr lang="pl-PL" dirty="0"/>
              <a:t>Możliwość wymuszenia zrobienia </a:t>
            </a:r>
            <a:r>
              <a:rPr lang="pl-PL" dirty="0" err="1"/>
              <a:t>screena</a:t>
            </a:r>
            <a:r>
              <a:rPr lang="pl-PL" dirty="0"/>
              <a:t> ekranu na konkretnym stanowisku</a:t>
            </a:r>
          </a:p>
          <a:p>
            <a:pPr marL="342900" indent="-342900">
              <a:buFontTx/>
              <a:buChar char="-"/>
            </a:pPr>
            <a:r>
              <a:rPr lang="pl-PL" dirty="0"/>
              <a:t>Wyświetlanie komunikatu o otwarciu niedozwolonej strony na stanowisku</a:t>
            </a:r>
          </a:p>
          <a:p>
            <a:pPr marL="342900" indent="-3429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874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330567"/>
            <a:ext cx="8825657" cy="769363"/>
          </a:xfrm>
        </p:spPr>
        <p:txBody>
          <a:bodyPr/>
          <a:lstStyle/>
          <a:p>
            <a:r>
              <a:rPr lang="pl-PL" dirty="0"/>
              <a:t>Serwer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54955" y="1285461"/>
            <a:ext cx="8825658" cy="435232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l-PL" dirty="0"/>
              <a:t>Komunikacja miedzy aplikacjami klienckimi i aplikacją administracyjna</a:t>
            </a:r>
          </a:p>
          <a:p>
            <a:pPr marL="342900" indent="-342900">
              <a:buFontTx/>
              <a:buChar char="-"/>
            </a:pPr>
            <a:r>
              <a:rPr lang="pl-PL" dirty="0"/>
              <a:t>Obsługa bazy danych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86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330567"/>
            <a:ext cx="8825657" cy="769363"/>
          </a:xfrm>
        </p:spPr>
        <p:txBody>
          <a:bodyPr/>
          <a:lstStyle/>
          <a:p>
            <a:r>
              <a:rPr lang="pl-PL" dirty="0"/>
              <a:t>Harmonogram prac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54955" y="1285461"/>
            <a:ext cx="8825658" cy="4352320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63070"/>
              </p:ext>
            </p:extLst>
          </p:nvPr>
        </p:nvGraphicFramePr>
        <p:xfrm>
          <a:off x="686856" y="2097892"/>
          <a:ext cx="976185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97855">
                  <a:extLst>
                    <a:ext uri="{9D8B030D-6E8A-4147-A177-3AD203B41FA5}">
                      <a16:colId xmlns:a16="http://schemas.microsoft.com/office/drawing/2014/main" val="11951360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788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Funkcjonalność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Data oddania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5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Aplikacja kliencka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30.03.2017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0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Aplikacja administracyjna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27.04.2017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4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Baza danych i obsługa bazy danych na serwerze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11.05.2017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7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Komunikacja </a:t>
                      </a:r>
                      <a:r>
                        <a:rPr lang="pl-PL"/>
                        <a:t>miedzy aplikacjami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08.06.2017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8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10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141</Words>
  <Application>Microsoft Office PowerPoint</Application>
  <PresentationFormat>Panoramiczny</PresentationFormat>
  <Paragraphs>38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Jon</vt:lpstr>
      <vt:lpstr>Projekt Podstawy Telekomunikacji </vt:lpstr>
      <vt:lpstr>Informacje ogólne</vt:lpstr>
      <vt:lpstr>Struktura projektu</vt:lpstr>
      <vt:lpstr>Aplikacja kliencka</vt:lpstr>
      <vt:lpstr>Aplikacja administracyjna</vt:lpstr>
      <vt:lpstr>Serwer</vt:lpstr>
      <vt:lpstr>Harmonogram prac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Podstawy Telekomunikacji</dc:title>
  <dc:creator>Michał Suchorzyński</dc:creator>
  <cp:lastModifiedBy>Michał Suchorzyński</cp:lastModifiedBy>
  <cp:revision>5</cp:revision>
  <dcterms:created xsi:type="dcterms:W3CDTF">2017-03-16T12:10:34Z</dcterms:created>
  <dcterms:modified xsi:type="dcterms:W3CDTF">2017-03-16T13:19:43Z</dcterms:modified>
</cp:coreProperties>
</file>