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Monitoring sali laboratoryjnej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Michał Suchorzyński</a:t>
            </a:r>
          </a:p>
        </p:txBody>
      </p:sp>
    </p:spTree>
    <p:extLst>
      <p:ext uri="{BB962C8B-B14F-4D97-AF65-F5344CB8AC3E}">
        <p14:creationId xmlns:p14="http://schemas.microsoft.com/office/powerpoint/2010/main" val="9882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Dodane funkcjonalności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l-PL" sz="2000" dirty="0"/>
              <a:t>Rozpoczynanie sesji egzaminacyjnej</a:t>
            </a:r>
          </a:p>
          <a:p>
            <a:pPr marL="450000" lvl="1" indent="0">
              <a:buNone/>
            </a:pPr>
            <a:r>
              <a:rPr lang="pl-PL" sz="2000" dirty="0"/>
              <a:t>		- wysłanie do klienta informacji z grupą akceptowalnych stron</a:t>
            </a:r>
          </a:p>
          <a:p>
            <a:pPr marL="450000" lvl="1" indent="0">
              <a:buNone/>
            </a:pPr>
            <a:r>
              <a:rPr lang="pl-PL" sz="2000" dirty="0"/>
              <a:t>		- pobranie przez klienta akceptowalnych stron</a:t>
            </a:r>
          </a:p>
          <a:p>
            <a:pPr marL="450000" lvl="1" indent="0">
              <a:buNone/>
            </a:pPr>
            <a:r>
              <a:rPr lang="pl-PL" sz="2000" dirty="0"/>
              <a:t>		- rozpoczęcie śledzenia przez klienta</a:t>
            </a:r>
          </a:p>
          <a:p>
            <a:pPr marL="450000" lvl="1" indent="0">
              <a:buNone/>
            </a:pPr>
            <a:r>
              <a:rPr lang="pl-PL" sz="2000" dirty="0"/>
              <a:t>		- wysłanie komunikatu potwierdzającego rozpoczęcie śledzenia do aplikacji 			          		  administracyjnej</a:t>
            </a:r>
          </a:p>
          <a:p>
            <a:pPr marL="450000" lvl="1" indent="0">
              <a:buNone/>
            </a:pPr>
            <a:r>
              <a:rPr lang="pl-PL" dirty="0"/>
              <a:t>		</a:t>
            </a:r>
          </a:p>
          <a:p>
            <a:pPr marL="450000" lvl="1" indent="0">
              <a:buNone/>
            </a:pPr>
            <a:endParaRPr lang="pl-PL" dirty="0"/>
          </a:p>
          <a:p>
            <a:pPr marL="450000" lvl="1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4386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Dodane funkcjonalności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l-PL" sz="2000" dirty="0"/>
              <a:t>Wymuszenie zrobienia </a:t>
            </a:r>
            <a:r>
              <a:rPr lang="pl-PL" sz="2000" dirty="0" err="1"/>
              <a:t>screena</a:t>
            </a:r>
            <a:r>
              <a:rPr lang="pl-PL" sz="2000" dirty="0"/>
              <a:t> </a:t>
            </a:r>
          </a:p>
          <a:p>
            <a:pPr marL="450000" lvl="1" indent="0">
              <a:buNone/>
            </a:pPr>
            <a:r>
              <a:rPr lang="pl-PL" sz="2000" dirty="0"/>
              <a:t>		- do klienta który wcześniej rozpoczął śledzenie może być wysłany komunikat 			          wymuszający zrobienie </a:t>
            </a:r>
            <a:r>
              <a:rPr lang="pl-PL" sz="2000" dirty="0" err="1"/>
              <a:t>screena</a:t>
            </a:r>
            <a:r>
              <a:rPr lang="pl-PL" sz="2000" dirty="0"/>
              <a:t>  </a:t>
            </a:r>
          </a:p>
          <a:p>
            <a:pPr marL="450000" lvl="1" indent="0">
              <a:buNone/>
            </a:pPr>
            <a:r>
              <a:rPr lang="pl-PL" sz="2000" dirty="0"/>
              <a:t>		- klient robi </a:t>
            </a:r>
            <a:r>
              <a:rPr lang="pl-PL" sz="2000" dirty="0" err="1"/>
              <a:t>screena</a:t>
            </a:r>
            <a:r>
              <a:rPr lang="pl-PL" sz="2000" dirty="0"/>
              <a:t> który jest wyświetlany w aplikacji administracyjnej</a:t>
            </a:r>
          </a:p>
          <a:p>
            <a:pPr marL="450000" lvl="1" indent="0">
              <a:buNone/>
            </a:pPr>
            <a:r>
              <a:rPr lang="pl-PL" sz="2000" dirty="0"/>
              <a:t> 	- możliwe jest pobranie ostatniego </a:t>
            </a:r>
            <a:r>
              <a:rPr lang="pl-PL" sz="2000" dirty="0" err="1"/>
              <a:t>screena</a:t>
            </a:r>
            <a:r>
              <a:rPr lang="pl-PL" sz="2000" dirty="0"/>
              <a:t> zrobionego przez klienta.</a:t>
            </a:r>
          </a:p>
          <a:p>
            <a:pPr marL="450000" lvl="1" indent="0">
              <a:buNone/>
            </a:pPr>
            <a:endParaRPr lang="pl-PL" sz="2000" dirty="0"/>
          </a:p>
          <a:p>
            <a:pPr marL="450000" lvl="1" indent="0">
              <a:buNone/>
            </a:pPr>
            <a:endParaRPr lang="pl-PL" sz="2000" dirty="0"/>
          </a:p>
          <a:p>
            <a:pPr marL="450000" lvl="1" indent="0">
              <a:buNone/>
            </a:pPr>
            <a:r>
              <a:rPr lang="pl-PL" sz="2000" dirty="0"/>
              <a:t>		</a:t>
            </a:r>
            <a:r>
              <a:rPr lang="pl-PL" dirty="0"/>
              <a:t>		</a:t>
            </a:r>
          </a:p>
          <a:p>
            <a:pPr marL="450000" lvl="1" indent="0">
              <a:buNone/>
            </a:pPr>
            <a:endParaRPr lang="pl-PL" dirty="0"/>
          </a:p>
          <a:p>
            <a:pPr marL="450000" lvl="1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0060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zamierzam zrobić?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Automatyczne wysyłanie komunikatu oraz </a:t>
            </a:r>
            <a:r>
              <a:rPr lang="pl-PL" dirty="0" err="1"/>
              <a:t>screena</a:t>
            </a:r>
            <a:r>
              <a:rPr lang="pl-PL"/>
              <a:t> do </a:t>
            </a:r>
            <a:r>
              <a:rPr lang="pl-PL" dirty="0"/>
              <a:t>aplikacji administracyjnej gdy użytkownik popełni wykroczenie,</a:t>
            </a:r>
          </a:p>
          <a:p>
            <a:r>
              <a:rPr lang="pl-PL" dirty="0"/>
              <a:t>Wyświetlanie w aplikacji administracyjnej wykroczeń,</a:t>
            </a:r>
          </a:p>
          <a:p>
            <a:r>
              <a:rPr lang="pl-PL" dirty="0"/>
              <a:t>Postawienie całego systemu na maszynach wirtualnych.</a:t>
            </a:r>
          </a:p>
          <a:p>
            <a:pPr marL="3690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19592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Łupek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TM04033929[[fn=Ciemny błękit]]</Template>
  <TotalTime>58</TotalTime>
  <Words>45</Words>
  <Application>Microsoft Office PowerPoint</Application>
  <PresentationFormat>Panoramiczny</PresentationFormat>
  <Paragraphs>21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8" baseType="lpstr">
      <vt:lpstr>Calisto MT</vt:lpstr>
      <vt:lpstr>Trebuchet MS</vt:lpstr>
      <vt:lpstr>Wingdings 2</vt:lpstr>
      <vt:lpstr>Łupek</vt:lpstr>
      <vt:lpstr>Monitoring sali laboratoryjnej</vt:lpstr>
      <vt:lpstr>Dodane funkcjonalności</vt:lpstr>
      <vt:lpstr>Dodane funkcjonalności</vt:lpstr>
      <vt:lpstr>Co zamierzam zrobić?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Podstawy teleinformatyki</dc:title>
  <dc:creator>Michał Suchorzyński</dc:creator>
  <cp:lastModifiedBy>Michał Suchorzyński</cp:lastModifiedBy>
  <cp:revision>10</cp:revision>
  <dcterms:created xsi:type="dcterms:W3CDTF">2017-04-13T13:13:22Z</dcterms:created>
  <dcterms:modified xsi:type="dcterms:W3CDTF">2017-05-18T12:35:26Z</dcterms:modified>
</cp:coreProperties>
</file>