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teleinformatyki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988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Kliencka:</a:t>
            </a:r>
          </a:p>
          <a:p>
            <a:pPr lvl="1"/>
            <a:r>
              <a:rPr lang="pl-PL" dirty="0"/>
              <a:t>Robienie i zapis </a:t>
            </a:r>
            <a:r>
              <a:rPr lang="pl-PL" dirty="0" err="1"/>
              <a:t>screenshotów</a:t>
            </a:r>
            <a:r>
              <a:rPr lang="pl-PL" dirty="0"/>
              <a:t> ekranu do bazy danych</a:t>
            </a:r>
          </a:p>
          <a:p>
            <a:pPr lvl="1"/>
            <a:r>
              <a:rPr lang="pl-PL" dirty="0"/>
              <a:t>Pobieranie z bazy danych akceptowalnych domen</a:t>
            </a:r>
          </a:p>
          <a:p>
            <a:pPr lvl="1"/>
            <a:r>
              <a:rPr lang="pl-PL" dirty="0"/>
              <a:t>Wykrywanie w przeglądarce </a:t>
            </a:r>
            <a:r>
              <a:rPr lang="pl-PL" dirty="0" err="1"/>
              <a:t>Mozila</a:t>
            </a:r>
            <a:r>
              <a:rPr lang="pl-PL" dirty="0"/>
              <a:t> </a:t>
            </a:r>
            <a:r>
              <a:rPr lang="pl-PL" dirty="0" err="1"/>
              <a:t>Firefox</a:t>
            </a:r>
            <a:r>
              <a:rPr lang="pl-PL" dirty="0"/>
              <a:t>  otwartych domen</a:t>
            </a:r>
          </a:p>
          <a:p>
            <a:pPr lvl="1"/>
            <a:r>
              <a:rPr lang="pl-PL" dirty="0"/>
              <a:t>Wysyłanie do bazy danych </a:t>
            </a:r>
            <a:r>
              <a:rPr lang="pl-PL" dirty="0" err="1"/>
              <a:t>screena</a:t>
            </a:r>
            <a:r>
              <a:rPr lang="pl-PL" dirty="0"/>
              <a:t> ekranu gdy jest otwarta niedozwolona strona  </a:t>
            </a:r>
          </a:p>
          <a:p>
            <a:pPr lvl="1"/>
            <a:r>
              <a:rPr lang="pl-PL" dirty="0"/>
              <a:t>Zapis odwiedzanych domen internetowych</a:t>
            </a:r>
          </a:p>
        </p:txBody>
      </p:sp>
    </p:spTree>
    <p:extLst>
      <p:ext uri="{BB962C8B-B14F-4D97-AF65-F5344CB8AC3E}">
        <p14:creationId xmlns:p14="http://schemas.microsoft.com/office/powerpoint/2010/main" val="6815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Serwer:</a:t>
            </a:r>
          </a:p>
          <a:p>
            <a:pPr lvl="1"/>
            <a:r>
              <a:rPr lang="pl-PL" dirty="0"/>
              <a:t>Utworzony model bazy danych</a:t>
            </a:r>
          </a:p>
          <a:p>
            <a:pPr lvl="1"/>
            <a:r>
              <a:rPr lang="pl-PL" dirty="0"/>
              <a:t>Obsługa dodawania i odczytywania </a:t>
            </a:r>
            <a:r>
              <a:rPr lang="pl-PL" dirty="0" err="1"/>
              <a:t>screenshotów</a:t>
            </a:r>
            <a:r>
              <a:rPr lang="pl-PL" dirty="0"/>
              <a:t> z bazy danych</a:t>
            </a:r>
          </a:p>
          <a:p>
            <a:pPr lvl="1"/>
            <a:r>
              <a:rPr lang="pl-PL" dirty="0"/>
              <a:t>Obsługa dodania, usuwania i odczytywania akceptowalnych stron</a:t>
            </a:r>
          </a:p>
          <a:p>
            <a:r>
              <a:rPr lang="pl-PL" dirty="0"/>
              <a:t>Aplikacja administratora:</a:t>
            </a:r>
          </a:p>
          <a:p>
            <a:pPr lvl="1"/>
            <a:r>
              <a:rPr lang="pl-PL" dirty="0"/>
              <a:t>Interfejs zarzadzania akceptowalnymi stronami</a:t>
            </a:r>
          </a:p>
          <a:p>
            <a:pPr lvl="1"/>
            <a:r>
              <a:rPr lang="pl-PL" dirty="0"/>
              <a:t>Odczytanie z bazy danych tabel akceptowalnych stron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8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Dodane funkcjonalności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danych:</a:t>
            </a:r>
          </a:p>
          <a:p>
            <a:pPr marL="36900" indent="0">
              <a:buNone/>
            </a:pPr>
            <a:r>
              <a:rPr lang="pl-PL" dirty="0"/>
              <a:t>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17" y="2373350"/>
            <a:ext cx="9223717" cy="39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zamierzam zrobić?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Dokończyć zarzadzanie akceptowalnymi stronami</a:t>
            </a:r>
          </a:p>
          <a:p>
            <a:r>
              <a:rPr lang="pl-PL" dirty="0"/>
              <a:t>Dodać zarządzanie grupami stanowisk</a:t>
            </a:r>
          </a:p>
          <a:p>
            <a:r>
              <a:rPr lang="pl-PL" dirty="0"/>
              <a:t>Dodać funkcjonalność wyświetlania </a:t>
            </a:r>
            <a:r>
              <a:rPr lang="pl-PL" dirty="0" err="1"/>
              <a:t>screenshotów</a:t>
            </a:r>
            <a:r>
              <a:rPr lang="pl-PL" dirty="0"/>
              <a:t> w bazie danych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59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30</TotalTime>
  <Words>108</Words>
  <Application>Microsoft Office PowerPoint</Application>
  <PresentationFormat>Panoramiczny</PresentationFormat>
  <Paragraphs>24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Łupek</vt:lpstr>
      <vt:lpstr>Podstawy teleinformatyki</vt:lpstr>
      <vt:lpstr>Dodane funkcjonalności</vt:lpstr>
      <vt:lpstr>Dodane funkcjonalności</vt:lpstr>
      <vt:lpstr>Dodane funkcjonalności </vt:lpstr>
      <vt:lpstr>Co zamierzam zrobić?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teleinformatyki</dc:title>
  <dc:creator>Michał Suchorzyński</dc:creator>
  <cp:lastModifiedBy>Michał Suchorzyński</cp:lastModifiedBy>
  <cp:revision>4</cp:revision>
  <dcterms:created xsi:type="dcterms:W3CDTF">2017-04-13T13:13:22Z</dcterms:created>
  <dcterms:modified xsi:type="dcterms:W3CDTF">2017-04-13T13:43:29Z</dcterms:modified>
</cp:coreProperties>
</file>