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8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9B107-F3C8-407A-AF31-F05BCD8D3638}" type="datetimeFigureOut">
              <a:rPr lang="sk-SK" smtClean="0"/>
              <a:pPr/>
              <a:t>29.01.2018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214A7-7E8F-4F11-B275-5CA3A0F5586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5842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214A7-7E8F-4F11-B275-5CA3A0F55863}" type="slidenum">
              <a:rPr lang="sk-SK" smtClean="0"/>
              <a:pPr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036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29.01.2018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694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29.01.2018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273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29.01.2018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1888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29.01.2018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519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29.01.2018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554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29.01.2018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493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29.01.2018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246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29.01.2018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469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29.01.2018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875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29.01.2018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8230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29.01.2018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692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3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78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399" y="3437878"/>
            <a:ext cx="7661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dirty="0" smtClean="0"/>
              <a:t>Funkcia </a:t>
            </a:r>
            <a:r>
              <a:rPr lang="sk-SK" sz="4000" dirty="0" smtClean="0"/>
              <a:t>s </a:t>
            </a:r>
            <a:r>
              <a:rPr lang="sk-SK" sz="4000" dirty="0" smtClean="0"/>
              <a:t>jedným parametrom</a:t>
            </a:r>
            <a:endParaRPr lang="sk-SK" sz="4000" dirty="0" smtClean="0"/>
          </a:p>
        </p:txBody>
      </p:sp>
    </p:spTree>
    <p:extLst>
      <p:ext uri="{BB962C8B-B14F-4D97-AF65-F5344CB8AC3E}">
        <p14:creationId xmlns:p14="http://schemas.microsoft.com/office/powerpoint/2010/main" val="282983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941" y="1254766"/>
            <a:ext cx="3299012" cy="1449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Výsledok vyhľadávania obrázkov pre dopyt car clip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776" y="3720026"/>
            <a:ext cx="3312368" cy="1661705"/>
          </a:xfrm>
          <a:prstGeom prst="rect">
            <a:avLst/>
          </a:prstGeom>
          <a:noFill/>
        </p:spPr>
      </p:pic>
      <p:pic>
        <p:nvPicPr>
          <p:cNvPr id="7" name="Picture 9" descr="Výsledok vyhľadávania obrázkov pre dopyt car clipar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89294" y="2802890"/>
            <a:ext cx="3446410" cy="1728641"/>
          </a:xfrm>
          <a:prstGeom prst="rect">
            <a:avLst/>
          </a:prstGeom>
          <a:noFill/>
        </p:spPr>
      </p:pic>
      <p:sp>
        <p:nvSpPr>
          <p:cNvPr id="9" name="BlokTextu 8"/>
          <p:cNvSpPr txBox="1"/>
          <p:nvPr/>
        </p:nvSpPr>
        <p:spPr>
          <a:xfrm>
            <a:off x="3573433" y="582706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/>
              <a:t>a</a:t>
            </a:r>
            <a:r>
              <a:rPr lang="sk-SK" sz="4000" b="1" dirty="0" smtClean="0"/>
              <a:t>uto()</a:t>
            </a:r>
            <a:endParaRPr lang="sk-SK" sz="4000" b="1" dirty="0"/>
          </a:p>
        </p:txBody>
      </p:sp>
      <p:sp>
        <p:nvSpPr>
          <p:cNvPr id="10" name="BlokTextu 9"/>
          <p:cNvSpPr txBox="1"/>
          <p:nvPr/>
        </p:nvSpPr>
        <p:spPr>
          <a:xfrm>
            <a:off x="4233882" y="1365050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auto(“oranžové“)</a:t>
            </a:r>
          </a:p>
          <a:p>
            <a:r>
              <a:rPr lang="sk-SK" sz="2400" dirty="0" smtClean="0"/>
              <a:t>auto(“modré“)</a:t>
            </a:r>
          </a:p>
          <a:p>
            <a:r>
              <a:rPr lang="sk-SK" sz="2400" dirty="0" smtClean="0"/>
              <a:t>auto(“červené“)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5699557" y="564777"/>
            <a:ext cx="2843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auto(farba)</a:t>
            </a:r>
            <a:endParaRPr lang="sk-SK" sz="400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6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Výsledok vyhľadávania obrázkov pre dopyt train clip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646" y="1319620"/>
            <a:ext cx="4310354" cy="2109380"/>
          </a:xfrm>
          <a:prstGeom prst="rect">
            <a:avLst/>
          </a:prstGeom>
          <a:noFill/>
        </p:spPr>
      </p:pic>
      <p:grpSp>
        <p:nvGrpSpPr>
          <p:cNvPr id="8" name="Skupina 7"/>
          <p:cNvGrpSpPr/>
          <p:nvPr/>
        </p:nvGrpSpPr>
        <p:grpSpPr>
          <a:xfrm>
            <a:off x="179294" y="3429000"/>
            <a:ext cx="7064188" cy="2297868"/>
            <a:chOff x="0" y="3429000"/>
            <a:chExt cx="7991872" cy="2484095"/>
          </a:xfrm>
        </p:grpSpPr>
        <p:pic>
          <p:nvPicPr>
            <p:cNvPr id="9" name="Picture 2" descr="Výsledok vyhľadávania obrázkov pre dopyt train clipart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429000"/>
              <a:ext cx="5076056" cy="2484095"/>
            </a:xfrm>
            <a:prstGeom prst="rect">
              <a:avLst/>
            </a:prstGeom>
            <a:noFill/>
          </p:spPr>
        </p:pic>
        <p:pic>
          <p:nvPicPr>
            <p:cNvPr id="10" name="Picture 2" descr="Výsledok vyhľadávania obrázkov pre dopyt train clipart"/>
            <p:cNvPicPr>
              <a:picLocks noChangeAspect="1" noChangeArrowheads="1"/>
            </p:cNvPicPr>
            <p:nvPr/>
          </p:nvPicPr>
          <p:blipFill>
            <a:blip r:embed="rId2" cstate="print"/>
            <a:srcRect l="39720"/>
            <a:stretch>
              <a:fillRect/>
            </a:stretch>
          </p:blipFill>
          <p:spPr bwMode="auto">
            <a:xfrm>
              <a:off x="4932040" y="3429000"/>
              <a:ext cx="3059832" cy="2484095"/>
            </a:xfrm>
            <a:prstGeom prst="rect">
              <a:avLst/>
            </a:prstGeom>
            <a:noFill/>
          </p:spPr>
        </p:pic>
      </p:grpSp>
      <p:sp>
        <p:nvSpPr>
          <p:cNvPr id="11" name="BlokTextu 10"/>
          <p:cNvSpPr txBox="1"/>
          <p:nvPr/>
        </p:nvSpPr>
        <p:spPr>
          <a:xfrm>
            <a:off x="4258235" y="762000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 smtClean="0"/>
              <a:t>vlak()</a:t>
            </a:r>
            <a:endParaRPr lang="sk-SK" sz="4000" b="1" dirty="0"/>
          </a:p>
        </p:txBody>
      </p:sp>
      <p:sp>
        <p:nvSpPr>
          <p:cNvPr id="12" name="BlokTextu 11"/>
          <p:cNvSpPr txBox="1"/>
          <p:nvPr/>
        </p:nvSpPr>
        <p:spPr>
          <a:xfrm>
            <a:off x="4957482" y="1732602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vlak(2)</a:t>
            </a:r>
          </a:p>
          <a:p>
            <a:r>
              <a:rPr lang="sk-SK" sz="2400" dirty="0" smtClean="0"/>
              <a:t>vlak(4)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6129862" y="717177"/>
            <a:ext cx="2843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vlak(dĺžka)</a:t>
            </a:r>
            <a:endParaRPr lang="sk-SK" sz="400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642" y="1141222"/>
            <a:ext cx="2338699" cy="1984062"/>
          </a:xfrm>
          <a:prstGeom prst="rect">
            <a:avLst/>
          </a:prstGeom>
          <a:noFill/>
        </p:spPr>
      </p:pic>
      <p:pic>
        <p:nvPicPr>
          <p:cNvPr id="3" name="Picture 8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5365" y="2417679"/>
            <a:ext cx="3648635" cy="3095360"/>
          </a:xfrm>
          <a:prstGeom prst="rect">
            <a:avLst/>
          </a:prstGeom>
          <a:noFill/>
        </p:spPr>
      </p:pic>
      <p:pic>
        <p:nvPicPr>
          <p:cNvPr id="4" name="Picture 10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1403" y="3034553"/>
            <a:ext cx="2830597" cy="2401368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2467581" y="957935"/>
            <a:ext cx="331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 smtClean="0"/>
              <a:t>hamburger()</a:t>
            </a:r>
            <a:endParaRPr lang="sk-SK" sz="40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2663788" y="1785011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hamburger(“L“)</a:t>
            </a:r>
          </a:p>
          <a:p>
            <a:r>
              <a:rPr lang="sk-SK" sz="2400" dirty="0" smtClean="0"/>
              <a:t>hamburger(“XL“)</a:t>
            </a:r>
          </a:p>
          <a:p>
            <a:r>
              <a:rPr lang="sk-SK" sz="2400" dirty="0" smtClean="0"/>
              <a:t>hamburger(“XXL“)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4840940" y="1628292"/>
            <a:ext cx="4428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hamburger(veľkosť)</a:t>
            </a:r>
            <a:endParaRPr lang="sk-SK" sz="400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5517"/>
            <a:ext cx="3131840" cy="412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BlokTextu 1"/>
          <p:cNvSpPr txBox="1"/>
          <p:nvPr/>
        </p:nvSpPr>
        <p:spPr>
          <a:xfrm>
            <a:off x="3218331" y="1111623"/>
            <a:ext cx="15508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600" b="1" dirty="0" smtClean="0"/>
              <a:t>Úloha 1:</a:t>
            </a:r>
            <a:endParaRPr lang="sk-SK" sz="26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18329" y="1615770"/>
            <a:ext cx="5925671" cy="12708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600" dirty="0" smtClean="0"/>
              <a:t>Navrhnite ďalšie príklady skupín objektov, ktoré sa líšia jedným parametrom!</a:t>
            </a:r>
            <a:endParaRPr lang="sk-SK" sz="2600" dirty="0"/>
          </a:p>
        </p:txBody>
      </p:sp>
      <p:sp>
        <p:nvSpPr>
          <p:cNvPr id="5" name="BlokTextu 4"/>
          <p:cNvSpPr txBox="1"/>
          <p:nvPr/>
        </p:nvSpPr>
        <p:spPr>
          <a:xfrm>
            <a:off x="3146612" y="2936558"/>
            <a:ext cx="1550894" cy="487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600" b="1" dirty="0" smtClean="0"/>
              <a:t>Úloha 2:</a:t>
            </a:r>
            <a:endParaRPr lang="sk-SK" sz="2600" b="1" dirty="0"/>
          </a:p>
        </p:txBody>
      </p:sp>
      <p:sp>
        <p:nvSpPr>
          <p:cNvPr id="6" name="Zástupný symbol obsahu 2"/>
          <p:cNvSpPr txBox="1">
            <a:spLocks/>
          </p:cNvSpPr>
          <p:nvPr/>
        </p:nvSpPr>
        <p:spPr>
          <a:xfrm>
            <a:off x="3182469" y="3429000"/>
            <a:ext cx="5719483" cy="936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k-SK" sz="2600" dirty="0" smtClean="0"/>
              <a:t>Ktoré z príkazov </a:t>
            </a:r>
            <a:r>
              <a:rPr lang="sk-SK" sz="2600" dirty="0" err="1" smtClean="0"/>
              <a:t>Pythonu</a:t>
            </a:r>
            <a:r>
              <a:rPr lang="sk-SK" sz="2600" dirty="0" smtClean="0"/>
              <a:t> používajú parameter?</a:t>
            </a:r>
            <a:endParaRPr kumimoji="0" lang="sk-SK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75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Motív balíka Office">
  <a:themeElements>
    <a:clrScheme name="Motív balík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balíka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balík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600</TotalTime>
  <Words>70</Words>
  <Application>Microsoft Office PowerPoint</Application>
  <PresentationFormat>Prezentácia na obrazovke (4:3)</PresentationFormat>
  <Paragraphs>20</Paragraphs>
  <Slides>5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Motív balíka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Petras Jan</dc:creator>
  <cp:lastModifiedBy>Ing. Zuzana Tkáčová</cp:lastModifiedBy>
  <cp:revision>14</cp:revision>
  <dcterms:created xsi:type="dcterms:W3CDTF">2017-10-23T08:52:40Z</dcterms:created>
  <dcterms:modified xsi:type="dcterms:W3CDTF">2018-01-29T08:22:20Z</dcterms:modified>
</cp:coreProperties>
</file>