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50" d="100"/>
          <a:sy n="50" d="100"/>
        </p:scale>
        <p:origin x="-62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13.02.2018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Funkcie s parametrami pre kreslenie</a:t>
            </a:r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506" y="299046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lokTextu 1"/>
          <p:cNvSpPr txBox="1"/>
          <p:nvPr/>
        </p:nvSpPr>
        <p:spPr>
          <a:xfrm>
            <a:off x="3796553" y="322729"/>
            <a:ext cx="15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1: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74141" y="746193"/>
            <a:ext cx="4177553" cy="325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 smtClean="0"/>
              <a:t>Preskúmajte strom na obrázku a pokúste sa nájsť nápad, ako by sa dal nakresliť pomocou nejakého jednoduchého geometrického vzoru (načrtnite ho).</a:t>
            </a:r>
            <a:endParaRPr lang="sk-SK" sz="2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78" y="1389529"/>
            <a:ext cx="3780192" cy="383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506" y="299046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lokTextu 1"/>
          <p:cNvSpPr txBox="1"/>
          <p:nvPr/>
        </p:nvSpPr>
        <p:spPr>
          <a:xfrm>
            <a:off x="3796553" y="322729"/>
            <a:ext cx="15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2: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74141" y="746193"/>
            <a:ext cx="4177553" cy="325206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sk-SK" sz="2600" dirty="0" smtClean="0"/>
              <a:t>Preskúmajte dvojice stromov a zistite, v čom sa líšia pri Vašom pôvodne navrhnutom geometrickom vzore.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631140"/>
            <a:ext cx="1335740" cy="20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1167" y="2617694"/>
            <a:ext cx="1837831" cy="199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9837" y="2559759"/>
            <a:ext cx="2084163" cy="207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3110" y="2563906"/>
            <a:ext cx="1922981" cy="209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957" y="1976081"/>
            <a:ext cx="1657853" cy="320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5506" y="299046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lokTextu 1"/>
          <p:cNvSpPr txBox="1"/>
          <p:nvPr/>
        </p:nvSpPr>
        <p:spPr>
          <a:xfrm>
            <a:off x="3796553" y="322729"/>
            <a:ext cx="15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3: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74142" y="746193"/>
            <a:ext cx="3944470" cy="325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Preskúmajte nasledujúce dva stromy na obrázku a načrtnite k nim zodpovedajúci geometrický vzor (porovnajte ho so vzorom z úlohy 1).</a:t>
            </a:r>
            <a:endParaRPr lang="sk-SK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435" y="2030975"/>
            <a:ext cx="2259106" cy="300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506" y="299046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lokTextu 1"/>
          <p:cNvSpPr txBox="1"/>
          <p:nvPr/>
        </p:nvSpPr>
        <p:spPr>
          <a:xfrm>
            <a:off x="3796553" y="322729"/>
            <a:ext cx="15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4: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74141" y="746193"/>
            <a:ext cx="4428565" cy="325206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sk-SK" sz="2600" dirty="0" smtClean="0"/>
              <a:t>Ako by teda mohli vyzerať parametre funkcie </a:t>
            </a:r>
            <a:r>
              <a:rPr lang="sk-SK" sz="2600" b="1" dirty="0" smtClean="0"/>
              <a:t>strom</a:t>
            </a:r>
            <a:r>
              <a:rPr lang="sk-SK" sz="2600" dirty="0" smtClean="0"/>
              <a:t>, ktorou by sme dokázali vykresľovať rôzne stromy?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sk-SK" sz="2400" dirty="0" smtClean="0"/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sk-SK" sz="2400" i="1" dirty="0" smtClean="0"/>
              <a:t>def </a:t>
            </a:r>
            <a:r>
              <a:rPr lang="sk-SK" sz="2400" b="1" i="1" dirty="0" smtClean="0"/>
              <a:t>strom</a:t>
            </a:r>
            <a:r>
              <a:rPr lang="sk-SK" sz="2400" i="1" dirty="0" smtClean="0"/>
              <a:t> (    </a:t>
            </a:r>
            <a:r>
              <a:rPr lang="sk-SK" sz="2400" i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r>
              <a:rPr lang="sk-SK" sz="2400" i="1" dirty="0" smtClean="0"/>
              <a:t>    , </a:t>
            </a:r>
            <a:r>
              <a:rPr lang="sk-SK" sz="2400" i="1" dirty="0" smtClean="0">
                <a:solidFill>
                  <a:schemeClr val="bg1">
                    <a:lumMod val="75000"/>
                  </a:schemeClr>
                </a:solidFill>
              </a:rPr>
              <a:t>   ?</a:t>
            </a:r>
            <a:r>
              <a:rPr lang="sk-SK" sz="2400" i="1" dirty="0" smtClean="0"/>
              <a:t>    ,    </a:t>
            </a:r>
            <a:r>
              <a:rPr lang="sk-SK" sz="2400" i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r>
              <a:rPr lang="sk-SK" sz="2400" i="1" dirty="0" smtClean="0"/>
              <a:t>   ,  </a:t>
            </a:r>
            <a:r>
              <a:rPr lang="sk-SK" sz="2400" i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r>
              <a:rPr lang="sk-SK" sz="2400" i="1" dirty="0" smtClean="0"/>
              <a:t>    )</a:t>
            </a: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3890682" y="3704545"/>
            <a:ext cx="4428565" cy="16922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sz="2600" dirty="0" smtClean="0"/>
              <a:t>Ako by sa dali ešte pomocou ďalších parametrov meniť/vylepšovať vykresľované stromy?</a:t>
            </a:r>
            <a:r>
              <a:rPr lang="sk-SK" sz="2600" i="1" dirty="0" smtClean="0"/>
              <a:t>    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40" y="1520788"/>
            <a:ext cx="965825" cy="147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BC784A"/>
              </a:clrFrom>
              <a:clrTo>
                <a:srgbClr val="BC784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2168" y="1520788"/>
            <a:ext cx="1327314" cy="144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2168" y="2240868"/>
            <a:ext cx="238200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6104" y="1808820"/>
            <a:ext cx="1296144" cy="17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168527"/>
            <a:ext cx="1440160" cy="278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ruzica30_36_50_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8480" y="571675"/>
            <a:ext cx="5360680" cy="4920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azec_100_5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9300" y="777240"/>
            <a:ext cx="60047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azec25_200_uhol10_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720" y="477791"/>
            <a:ext cx="3322320" cy="2951209"/>
          </a:xfrm>
          <a:prstGeom prst="rect">
            <a:avLst/>
          </a:prstGeom>
        </p:spPr>
      </p:pic>
      <p:pic>
        <p:nvPicPr>
          <p:cNvPr id="5" name="Obrázok 4" descr="obrazec_100_5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1310640"/>
            <a:ext cx="3032760" cy="2309154"/>
          </a:xfrm>
          <a:prstGeom prst="rect">
            <a:avLst/>
          </a:prstGeom>
        </p:spPr>
      </p:pic>
      <p:pic>
        <p:nvPicPr>
          <p:cNvPr id="6" name="Obrázok 5" descr="optart2_25_2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9662" y="789032"/>
            <a:ext cx="2826869" cy="2639968"/>
          </a:xfrm>
          <a:prstGeom prst="rect">
            <a:avLst/>
          </a:prstGeom>
        </p:spPr>
      </p:pic>
      <p:pic>
        <p:nvPicPr>
          <p:cNvPr id="7" name="Obrázok 6" descr="obrazec20_200.PNG"/>
          <p:cNvPicPr>
            <a:picLocks noChangeAspect="1"/>
          </p:cNvPicPr>
          <p:nvPr/>
        </p:nvPicPr>
        <p:blipFill>
          <a:blip r:embed="rId5" cstate="print"/>
          <a:srcRect l="45217" t="46171"/>
          <a:stretch>
            <a:fillRect/>
          </a:stretch>
        </p:blipFill>
        <p:spPr>
          <a:xfrm>
            <a:off x="4023360" y="3429000"/>
            <a:ext cx="2139568" cy="208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121</Words>
  <Application>Microsoft Office PowerPoint</Application>
  <PresentationFormat>Prezentácia na obrazovke (4:3)</PresentationFormat>
  <Paragraphs>13</Paragraphs>
  <Slides>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balíka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17</cp:revision>
  <dcterms:created xsi:type="dcterms:W3CDTF">2017-10-23T08:52:40Z</dcterms:created>
  <dcterms:modified xsi:type="dcterms:W3CDTF">2018-02-13T21:17:13Z</dcterms:modified>
</cp:coreProperties>
</file>