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9" r:id="rId4"/>
    <p:sldId id="27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115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01.03.2018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Funkcie s parametrami pre výpočet</a:t>
            </a:r>
          </a:p>
        </p:txBody>
      </p:sp>
    </p:spTree>
    <p:extLst>
      <p:ext uri="{BB962C8B-B14F-4D97-AF65-F5344CB8AC3E}">
        <p14:creationId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win_calc.jpg"/>
          <p:cNvPicPr>
            <a:picLocks noChangeAspect="1"/>
          </p:cNvPicPr>
          <p:nvPr/>
        </p:nvPicPr>
        <p:blipFill>
          <a:blip r:embed="rId2" cstate="print"/>
          <a:srcRect l="877" t="9117" r="809" b="1309"/>
          <a:stretch>
            <a:fillRect/>
          </a:stretch>
        </p:blipFill>
        <p:spPr>
          <a:xfrm>
            <a:off x="2169526" y="1112520"/>
            <a:ext cx="6974474" cy="4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Cleaning_up_Fourier_screenshot_gimp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720" y="776589"/>
            <a:ext cx="6050280" cy="4587890"/>
          </a:xfrm>
          <a:prstGeom prst="rect">
            <a:avLst/>
          </a:prstGeom>
        </p:spPr>
      </p:pic>
      <p:pic>
        <p:nvPicPr>
          <p:cNvPr id="1026" name="Picture 2" descr="Výsledok vyhľadávania obrázkov pre dopyt gimp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74520"/>
            <a:ext cx="3044825" cy="2283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764" y="1272988"/>
            <a:ext cx="6347012" cy="406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774142" y="251011"/>
            <a:ext cx="50740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err="1" smtClean="0"/>
              <a:t>Sebahodnotiaci</a:t>
            </a:r>
            <a:r>
              <a:rPr lang="sk-SK" sz="2600" b="1" dirty="0" smtClean="0"/>
              <a:t> </a:t>
            </a:r>
            <a:r>
              <a:rPr lang="sk-SK" sz="2600" b="1" dirty="0" smtClean="0"/>
              <a:t>test</a:t>
            </a:r>
            <a:endParaRPr lang="sk-SK" sz="2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877671" y="71717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Nájdite, farebne zvýraznite a opravte všetky chyby v programe:</a:t>
            </a:r>
            <a:endParaRPr lang="sk-SK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19</Words>
  <Application>Microsoft Office PowerPoint</Application>
  <PresentationFormat>Prezentácia na obrazovke (4:3)</PresentationFormat>
  <Paragraphs>4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Ing. Zuzana Tkáčová</cp:lastModifiedBy>
  <cp:revision>23</cp:revision>
  <dcterms:created xsi:type="dcterms:W3CDTF">2017-10-23T08:52:40Z</dcterms:created>
  <dcterms:modified xsi:type="dcterms:W3CDTF">2018-03-01T12:36:53Z</dcterms:modified>
</cp:coreProperties>
</file>