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2" r:id="rId3"/>
    <p:sldId id="269" r:id="rId4"/>
    <p:sldId id="273" r:id="rId5"/>
    <p:sldId id="271" r:id="rId6"/>
    <p:sldId id="272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EEBF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-128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9B107-F3C8-407A-AF31-F05BCD8D3638}" type="datetimeFigureOut">
              <a:rPr lang="sk-SK" smtClean="0"/>
              <a:pPr/>
              <a:t>26.02.2018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214A7-7E8F-4F11-B275-5CA3A0F5586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87584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214A7-7E8F-4F11-B275-5CA3A0F55863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86036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26.02.2018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31694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26.02.2018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1827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26.02.2018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31888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26.02.2018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22519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26.02.2018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555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26.02.2018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57493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26.02.2018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79246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26.02.2018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469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26.02.2018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14875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26.02.2018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5823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26.02.2018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08692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85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399" y="3437878"/>
            <a:ext cx="7661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dirty="0" smtClean="0"/>
              <a:t>Podmienka</a:t>
            </a:r>
          </a:p>
        </p:txBody>
      </p:sp>
    </p:spTree>
    <p:extLst>
      <p:ext uri="{BB962C8B-B14F-4D97-AF65-F5344CB8AC3E}">
        <p14:creationId xmlns:p14="http://schemas.microsoft.com/office/powerpoint/2010/main" xmlns="" val="282983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3522134" y="542509"/>
            <a:ext cx="538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smtClean="0"/>
              <a:t>V akom poradí prejdú autá križovatkou?</a:t>
            </a:r>
            <a:endParaRPr lang="sk-SK" sz="2400" dirty="0"/>
          </a:p>
        </p:txBody>
      </p:sp>
      <p:grpSp>
        <p:nvGrpSpPr>
          <p:cNvPr id="4" name="Skupina 3"/>
          <p:cNvGrpSpPr/>
          <p:nvPr/>
        </p:nvGrpSpPr>
        <p:grpSpPr>
          <a:xfrm>
            <a:off x="95955" y="2553198"/>
            <a:ext cx="4711162" cy="2780131"/>
            <a:chOff x="95957" y="2211978"/>
            <a:chExt cx="4711162" cy="2780131"/>
          </a:xfrm>
        </p:grpSpPr>
        <p:pic>
          <p:nvPicPr>
            <p:cNvPr id="1026" name="Picture 2" descr="Súvisiaci obrázok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557" y="3336095"/>
              <a:ext cx="947033" cy="1656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BlokTextu 6"/>
            <p:cNvSpPr txBox="1"/>
            <p:nvPr/>
          </p:nvSpPr>
          <p:spPr>
            <a:xfrm>
              <a:off x="95957" y="2211978"/>
              <a:ext cx="471116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Podľa </a:t>
              </a:r>
              <a:r>
                <a:rPr lang="sk-SK" dirty="0"/>
                <a:t>toho, ako ste tento problém riešili Vy, v</a:t>
              </a:r>
              <a:r>
                <a:rPr lang="sk-SK" dirty="0" smtClean="0"/>
                <a:t>ytvorte sadu pravidiel v tvare</a:t>
              </a:r>
            </a:p>
            <a:p>
              <a:pPr algn="ctr"/>
              <a:r>
                <a:rPr lang="sk-SK" dirty="0" smtClean="0"/>
                <a:t> </a:t>
              </a:r>
              <a:r>
                <a:rPr lang="sk-SK" b="1" dirty="0" smtClean="0"/>
                <a:t>AK .... POTOM ....</a:t>
              </a:r>
              <a:endParaRPr lang="sk-SK" dirty="0" smtClean="0"/>
            </a:p>
            <a:p>
              <a:r>
                <a:rPr lang="sk-SK" dirty="0" smtClean="0"/>
                <a:t>tak, aby to podľa nich zvládol aj robot! </a:t>
              </a:r>
              <a:endParaRPr lang="sk-SK" dirty="0"/>
            </a:p>
          </p:txBody>
        </p:sp>
      </p:grpSp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6806" y="1244333"/>
            <a:ext cx="4099813" cy="408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75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47" y="1588435"/>
            <a:ext cx="3797953" cy="2866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3236" y="1447521"/>
            <a:ext cx="997874" cy="273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5506" y="379728"/>
            <a:ext cx="1398494" cy="184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2725271" y="923365"/>
            <a:ext cx="4303059" cy="498383"/>
          </a:xfrm>
        </p:spPr>
        <p:txBody>
          <a:bodyPr/>
          <a:lstStyle/>
          <a:p>
            <a:r>
              <a:rPr lang="sk-SK" sz="2000" dirty="0" smtClean="0">
                <a:latin typeface="+mn-lt"/>
              </a:rPr>
              <a:t>Aký bude výsledok činnosti programu?</a:t>
            </a:r>
            <a:endParaRPr lang="sk-SK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75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1380565"/>
            <a:ext cx="7886700" cy="498383"/>
          </a:xfrm>
        </p:spPr>
        <p:txBody>
          <a:bodyPr/>
          <a:lstStyle/>
          <a:p>
            <a:r>
              <a:rPr lang="sk-SK" sz="2000" dirty="0" smtClean="0">
                <a:latin typeface="+mn-lt"/>
              </a:rPr>
              <a:t>Porovnajte správanie programov pre </a:t>
            </a:r>
            <a:r>
              <a:rPr lang="sk-SK" sz="2000" b="1" i="1" dirty="0" smtClean="0">
                <a:latin typeface="+mn-lt"/>
              </a:rPr>
              <a:t>cislo=12</a:t>
            </a:r>
            <a:r>
              <a:rPr lang="sk-SK" sz="2000" dirty="0" smtClean="0">
                <a:latin typeface="+mn-lt"/>
              </a:rPr>
              <a:t>:</a:t>
            </a:r>
            <a:endParaRPr lang="sk-SK" sz="2000" dirty="0">
              <a:latin typeface="+mn-lt"/>
            </a:endParaRPr>
          </a:p>
        </p:txBody>
      </p:sp>
      <p:pic>
        <p:nvPicPr>
          <p:cNvPr id="4" name="Obrázok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4177" y="2102320"/>
            <a:ext cx="2384482" cy="274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Obrázok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3801" y="2111285"/>
            <a:ext cx="2940293" cy="2738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89694" y="621775"/>
            <a:ext cx="1398494" cy="184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8541" y="3429000"/>
            <a:ext cx="4177553" cy="19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153" y="1195668"/>
            <a:ext cx="30670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766203"/>
            <a:ext cx="42005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Šípka doprava 6"/>
          <p:cNvSpPr/>
          <p:nvPr/>
        </p:nvSpPr>
        <p:spPr>
          <a:xfrm>
            <a:off x="3684494" y="1604682"/>
            <a:ext cx="564777" cy="41237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3720353" y="1048871"/>
            <a:ext cx="5199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sk-SK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6189" y="3429000"/>
            <a:ext cx="4189924" cy="2012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5506" y="299046"/>
            <a:ext cx="1398494" cy="184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9355" y="1479177"/>
            <a:ext cx="7886700" cy="1090054"/>
          </a:xfrm>
        </p:spPr>
        <p:txBody>
          <a:bodyPr/>
          <a:lstStyle/>
          <a:p>
            <a:r>
              <a:rPr lang="sk-SK" sz="2000" dirty="0" smtClean="0">
                <a:latin typeface="+mn-lt"/>
              </a:rPr>
              <a:t>Porovnajte výsledky činnosti oboch programov pre oba testovacie </a:t>
            </a:r>
            <a:r>
              <a:rPr lang="sk-SK" sz="2000" dirty="0" smtClean="0">
                <a:latin typeface="+mn-lt"/>
              </a:rPr>
              <a:t>vstupy (</a:t>
            </a:r>
            <a:r>
              <a:rPr lang="sk-SK" sz="2000" b="1" i="1" dirty="0" smtClean="0">
                <a:latin typeface="+mn-lt"/>
              </a:rPr>
              <a:t>cislo=2</a:t>
            </a:r>
            <a:r>
              <a:rPr lang="sk-SK" sz="2000" dirty="0" smtClean="0">
                <a:latin typeface="+mn-lt"/>
              </a:rPr>
              <a:t>  a  </a:t>
            </a:r>
            <a:r>
              <a:rPr lang="sk-SK" sz="2000" b="1" i="1" dirty="0" smtClean="0">
                <a:latin typeface="+mn-lt"/>
              </a:rPr>
              <a:t>cislo=6</a:t>
            </a:r>
            <a:r>
              <a:rPr lang="sk-SK" sz="2000" dirty="0" smtClean="0">
                <a:latin typeface="+mn-lt"/>
              </a:rPr>
              <a:t>):</a:t>
            </a:r>
            <a:r>
              <a:rPr lang="sk-SK" sz="2000" dirty="0" smtClean="0">
                <a:latin typeface="+mn-lt"/>
              </a:rPr>
              <a:t/>
            </a:r>
            <a:br>
              <a:rPr lang="sk-SK" sz="2000" dirty="0" smtClean="0">
                <a:latin typeface="+mn-lt"/>
              </a:rPr>
            </a:br>
            <a:endParaRPr lang="sk-SK" sz="2000" dirty="0">
              <a:latin typeface="+mn-lt"/>
            </a:endParaRPr>
          </a:p>
        </p:txBody>
      </p:sp>
      <p:pic>
        <p:nvPicPr>
          <p:cNvPr id="4" name="Obrázok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754" y="2650488"/>
            <a:ext cx="3149175" cy="263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Obrázok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1989" y="2495853"/>
            <a:ext cx="2877304" cy="2820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Motív balík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balíka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balík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1112</TotalTime>
  <Words>66</Words>
  <Application>Microsoft Office PowerPoint</Application>
  <PresentationFormat>Prezentácia na obrazovke (4:3)</PresentationFormat>
  <Paragraphs>10</Paragraphs>
  <Slides>6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Motív balíka Office</vt:lpstr>
      <vt:lpstr>Snímka 1</vt:lpstr>
      <vt:lpstr>Snímka 2</vt:lpstr>
      <vt:lpstr>Aký bude výsledok činnosti programu?</vt:lpstr>
      <vt:lpstr>Porovnajte správanie programov pre cislo=12:</vt:lpstr>
      <vt:lpstr>Snímka 5</vt:lpstr>
      <vt:lpstr>Porovnajte výsledky činnosti oboch programov pre oba testovacie vstupy (cislo=2  a  cislo=6):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Petras Jan</dc:creator>
  <cp:lastModifiedBy>zuzula</cp:lastModifiedBy>
  <cp:revision>29</cp:revision>
  <dcterms:created xsi:type="dcterms:W3CDTF">2017-10-23T08:52:40Z</dcterms:created>
  <dcterms:modified xsi:type="dcterms:W3CDTF">2018-02-26T21:07:54Z</dcterms:modified>
</cp:coreProperties>
</file>