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1" r:id="rId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85" d="100"/>
          <a:sy n="85" d="100"/>
        </p:scale>
        <p:origin x="-133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9B107-F3C8-407A-AF31-F05BCD8D3638}" type="datetimeFigureOut">
              <a:rPr lang="sk-SK" smtClean="0"/>
              <a:pPr/>
              <a:t>04.03.2018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214A7-7E8F-4F11-B275-5CA3A0F5586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875842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04.03.2018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31694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04.03.2018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18273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04.03.2018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31888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04.03.2018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22519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04.03.2018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95554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04.03.2018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57493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04.03.2018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79246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04.03.2018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3469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04.03.2018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14875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04.03.2018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58230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04.03.2018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08692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9853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3774142" y="251011"/>
            <a:ext cx="5074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 smtClean="0"/>
              <a:t>Úloha</a:t>
            </a:r>
            <a:endParaRPr lang="sk-SK" sz="4000" dirty="0"/>
          </a:p>
        </p:txBody>
      </p:sp>
      <p:sp>
        <p:nvSpPr>
          <p:cNvPr id="6" name="BlokTextu 5"/>
          <p:cNvSpPr txBox="1"/>
          <p:nvPr/>
        </p:nvSpPr>
        <p:spPr>
          <a:xfrm>
            <a:off x="3218329" y="959222"/>
            <a:ext cx="53160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dirty="0" smtClean="0"/>
              <a:t>V obytnom dome prebehla rekonštrukcia výťahu. Nový systém ponúka okrem iných štandardných funkcií aj zobrazovanie počtu osôb vo výťahu, nakoľko jeho nosnosť je obmedzená na 3 osoby s celkovou hmotnosťou 250 kg. Zobrazovací systém má byť riešený pomocou 7-segmentového displeja:</a:t>
            </a:r>
            <a:endParaRPr lang="sk-SK" dirty="0"/>
          </a:p>
        </p:txBody>
      </p:sp>
      <p:pic>
        <p:nvPicPr>
          <p:cNvPr id="7" name="Obrázok 6" descr="Elevator Darkshark0159 via Wikipedia Creative Commons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215" y="1390889"/>
            <a:ext cx="2291313" cy="3781746"/>
          </a:xfrm>
          <a:prstGeom prst="rect">
            <a:avLst/>
          </a:prstGeom>
        </p:spPr>
      </p:pic>
      <p:pic>
        <p:nvPicPr>
          <p:cNvPr id="8" name="Obrázok 7" descr="7segment.png"/>
          <p:cNvPicPr/>
          <p:nvPr/>
        </p:nvPicPr>
        <p:blipFill>
          <a:blip r:embed="rId3" cstate="print"/>
          <a:srcRect l="59889" r="24643" b="50373"/>
          <a:stretch>
            <a:fillRect/>
          </a:stretch>
        </p:blipFill>
        <p:spPr>
          <a:xfrm>
            <a:off x="7330568" y="2632745"/>
            <a:ext cx="773527" cy="1126344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3307977" y="3783104"/>
            <a:ext cx="5307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dirty="0" smtClean="0"/>
              <a:t>Navrhnite spôsob realizácie načítavania osôb a vytvorenie displeja na zobrazenie počtu osôb prítomných vo výťahu.</a:t>
            </a:r>
            <a:endParaRPr lang="sk-S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Motív balíka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ív balíka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ív balík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692</TotalTime>
  <Words>37</Words>
  <Application>Microsoft Office PowerPoint</Application>
  <PresentationFormat>Prezentácia na obrazovke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2" baseType="lpstr">
      <vt:lpstr>Motív balíka Office</vt:lpstr>
      <vt:lpstr>Snímka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Petras Jan</dc:creator>
  <cp:lastModifiedBy>zuzula</cp:lastModifiedBy>
  <cp:revision>24</cp:revision>
  <dcterms:created xsi:type="dcterms:W3CDTF">2017-10-23T08:52:40Z</dcterms:created>
  <dcterms:modified xsi:type="dcterms:W3CDTF">2018-03-04T23:03:57Z</dcterms:modified>
</cp:coreProperties>
</file>